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257" r:id="rId2"/>
    <p:sldId id="319" r:id="rId3"/>
    <p:sldId id="294" r:id="rId4"/>
    <p:sldId id="298" r:id="rId5"/>
    <p:sldId id="320" r:id="rId6"/>
    <p:sldId id="295" r:id="rId7"/>
    <p:sldId id="334" r:id="rId8"/>
    <p:sldId id="317" r:id="rId9"/>
    <p:sldId id="307" r:id="rId10"/>
    <p:sldId id="299" r:id="rId11"/>
    <p:sldId id="324" r:id="rId12"/>
    <p:sldId id="314" r:id="rId13"/>
    <p:sldId id="333" r:id="rId14"/>
    <p:sldId id="332" r:id="rId15"/>
    <p:sldId id="292" r:id="rId16"/>
    <p:sldId id="355" r:id="rId17"/>
    <p:sldId id="291" r:id="rId18"/>
    <p:sldId id="293" r:id="rId19"/>
    <p:sldId id="353" r:id="rId20"/>
    <p:sldId id="310" r:id="rId21"/>
    <p:sldId id="311" r:id="rId22"/>
    <p:sldId id="312" r:id="rId23"/>
    <p:sldId id="348" r:id="rId24"/>
    <p:sldId id="313" r:id="rId25"/>
    <p:sldId id="315" r:id="rId26"/>
    <p:sldId id="309" r:id="rId27"/>
    <p:sldId id="273" r:id="rId28"/>
    <p:sldId id="268" r:id="rId29"/>
    <p:sldId id="265" r:id="rId30"/>
    <p:sldId id="266" r:id="rId31"/>
    <p:sldId id="267" r:id="rId32"/>
    <p:sldId id="269" r:id="rId33"/>
    <p:sldId id="270" r:id="rId34"/>
    <p:sldId id="274" r:id="rId35"/>
    <p:sldId id="272" r:id="rId36"/>
    <p:sldId id="275" r:id="rId37"/>
    <p:sldId id="271" r:id="rId38"/>
    <p:sldId id="276" r:id="rId39"/>
    <p:sldId id="308" r:id="rId40"/>
    <p:sldId id="321" r:id="rId41"/>
    <p:sldId id="322" r:id="rId42"/>
    <p:sldId id="325" r:id="rId43"/>
    <p:sldId id="367" r:id="rId44"/>
    <p:sldId id="326" r:id="rId45"/>
    <p:sldId id="327" r:id="rId46"/>
    <p:sldId id="328" r:id="rId47"/>
    <p:sldId id="354" r:id="rId48"/>
    <p:sldId id="329" r:id="rId49"/>
    <p:sldId id="330" r:id="rId50"/>
    <p:sldId id="331" r:id="rId51"/>
    <p:sldId id="289" r:id="rId52"/>
    <p:sldId id="290" r:id="rId53"/>
    <p:sldId id="279" r:id="rId54"/>
    <p:sldId id="284" r:id="rId55"/>
    <p:sldId id="285" r:id="rId56"/>
    <p:sldId id="286" r:id="rId57"/>
    <p:sldId id="282" r:id="rId58"/>
    <p:sldId id="287" r:id="rId59"/>
    <p:sldId id="283" r:id="rId60"/>
    <p:sldId id="300" r:id="rId61"/>
    <p:sldId id="302" r:id="rId62"/>
    <p:sldId id="303" r:id="rId63"/>
    <p:sldId id="301" r:id="rId64"/>
    <p:sldId id="304" r:id="rId65"/>
    <p:sldId id="305" r:id="rId66"/>
    <p:sldId id="335" r:id="rId67"/>
    <p:sldId id="336" r:id="rId68"/>
    <p:sldId id="337" r:id="rId69"/>
    <p:sldId id="338" r:id="rId70"/>
    <p:sldId id="339" r:id="rId71"/>
    <p:sldId id="340" r:id="rId72"/>
    <p:sldId id="341" r:id="rId73"/>
    <p:sldId id="342" r:id="rId74"/>
    <p:sldId id="343" r:id="rId75"/>
    <p:sldId id="344" r:id="rId76"/>
    <p:sldId id="346" r:id="rId77"/>
    <p:sldId id="345" r:id="rId78"/>
    <p:sldId id="318" r:id="rId79"/>
    <p:sldId id="349" r:id="rId80"/>
    <p:sldId id="350" r:id="rId81"/>
    <p:sldId id="351" r:id="rId82"/>
    <p:sldId id="360" r:id="rId83"/>
    <p:sldId id="352" r:id="rId84"/>
    <p:sldId id="356" r:id="rId85"/>
    <p:sldId id="361" r:id="rId86"/>
    <p:sldId id="363" r:id="rId87"/>
    <p:sldId id="358" r:id="rId88"/>
    <p:sldId id="359" r:id="rId89"/>
    <p:sldId id="362" r:id="rId90"/>
    <p:sldId id="297" r:id="rId91"/>
    <p:sldId id="364" r:id="rId92"/>
    <p:sldId id="366" r:id="rId93"/>
    <p:sldId id="261"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DFEE"/>
    <a:srgbClr val="E2E2E2"/>
    <a:srgbClr val="D9D9D9"/>
    <a:srgbClr val="FFFFFF"/>
    <a:srgbClr val="B9B9B9"/>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B4A1EA-2B9F-4864-996E-E60A4DB2CF11}" v="46" dt="2026-07-06T09:46:42.3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67" autoAdjust="0"/>
    <p:restoredTop sz="84773" autoAdjust="0"/>
  </p:normalViewPr>
  <p:slideViewPr>
    <p:cSldViewPr snapToGrid="0">
      <p:cViewPr varScale="1">
        <p:scale>
          <a:sx n="79" d="100"/>
          <a:sy n="79" d="100"/>
        </p:scale>
        <p:origin x="168" y="77"/>
      </p:cViewPr>
      <p:guideLst/>
    </p:cSldViewPr>
  </p:slideViewPr>
  <p:notesTextViewPr>
    <p:cViewPr>
      <p:scale>
        <a:sx n="1" d="1"/>
        <a:sy n="1" d="1"/>
      </p:scale>
      <p:origin x="0" y="0"/>
    </p:cViewPr>
  </p:notesTextViewPr>
  <p:sorterViewPr>
    <p:cViewPr>
      <p:scale>
        <a:sx n="200" d="100"/>
        <a:sy n="200" d="100"/>
      </p:scale>
      <p:origin x="0" y="-49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 Barrowman" userId="4b063b6b43bff551" providerId="LiveId" clId="{9149C0BC-6B8B-402B-93A2-529D7A593820}"/>
    <pc:docChg chg="modSld">
      <pc:chgData name="Nick Barrowman" userId="4b063b6b43bff551" providerId="LiveId" clId="{9149C0BC-6B8B-402B-93A2-529D7A593820}" dt="2026-07-06T09:46:42.350" v="45"/>
      <pc:docMkLst>
        <pc:docMk/>
      </pc:docMkLst>
      <pc:sldChg chg="addSp modSp modAnim">
        <pc:chgData name="Nick Barrowman" userId="4b063b6b43bff551" providerId="LiveId" clId="{9149C0BC-6B8B-402B-93A2-529D7A593820}" dt="2026-07-06T09:46:42.350" v="45"/>
        <pc:sldMkLst>
          <pc:docMk/>
          <pc:sldMk cId="2907637535" sldId="295"/>
        </pc:sldMkLst>
        <pc:spChg chg="mod">
          <ac:chgData name="Nick Barrowman" userId="4b063b6b43bff551" providerId="LiveId" clId="{9149C0BC-6B8B-402B-93A2-529D7A593820}" dt="2026-07-06T09:43:50.130" v="37" actId="20577"/>
          <ac:spMkLst>
            <pc:docMk/>
            <pc:sldMk cId="2907637535" sldId="295"/>
            <ac:spMk id="2" creationId="{69071B1D-26F4-A48C-9192-6A12DF3B5DDF}"/>
          </ac:spMkLst>
        </pc:spChg>
        <pc:picChg chg="add mod">
          <ac:chgData name="Nick Barrowman" userId="4b063b6b43bff551" providerId="LiveId" clId="{9149C0BC-6B8B-402B-93A2-529D7A593820}" dt="2026-07-06T09:45:14.299" v="43" actId="1076"/>
          <ac:picMkLst>
            <pc:docMk/>
            <pc:sldMk cId="2907637535" sldId="295"/>
            <ac:picMk id="1026" creationId="{7E4EC145-85F7-1B5C-E849-64AC7C07759B}"/>
          </ac:picMkLst>
        </pc:picChg>
      </pc:sldChg>
    </pc:docChg>
  </pc:docChgLst>
  <pc:docChgLst>
    <pc:chgData name="Nick Barrowman" userId="4b063b6b43bff551" providerId="LiveId" clId="{1933BA64-4F50-47F9-938E-7A1608272A8F}"/>
    <pc:docChg chg="undo redo custSel addSld delSld modSld sldOrd modMainMaster">
      <pc:chgData name="Nick Barrowman" userId="4b063b6b43bff551" providerId="LiveId" clId="{1933BA64-4F50-47F9-938E-7A1608272A8F}" dt="2026-07-03T14:48:37.412" v="24055" actId="2696"/>
      <pc:docMkLst>
        <pc:docMk/>
      </pc:docMkLst>
      <pc:sldChg chg="modSp mod">
        <pc:chgData name="Nick Barrowman" userId="4b063b6b43bff551" providerId="LiveId" clId="{1933BA64-4F50-47F9-938E-7A1608272A8F}" dt="2026-06-13T19:46:30.336" v="3874" actId="20577"/>
        <pc:sldMkLst>
          <pc:docMk/>
          <pc:sldMk cId="737031401" sldId="257"/>
        </pc:sldMkLst>
        <pc:spChg chg="mod">
          <ac:chgData name="Nick Barrowman" userId="4b063b6b43bff551" providerId="LiveId" clId="{1933BA64-4F50-47F9-938E-7A1608272A8F}" dt="2026-06-13T19:46:30.336" v="3874" actId="20577"/>
          <ac:spMkLst>
            <pc:docMk/>
            <pc:sldMk cId="737031401" sldId="257"/>
            <ac:spMk id="4" creationId="{4AC49BB6-8DB3-D10C-E0F4-117682782729}"/>
          </ac:spMkLst>
        </pc:spChg>
      </pc:sldChg>
      <pc:sldChg chg="modSp mod ord">
        <pc:chgData name="Nick Barrowman" userId="4b063b6b43bff551" providerId="LiveId" clId="{1933BA64-4F50-47F9-938E-7A1608272A8F}" dt="2026-06-20T13:58:39.758" v="10738" actId="6549"/>
        <pc:sldMkLst>
          <pc:docMk/>
          <pc:sldMk cId="1017053210" sldId="261"/>
        </pc:sldMkLst>
        <pc:spChg chg="mod">
          <ac:chgData name="Nick Barrowman" userId="4b063b6b43bff551" providerId="LiveId" clId="{1933BA64-4F50-47F9-938E-7A1608272A8F}" dt="2026-06-20T13:58:39.758" v="10738" actId="6549"/>
          <ac:spMkLst>
            <pc:docMk/>
            <pc:sldMk cId="1017053210" sldId="261"/>
            <ac:spMk id="4" creationId="{C2CD676A-FDA5-961A-1AA6-A4CFF5DB8C4D}"/>
          </ac:spMkLst>
        </pc:spChg>
      </pc:sldChg>
      <pc:sldChg chg="modSp mod">
        <pc:chgData name="Nick Barrowman" userId="4b063b6b43bff551" providerId="LiveId" clId="{1933BA64-4F50-47F9-938E-7A1608272A8F}" dt="2026-06-20T14:48:12.536" v="11314" actId="121"/>
        <pc:sldMkLst>
          <pc:docMk/>
          <pc:sldMk cId="87332852" sldId="265"/>
        </pc:sldMkLst>
        <pc:spChg chg="mod">
          <ac:chgData name="Nick Barrowman" userId="4b063b6b43bff551" providerId="LiveId" clId="{1933BA64-4F50-47F9-938E-7A1608272A8F}" dt="2026-06-20T14:48:12.536" v="11314" actId="121"/>
          <ac:spMkLst>
            <pc:docMk/>
            <pc:sldMk cId="87332852" sldId="265"/>
            <ac:spMk id="2" creationId="{0ADC5873-3EC1-DAC5-E1AC-8D26FA4772C3}"/>
          </ac:spMkLst>
        </pc:spChg>
        <pc:picChg chg="mod">
          <ac:chgData name="Nick Barrowman" userId="4b063b6b43bff551" providerId="LiveId" clId="{1933BA64-4F50-47F9-938E-7A1608272A8F}" dt="2026-06-20T14:48:01.397" v="11299" actId="1076"/>
          <ac:picMkLst>
            <pc:docMk/>
            <pc:sldMk cId="87332852" sldId="265"/>
            <ac:picMk id="5" creationId="{D5400FD8-655D-7635-7321-2BBFFABEB161}"/>
          </ac:picMkLst>
        </pc:picChg>
      </pc:sldChg>
      <pc:sldChg chg="modSp mod">
        <pc:chgData name="Nick Barrowman" userId="4b063b6b43bff551" providerId="LiveId" clId="{1933BA64-4F50-47F9-938E-7A1608272A8F}" dt="2026-06-20T14:48:31.534" v="11341" actId="1035"/>
        <pc:sldMkLst>
          <pc:docMk/>
          <pc:sldMk cId="2507201658" sldId="266"/>
        </pc:sldMkLst>
        <pc:spChg chg="mod">
          <ac:chgData name="Nick Barrowman" userId="4b063b6b43bff551" providerId="LiveId" clId="{1933BA64-4F50-47F9-938E-7A1608272A8F}" dt="2026-06-20T14:48:26.272" v="11329" actId="121"/>
          <ac:spMkLst>
            <pc:docMk/>
            <pc:sldMk cId="2507201658" sldId="266"/>
            <ac:spMk id="2" creationId="{777E6F59-BD18-8115-A03B-141A742FAFD9}"/>
          </ac:spMkLst>
        </pc:spChg>
        <pc:picChg chg="mod">
          <ac:chgData name="Nick Barrowman" userId="4b063b6b43bff551" providerId="LiveId" clId="{1933BA64-4F50-47F9-938E-7A1608272A8F}" dt="2026-06-20T14:48:31.534" v="11341" actId="1035"/>
          <ac:picMkLst>
            <pc:docMk/>
            <pc:sldMk cId="2507201658" sldId="266"/>
            <ac:picMk id="3" creationId="{BA33D268-8C03-0745-5960-673F45CE3B07}"/>
          </ac:picMkLst>
        </pc:picChg>
      </pc:sldChg>
      <pc:sldChg chg="modSp mod">
        <pc:chgData name="Nick Barrowman" userId="4b063b6b43bff551" providerId="LiveId" clId="{1933BA64-4F50-47F9-938E-7A1608272A8F}" dt="2026-06-20T14:48:54.651" v="11358" actId="121"/>
        <pc:sldMkLst>
          <pc:docMk/>
          <pc:sldMk cId="1507860037" sldId="267"/>
        </pc:sldMkLst>
        <pc:spChg chg="mod">
          <ac:chgData name="Nick Barrowman" userId="4b063b6b43bff551" providerId="LiveId" clId="{1933BA64-4F50-47F9-938E-7A1608272A8F}" dt="2026-06-20T14:48:54.651" v="11358" actId="121"/>
          <ac:spMkLst>
            <pc:docMk/>
            <pc:sldMk cId="1507860037" sldId="267"/>
            <ac:spMk id="2" creationId="{98325A57-F089-42A8-0280-D55B9FB3DCBF}"/>
          </ac:spMkLst>
        </pc:spChg>
        <pc:picChg chg="mod">
          <ac:chgData name="Nick Barrowman" userId="4b063b6b43bff551" providerId="LiveId" clId="{1933BA64-4F50-47F9-938E-7A1608272A8F}" dt="2026-06-20T14:48:45.100" v="11343" actId="1076"/>
          <ac:picMkLst>
            <pc:docMk/>
            <pc:sldMk cId="1507860037" sldId="267"/>
            <ac:picMk id="3" creationId="{D53132BD-D961-07E2-B365-A5C658F0E848}"/>
          </ac:picMkLst>
        </pc:picChg>
      </pc:sldChg>
      <pc:sldChg chg="modSp mod ord">
        <pc:chgData name="Nick Barrowman" userId="4b063b6b43bff551" providerId="LiveId" clId="{1933BA64-4F50-47F9-938E-7A1608272A8F}" dt="2026-06-20T14:47:48.668" v="11298" actId="121"/>
        <pc:sldMkLst>
          <pc:docMk/>
          <pc:sldMk cId="260636722" sldId="268"/>
        </pc:sldMkLst>
        <pc:spChg chg="mod">
          <ac:chgData name="Nick Barrowman" userId="4b063b6b43bff551" providerId="LiveId" clId="{1933BA64-4F50-47F9-938E-7A1608272A8F}" dt="2026-06-20T14:47:48.668" v="11298" actId="121"/>
          <ac:spMkLst>
            <pc:docMk/>
            <pc:sldMk cId="260636722" sldId="268"/>
            <ac:spMk id="2" creationId="{46A158E7-10EB-F367-40D1-A5C875FE7EE3}"/>
          </ac:spMkLst>
        </pc:spChg>
        <pc:picChg chg="mod">
          <ac:chgData name="Nick Barrowman" userId="4b063b6b43bff551" providerId="LiveId" clId="{1933BA64-4F50-47F9-938E-7A1608272A8F}" dt="2026-06-20T14:47:29.660" v="11272" actId="1076"/>
          <ac:picMkLst>
            <pc:docMk/>
            <pc:sldMk cId="260636722" sldId="268"/>
            <ac:picMk id="3" creationId="{49B497CE-13EE-52CC-3BFE-BC32135C30DD}"/>
          </ac:picMkLst>
        </pc:picChg>
      </pc:sldChg>
      <pc:sldChg chg="modSp mod">
        <pc:chgData name="Nick Barrowman" userId="4b063b6b43bff551" providerId="LiveId" clId="{1933BA64-4F50-47F9-938E-7A1608272A8F}" dt="2026-06-20T14:49:10.952" v="11385" actId="121"/>
        <pc:sldMkLst>
          <pc:docMk/>
          <pc:sldMk cId="3446326219" sldId="269"/>
        </pc:sldMkLst>
        <pc:spChg chg="mod">
          <ac:chgData name="Nick Barrowman" userId="4b063b6b43bff551" providerId="LiveId" clId="{1933BA64-4F50-47F9-938E-7A1608272A8F}" dt="2026-06-20T14:49:10.952" v="11385" actId="121"/>
          <ac:spMkLst>
            <pc:docMk/>
            <pc:sldMk cId="3446326219" sldId="269"/>
            <ac:spMk id="2" creationId="{B3219707-3C95-7684-CB12-87F000978DD5}"/>
          </ac:spMkLst>
        </pc:spChg>
      </pc:sldChg>
      <pc:sldChg chg="modSp mod">
        <pc:chgData name="Nick Barrowman" userId="4b063b6b43bff551" providerId="LiveId" clId="{1933BA64-4F50-47F9-938E-7A1608272A8F}" dt="2026-06-26T22:38:31.165" v="19749" actId="1076"/>
        <pc:sldMkLst>
          <pc:docMk/>
          <pc:sldMk cId="1583604470" sldId="270"/>
        </pc:sldMkLst>
        <pc:spChg chg="mod">
          <ac:chgData name="Nick Barrowman" userId="4b063b6b43bff551" providerId="LiveId" clId="{1933BA64-4F50-47F9-938E-7A1608272A8F}" dt="2026-06-20T14:49:26.857" v="11400" actId="121"/>
          <ac:spMkLst>
            <pc:docMk/>
            <pc:sldMk cId="1583604470" sldId="270"/>
            <ac:spMk id="2" creationId="{0AEE1810-E0F3-8C7F-B2DF-3B7D8DEF3A51}"/>
          </ac:spMkLst>
        </pc:spChg>
        <pc:picChg chg="mod">
          <ac:chgData name="Nick Barrowman" userId="4b063b6b43bff551" providerId="LiveId" clId="{1933BA64-4F50-47F9-938E-7A1608272A8F}" dt="2026-06-26T22:38:31.165" v="19749" actId="1076"/>
          <ac:picMkLst>
            <pc:docMk/>
            <pc:sldMk cId="1583604470" sldId="270"/>
            <ac:picMk id="3" creationId="{777B45AC-1D78-6F71-A477-E2E5A6AA4DFB}"/>
          </ac:picMkLst>
        </pc:picChg>
      </pc:sldChg>
      <pc:sldChg chg="modSp mod ord">
        <pc:chgData name="Nick Barrowman" userId="4b063b6b43bff551" providerId="LiveId" clId="{1933BA64-4F50-47F9-938E-7A1608272A8F}" dt="2026-06-28T21:12:19.672" v="22458" actId="121"/>
        <pc:sldMkLst>
          <pc:docMk/>
          <pc:sldMk cId="1314631305" sldId="271"/>
        </pc:sldMkLst>
        <pc:spChg chg="mod">
          <ac:chgData name="Nick Barrowman" userId="4b063b6b43bff551" providerId="LiveId" clId="{1933BA64-4F50-47F9-938E-7A1608272A8F}" dt="2026-06-28T21:12:19.672" v="22458" actId="121"/>
          <ac:spMkLst>
            <pc:docMk/>
            <pc:sldMk cId="1314631305" sldId="271"/>
            <ac:spMk id="3" creationId="{B995B571-D829-86F8-7284-49D834B11204}"/>
          </ac:spMkLst>
        </pc:spChg>
      </pc:sldChg>
      <pc:sldChg chg="modSp mod">
        <pc:chgData name="Nick Barrowman" userId="4b063b6b43bff551" providerId="LiveId" clId="{1933BA64-4F50-47F9-938E-7A1608272A8F}" dt="2026-06-28T21:12:06.368" v="22443" actId="121"/>
        <pc:sldMkLst>
          <pc:docMk/>
          <pc:sldMk cId="3297162829" sldId="272"/>
        </pc:sldMkLst>
        <pc:spChg chg="mod">
          <ac:chgData name="Nick Barrowman" userId="4b063b6b43bff551" providerId="LiveId" clId="{1933BA64-4F50-47F9-938E-7A1608272A8F}" dt="2026-06-28T21:12:06.368" v="22443" actId="121"/>
          <ac:spMkLst>
            <pc:docMk/>
            <pc:sldMk cId="3297162829" sldId="272"/>
            <ac:spMk id="3" creationId="{F9D56D15-5FC2-241A-994E-57A16514BF62}"/>
          </ac:spMkLst>
        </pc:spChg>
      </pc:sldChg>
      <pc:sldChg chg="modSp mod ord">
        <pc:chgData name="Nick Barrowman" userId="4b063b6b43bff551" providerId="LiveId" clId="{1933BA64-4F50-47F9-938E-7A1608272A8F}" dt="2026-06-20T14:47:12.842" v="11269" actId="20577"/>
        <pc:sldMkLst>
          <pc:docMk/>
          <pc:sldMk cId="2719023801" sldId="273"/>
        </pc:sldMkLst>
        <pc:spChg chg="mod">
          <ac:chgData name="Nick Barrowman" userId="4b063b6b43bff551" providerId="LiveId" clId="{1933BA64-4F50-47F9-938E-7A1608272A8F}" dt="2026-06-20T14:47:12.842" v="11269" actId="20577"/>
          <ac:spMkLst>
            <pc:docMk/>
            <pc:sldMk cId="2719023801" sldId="273"/>
            <ac:spMk id="2" creationId="{B4B53A20-0C6F-9295-1207-592D8A3F8D83}"/>
          </ac:spMkLst>
        </pc:spChg>
        <pc:picChg chg="mod">
          <ac:chgData name="Nick Barrowman" userId="4b063b6b43bff551" providerId="LiveId" clId="{1933BA64-4F50-47F9-938E-7A1608272A8F}" dt="2026-06-20T14:47:00.448" v="11268" actId="14100"/>
          <ac:picMkLst>
            <pc:docMk/>
            <pc:sldMk cId="2719023801" sldId="273"/>
            <ac:picMk id="4" creationId="{E0E81C14-031E-E334-2F2E-9A4F26E7C2B6}"/>
          </ac:picMkLst>
        </pc:picChg>
      </pc:sldChg>
      <pc:sldChg chg="modSp mod">
        <pc:chgData name="Nick Barrowman" userId="4b063b6b43bff551" providerId="LiveId" clId="{1933BA64-4F50-47F9-938E-7A1608272A8F}" dt="2026-06-20T14:49:45.303" v="11416" actId="121"/>
        <pc:sldMkLst>
          <pc:docMk/>
          <pc:sldMk cId="3478403598" sldId="274"/>
        </pc:sldMkLst>
        <pc:spChg chg="mod">
          <ac:chgData name="Nick Barrowman" userId="4b063b6b43bff551" providerId="LiveId" clId="{1933BA64-4F50-47F9-938E-7A1608272A8F}" dt="2026-06-20T14:49:45.303" v="11416" actId="121"/>
          <ac:spMkLst>
            <pc:docMk/>
            <pc:sldMk cId="3478403598" sldId="274"/>
            <ac:spMk id="3" creationId="{AC9F949A-3643-D93D-9FEE-3020E131C4E1}"/>
          </ac:spMkLst>
        </pc:spChg>
        <pc:picChg chg="mod">
          <ac:chgData name="Nick Barrowman" userId="4b063b6b43bff551" providerId="LiveId" clId="{1933BA64-4F50-47F9-938E-7A1608272A8F}" dt="2026-06-20T14:49:35.560" v="11401" actId="14100"/>
          <ac:picMkLst>
            <pc:docMk/>
            <pc:sldMk cId="3478403598" sldId="274"/>
            <ac:picMk id="2" creationId="{66020028-099C-CC16-64E0-2AEB7AE4EA95}"/>
          </ac:picMkLst>
        </pc:picChg>
      </pc:sldChg>
      <pc:sldChg chg="modSp mod">
        <pc:chgData name="Nick Barrowman" userId="4b063b6b43bff551" providerId="LiveId" clId="{1933BA64-4F50-47F9-938E-7A1608272A8F}" dt="2026-06-20T14:50:04.911" v="11431" actId="121"/>
        <pc:sldMkLst>
          <pc:docMk/>
          <pc:sldMk cId="1964031339" sldId="275"/>
        </pc:sldMkLst>
        <pc:spChg chg="mod">
          <ac:chgData name="Nick Barrowman" userId="4b063b6b43bff551" providerId="LiveId" clId="{1933BA64-4F50-47F9-938E-7A1608272A8F}" dt="2026-06-20T14:50:04.911" v="11431" actId="121"/>
          <ac:spMkLst>
            <pc:docMk/>
            <pc:sldMk cId="1964031339" sldId="275"/>
            <ac:spMk id="3" creationId="{D75E03BC-C45D-BB7C-8D4F-0AE0777B8DD6}"/>
          </ac:spMkLst>
        </pc:spChg>
      </pc:sldChg>
      <pc:sldChg chg="modSp mod ord">
        <pc:chgData name="Nick Barrowman" userId="4b063b6b43bff551" providerId="LiveId" clId="{1933BA64-4F50-47F9-938E-7A1608272A8F}" dt="2026-06-20T14:50:28.735" v="11452" actId="121"/>
        <pc:sldMkLst>
          <pc:docMk/>
          <pc:sldMk cId="2835632964" sldId="276"/>
        </pc:sldMkLst>
        <pc:spChg chg="mod">
          <ac:chgData name="Nick Barrowman" userId="4b063b6b43bff551" providerId="LiveId" clId="{1933BA64-4F50-47F9-938E-7A1608272A8F}" dt="2026-06-20T14:50:28.735" v="11452" actId="121"/>
          <ac:spMkLst>
            <pc:docMk/>
            <pc:sldMk cId="2835632964" sldId="276"/>
            <ac:spMk id="3" creationId="{E9B5AF1A-0ACB-FB19-DBA8-DA9813C1B99B}"/>
          </ac:spMkLst>
        </pc:spChg>
        <pc:picChg chg="mod">
          <ac:chgData name="Nick Barrowman" userId="4b063b6b43bff551" providerId="LiveId" clId="{1933BA64-4F50-47F9-938E-7A1608272A8F}" dt="2026-06-20T14:50:16.110" v="11437" actId="1036"/>
          <ac:picMkLst>
            <pc:docMk/>
            <pc:sldMk cId="2835632964" sldId="276"/>
            <ac:picMk id="2" creationId="{35583B84-3951-735E-2683-05D39262395B}"/>
          </ac:picMkLst>
        </pc:picChg>
      </pc:sldChg>
      <pc:sldChg chg="addSp delSp modSp new mod ord">
        <pc:chgData name="Nick Barrowman" userId="4b063b6b43bff551" providerId="LiveId" clId="{1933BA64-4F50-47F9-938E-7A1608272A8F}" dt="2026-06-28T21:18:05.205" v="22528" actId="121"/>
        <pc:sldMkLst>
          <pc:docMk/>
          <pc:sldMk cId="2648118203" sldId="279"/>
        </pc:sldMkLst>
        <pc:spChg chg="add mod">
          <ac:chgData name="Nick Barrowman" userId="4b063b6b43bff551" providerId="LiveId" clId="{1933BA64-4F50-47F9-938E-7A1608272A8F}" dt="2026-06-13T15:36:04.479" v="215" actId="20577"/>
          <ac:spMkLst>
            <pc:docMk/>
            <pc:sldMk cId="2648118203" sldId="279"/>
            <ac:spMk id="2" creationId="{D7794B38-2172-5D0F-AA5B-5653E1B349AD}"/>
          </ac:spMkLst>
        </pc:spChg>
        <pc:spChg chg="mod">
          <ac:chgData name="Nick Barrowman" userId="4b063b6b43bff551" providerId="LiveId" clId="{1933BA64-4F50-47F9-938E-7A1608272A8F}" dt="2026-06-28T21:18:05.205" v="22528" actId="121"/>
          <ac:spMkLst>
            <pc:docMk/>
            <pc:sldMk cId="2648118203" sldId="279"/>
            <ac:spMk id="3" creationId="{CEDF8567-21E3-B6E1-11EB-7AF647255FFA}"/>
          </ac:spMkLst>
        </pc:spChg>
        <pc:spChg chg="add mod">
          <ac:chgData name="Nick Barrowman" userId="4b063b6b43bff551" providerId="LiveId" clId="{1933BA64-4F50-47F9-938E-7A1608272A8F}" dt="2026-06-13T15:36:33.946" v="220" actId="1076"/>
          <ac:spMkLst>
            <pc:docMk/>
            <pc:sldMk cId="2648118203" sldId="279"/>
            <ac:spMk id="6" creationId="{50AFCA8A-1E6C-19E1-4EAB-CC05FFDB897F}"/>
          </ac:spMkLst>
        </pc:spChg>
      </pc:sldChg>
      <pc:sldChg chg="addSp delSp modSp add mod ord">
        <pc:chgData name="Nick Barrowman" userId="4b063b6b43bff551" providerId="LiveId" clId="{1933BA64-4F50-47F9-938E-7A1608272A8F}" dt="2026-06-28T21:18:48.698" v="22540" actId="121"/>
        <pc:sldMkLst>
          <pc:docMk/>
          <pc:sldMk cId="92243740" sldId="282"/>
        </pc:sldMkLst>
        <pc:spChg chg="mod">
          <ac:chgData name="Nick Barrowman" userId="4b063b6b43bff551" providerId="LiveId" clId="{1933BA64-4F50-47F9-938E-7A1608272A8F}" dt="2026-06-13T16:12:54.987" v="1543" actId="1076"/>
          <ac:spMkLst>
            <pc:docMk/>
            <pc:sldMk cId="92243740" sldId="282"/>
            <ac:spMk id="2" creationId="{AD58B61B-1DD5-475A-C31D-5D6A812BCAC0}"/>
          </ac:spMkLst>
        </pc:spChg>
        <pc:spChg chg="mod">
          <ac:chgData name="Nick Barrowman" userId="4b063b6b43bff551" providerId="LiveId" clId="{1933BA64-4F50-47F9-938E-7A1608272A8F}" dt="2026-06-28T21:18:48.698" v="22540" actId="121"/>
          <ac:spMkLst>
            <pc:docMk/>
            <pc:sldMk cId="92243740" sldId="282"/>
            <ac:spMk id="3" creationId="{996C37D3-8F50-9925-7FA3-8037F3144553}"/>
          </ac:spMkLst>
        </pc:spChg>
        <pc:picChg chg="add mod">
          <ac:chgData name="Nick Barrowman" userId="4b063b6b43bff551" providerId="LiveId" clId="{1933BA64-4F50-47F9-938E-7A1608272A8F}" dt="2026-06-28T21:15:29.295" v="22487" actId="1035"/>
          <ac:picMkLst>
            <pc:docMk/>
            <pc:sldMk cId="92243740" sldId="282"/>
            <ac:picMk id="14" creationId="{B7DA60E7-ACF1-811E-168B-C4DB3BC54934}"/>
          </ac:picMkLst>
        </pc:picChg>
      </pc:sldChg>
      <pc:sldChg chg="addSp modSp add mod ord">
        <pc:chgData name="Nick Barrowman" userId="4b063b6b43bff551" providerId="LiveId" clId="{1933BA64-4F50-47F9-938E-7A1608272A8F}" dt="2026-06-28T21:19:10.537" v="22546" actId="121"/>
        <pc:sldMkLst>
          <pc:docMk/>
          <pc:sldMk cId="4116046502" sldId="283"/>
        </pc:sldMkLst>
        <pc:spChg chg="mod">
          <ac:chgData name="Nick Barrowman" userId="4b063b6b43bff551" providerId="LiveId" clId="{1933BA64-4F50-47F9-938E-7A1608272A8F}" dt="2026-06-13T18:09:09.093" v="1576" actId="1076"/>
          <ac:spMkLst>
            <pc:docMk/>
            <pc:sldMk cId="4116046502" sldId="283"/>
            <ac:spMk id="2" creationId="{6470DAD6-A6F5-7E4A-B72F-6A12599179F0}"/>
          </ac:spMkLst>
        </pc:spChg>
        <pc:spChg chg="mod">
          <ac:chgData name="Nick Barrowman" userId="4b063b6b43bff551" providerId="LiveId" clId="{1933BA64-4F50-47F9-938E-7A1608272A8F}" dt="2026-06-28T21:19:10.537" v="22546" actId="121"/>
          <ac:spMkLst>
            <pc:docMk/>
            <pc:sldMk cId="4116046502" sldId="283"/>
            <ac:spMk id="4" creationId="{513E5C8F-AD96-38E9-8F2F-8BEE09176A60}"/>
          </ac:spMkLst>
        </pc:spChg>
        <pc:picChg chg="add mod">
          <ac:chgData name="Nick Barrowman" userId="4b063b6b43bff551" providerId="LiveId" clId="{1933BA64-4F50-47F9-938E-7A1608272A8F}" dt="2026-06-13T18:09:29.266" v="1580" actId="1035"/>
          <ac:picMkLst>
            <pc:docMk/>
            <pc:sldMk cId="4116046502" sldId="283"/>
            <ac:picMk id="3" creationId="{4519A24C-ECE5-D0BC-0E87-6079D8A9F996}"/>
          </ac:picMkLst>
        </pc:picChg>
        <pc:picChg chg="mod">
          <ac:chgData name="Nick Barrowman" userId="4b063b6b43bff551" providerId="LiveId" clId="{1933BA64-4F50-47F9-938E-7A1608272A8F}" dt="2026-06-13T18:10:02.545" v="1582" actId="14100"/>
          <ac:picMkLst>
            <pc:docMk/>
            <pc:sldMk cId="4116046502" sldId="283"/>
            <ac:picMk id="12" creationId="{1774165E-1F3D-4DDD-60D5-9D7D30860B0C}"/>
          </ac:picMkLst>
        </pc:picChg>
      </pc:sldChg>
      <pc:sldChg chg="addSp delSp modSp new mod ord">
        <pc:chgData name="Nick Barrowman" userId="4b063b6b43bff551" providerId="LiveId" clId="{1933BA64-4F50-47F9-938E-7A1608272A8F}" dt="2026-06-28T21:18:16.990" v="22531" actId="121"/>
        <pc:sldMkLst>
          <pc:docMk/>
          <pc:sldMk cId="1937172562" sldId="284"/>
        </pc:sldMkLst>
        <pc:spChg chg="mod">
          <ac:chgData name="Nick Barrowman" userId="4b063b6b43bff551" providerId="LiveId" clId="{1933BA64-4F50-47F9-938E-7A1608272A8F}" dt="2026-06-28T21:18:16.990" v="22531" actId="121"/>
          <ac:spMkLst>
            <pc:docMk/>
            <pc:sldMk cId="1937172562" sldId="284"/>
            <ac:spMk id="2" creationId="{5518210F-9412-70BC-53A2-3B8763BA5844}"/>
          </ac:spMkLst>
        </pc:spChg>
        <pc:spChg chg="add mod">
          <ac:chgData name="Nick Barrowman" userId="4b063b6b43bff551" providerId="LiveId" clId="{1933BA64-4F50-47F9-938E-7A1608272A8F}" dt="2026-06-13T18:12:01.666" v="1585"/>
          <ac:spMkLst>
            <pc:docMk/>
            <pc:sldMk cId="1937172562" sldId="284"/>
            <ac:spMk id="4" creationId="{A1C4EE2F-770B-602C-8FF4-703ED3062895}"/>
          </ac:spMkLst>
        </pc:spChg>
        <pc:picChg chg="add mod">
          <ac:chgData name="Nick Barrowman" userId="4b063b6b43bff551" providerId="LiveId" clId="{1933BA64-4F50-47F9-938E-7A1608272A8F}" dt="2026-06-13T15:44:53.620" v="244" actId="1076"/>
          <ac:picMkLst>
            <pc:docMk/>
            <pc:sldMk cId="1937172562" sldId="284"/>
            <ac:picMk id="6" creationId="{DB3A52C1-2F58-995C-4BE4-1CA055FF659F}"/>
          </ac:picMkLst>
        </pc:picChg>
      </pc:sldChg>
      <pc:sldChg chg="addSp delSp modSp add mod ord">
        <pc:chgData name="Nick Barrowman" userId="4b063b6b43bff551" providerId="LiveId" clId="{1933BA64-4F50-47F9-938E-7A1608272A8F}" dt="2026-06-28T21:18:27.902" v="22534" actId="121"/>
        <pc:sldMkLst>
          <pc:docMk/>
          <pc:sldMk cId="723293748" sldId="285"/>
        </pc:sldMkLst>
        <pc:spChg chg="mod">
          <ac:chgData name="Nick Barrowman" userId="4b063b6b43bff551" providerId="LiveId" clId="{1933BA64-4F50-47F9-938E-7A1608272A8F}" dt="2026-06-28T21:18:27.902" v="22534" actId="121"/>
          <ac:spMkLst>
            <pc:docMk/>
            <pc:sldMk cId="723293748" sldId="285"/>
            <ac:spMk id="2" creationId="{9161A478-7D2A-99E4-4A7C-AEE93C7DDFBB}"/>
          </ac:spMkLst>
        </pc:spChg>
        <pc:spChg chg="add del mod">
          <ac:chgData name="Nick Barrowman" userId="4b063b6b43bff551" providerId="LiveId" clId="{1933BA64-4F50-47F9-938E-7A1608272A8F}" dt="2026-06-28T21:15:58.477" v="22494" actId="1076"/>
          <ac:spMkLst>
            <pc:docMk/>
            <pc:sldMk cId="723293748" sldId="285"/>
            <ac:spMk id="4" creationId="{E45FFCD3-A562-C5F3-5057-EE21B91F32AF}"/>
          </ac:spMkLst>
        </pc:spChg>
        <pc:picChg chg="add mod">
          <ac:chgData name="Nick Barrowman" userId="4b063b6b43bff551" providerId="LiveId" clId="{1933BA64-4F50-47F9-938E-7A1608272A8F}" dt="2026-06-13T16:11:51.838" v="1536" actId="1076"/>
          <ac:picMkLst>
            <pc:docMk/>
            <pc:sldMk cId="723293748" sldId="285"/>
            <ac:picMk id="7" creationId="{BF3EFDA4-76A5-6710-1266-22AB99A53BF5}"/>
          </ac:picMkLst>
        </pc:picChg>
      </pc:sldChg>
      <pc:sldChg chg="addSp modSp new mod ord">
        <pc:chgData name="Nick Barrowman" userId="4b063b6b43bff551" providerId="LiveId" clId="{1933BA64-4F50-47F9-938E-7A1608272A8F}" dt="2026-06-28T21:18:37.966" v="22537" actId="121"/>
        <pc:sldMkLst>
          <pc:docMk/>
          <pc:sldMk cId="542489785" sldId="286"/>
        </pc:sldMkLst>
        <pc:spChg chg="mod">
          <ac:chgData name="Nick Barrowman" userId="4b063b6b43bff551" providerId="LiveId" clId="{1933BA64-4F50-47F9-938E-7A1608272A8F}" dt="2026-06-28T21:18:37.966" v="22537" actId="121"/>
          <ac:spMkLst>
            <pc:docMk/>
            <pc:sldMk cId="542489785" sldId="286"/>
            <ac:spMk id="2" creationId="{6F22F6C3-4AFE-65E7-EB52-F719AA10714E}"/>
          </ac:spMkLst>
        </pc:spChg>
        <pc:spChg chg="add mod">
          <ac:chgData name="Nick Barrowman" userId="4b063b6b43bff551" providerId="LiveId" clId="{1933BA64-4F50-47F9-938E-7A1608272A8F}" dt="2026-06-13T16:12:44.064" v="1542" actId="1076"/>
          <ac:spMkLst>
            <pc:docMk/>
            <pc:sldMk cId="542489785" sldId="286"/>
            <ac:spMk id="4" creationId="{38767285-EFA5-68D8-2387-19B103EC240E}"/>
          </ac:spMkLst>
        </pc:spChg>
        <pc:picChg chg="add mod">
          <ac:chgData name="Nick Barrowman" userId="4b063b6b43bff551" providerId="LiveId" clId="{1933BA64-4F50-47F9-938E-7A1608272A8F}" dt="2026-06-13T16:12:16.617" v="1540" actId="1076"/>
          <ac:picMkLst>
            <pc:docMk/>
            <pc:sldMk cId="542489785" sldId="286"/>
            <ac:picMk id="3" creationId="{1A77DF63-B50E-7F7B-FB21-3C178D5B76AC}"/>
          </ac:picMkLst>
        </pc:picChg>
      </pc:sldChg>
      <pc:sldChg chg="addSp modSp add mod ord">
        <pc:chgData name="Nick Barrowman" userId="4b063b6b43bff551" providerId="LiveId" clId="{1933BA64-4F50-47F9-938E-7A1608272A8F}" dt="2026-06-28T21:18:57.834" v="22543" actId="121"/>
        <pc:sldMkLst>
          <pc:docMk/>
          <pc:sldMk cId="1590914191" sldId="287"/>
        </pc:sldMkLst>
        <pc:spChg chg="mod">
          <ac:chgData name="Nick Barrowman" userId="4b063b6b43bff551" providerId="LiveId" clId="{1933BA64-4F50-47F9-938E-7A1608272A8F}" dt="2026-06-13T16:13:06.394" v="1544" actId="1076"/>
          <ac:spMkLst>
            <pc:docMk/>
            <pc:sldMk cId="1590914191" sldId="287"/>
            <ac:spMk id="2" creationId="{030DECA5-E0E6-7652-278A-BA6CF5757650}"/>
          </ac:spMkLst>
        </pc:spChg>
        <pc:spChg chg="mod">
          <ac:chgData name="Nick Barrowman" userId="4b063b6b43bff551" providerId="LiveId" clId="{1933BA64-4F50-47F9-938E-7A1608272A8F}" dt="2026-06-28T21:18:57.834" v="22543" actId="121"/>
          <ac:spMkLst>
            <pc:docMk/>
            <pc:sldMk cId="1590914191" sldId="287"/>
            <ac:spMk id="4" creationId="{FC64EF2A-9802-3CD0-DB03-066B93B59826}"/>
          </ac:spMkLst>
        </pc:spChg>
        <pc:picChg chg="add mod">
          <ac:chgData name="Nick Barrowman" userId="4b063b6b43bff551" providerId="LiveId" clId="{1933BA64-4F50-47F9-938E-7A1608272A8F}" dt="2026-06-13T16:13:22.879" v="1564" actId="1036"/>
          <ac:picMkLst>
            <pc:docMk/>
            <pc:sldMk cId="1590914191" sldId="287"/>
            <ac:picMk id="3" creationId="{1BA81965-AE5F-E253-5454-AC6675C960EB}"/>
          </ac:picMkLst>
        </pc:picChg>
        <pc:picChg chg="mod">
          <ac:chgData name="Nick Barrowman" userId="4b063b6b43bff551" providerId="LiveId" clId="{1933BA64-4F50-47F9-938E-7A1608272A8F}" dt="2026-06-13T16:13:22.879" v="1564" actId="1036"/>
          <ac:picMkLst>
            <pc:docMk/>
            <pc:sldMk cId="1590914191" sldId="287"/>
            <ac:picMk id="14" creationId="{4A5CD2C2-12EF-C54B-82CB-907B61E48148}"/>
          </ac:picMkLst>
        </pc:picChg>
      </pc:sldChg>
      <pc:sldChg chg="modSp add mod ord">
        <pc:chgData name="Nick Barrowman" userId="4b063b6b43bff551" providerId="LiveId" clId="{1933BA64-4F50-47F9-938E-7A1608272A8F}" dt="2026-06-28T21:17:43.256" v="22522" actId="121"/>
        <pc:sldMkLst>
          <pc:docMk/>
          <pc:sldMk cId="905281711" sldId="289"/>
        </pc:sldMkLst>
        <pc:spChg chg="mod">
          <ac:chgData name="Nick Barrowman" userId="4b063b6b43bff551" providerId="LiveId" clId="{1933BA64-4F50-47F9-938E-7A1608272A8F}" dt="2026-06-21T20:38:29.252" v="14954" actId="122"/>
          <ac:spMkLst>
            <pc:docMk/>
            <pc:sldMk cId="905281711" sldId="289"/>
            <ac:spMk id="2" creationId="{3C4A9BE8-7D6F-99E9-6D56-A719479B667F}"/>
          </ac:spMkLst>
        </pc:spChg>
        <pc:spChg chg="mod">
          <ac:chgData name="Nick Barrowman" userId="4b063b6b43bff551" providerId="LiveId" clId="{1933BA64-4F50-47F9-938E-7A1608272A8F}" dt="2026-06-28T21:17:43.256" v="22522" actId="121"/>
          <ac:spMkLst>
            <pc:docMk/>
            <pc:sldMk cId="905281711" sldId="289"/>
            <ac:spMk id="3" creationId="{0C42E724-0395-18B0-1EE6-76E6DDED38B3}"/>
          </ac:spMkLst>
        </pc:spChg>
      </pc:sldChg>
      <pc:sldChg chg="addSp modSp new mod ord">
        <pc:chgData name="Nick Barrowman" userId="4b063b6b43bff551" providerId="LiveId" clId="{1933BA64-4F50-47F9-938E-7A1608272A8F}" dt="2026-06-28T21:17:54.173" v="22525" actId="121"/>
        <pc:sldMkLst>
          <pc:docMk/>
          <pc:sldMk cId="859389762" sldId="290"/>
        </pc:sldMkLst>
        <pc:spChg chg="mod">
          <ac:chgData name="Nick Barrowman" userId="4b063b6b43bff551" providerId="LiveId" clId="{1933BA64-4F50-47F9-938E-7A1608272A8F}" dt="2026-06-28T21:17:54.173" v="22525" actId="121"/>
          <ac:spMkLst>
            <pc:docMk/>
            <pc:sldMk cId="859389762" sldId="290"/>
            <ac:spMk id="2" creationId="{0F65B712-236B-FC0C-8A34-D1FB0E6727F4}"/>
          </ac:spMkLst>
        </pc:spChg>
        <pc:spChg chg="add mod">
          <ac:chgData name="Nick Barrowman" userId="4b063b6b43bff551" providerId="LiveId" clId="{1933BA64-4F50-47F9-938E-7A1608272A8F}" dt="2026-06-28T21:15:11.809" v="22485" actId="20577"/>
          <ac:spMkLst>
            <pc:docMk/>
            <pc:sldMk cId="859389762" sldId="290"/>
            <ac:spMk id="3" creationId="{858F3BA9-A4D2-16ED-53F0-8ECD50730583}"/>
          </ac:spMkLst>
        </pc:spChg>
      </pc:sldChg>
      <pc:sldChg chg="modSp add mod">
        <pc:chgData name="Nick Barrowman" userId="4b063b6b43bff551" providerId="LiveId" clId="{1933BA64-4F50-47F9-938E-7A1608272A8F}" dt="2026-06-28T20:59:34.617" v="22263" actId="948"/>
        <pc:sldMkLst>
          <pc:docMk/>
          <pc:sldMk cId="3673006669" sldId="291"/>
        </pc:sldMkLst>
        <pc:spChg chg="mod">
          <ac:chgData name="Nick Barrowman" userId="4b063b6b43bff551" providerId="LiveId" clId="{1933BA64-4F50-47F9-938E-7A1608272A8F}" dt="2026-06-28T20:59:34.617" v="22263" actId="948"/>
          <ac:spMkLst>
            <pc:docMk/>
            <pc:sldMk cId="3673006669" sldId="291"/>
            <ac:spMk id="2" creationId="{05B5DC24-F2D5-60DC-B188-08B420C33796}"/>
          </ac:spMkLst>
        </pc:spChg>
        <pc:spChg chg="mod">
          <ac:chgData name="Nick Barrowman" userId="4b063b6b43bff551" providerId="LiveId" clId="{1933BA64-4F50-47F9-938E-7A1608272A8F}" dt="2026-06-26T22:29:43.397" v="19719" actId="14100"/>
          <ac:spMkLst>
            <pc:docMk/>
            <pc:sldMk cId="3673006669" sldId="291"/>
            <ac:spMk id="6" creationId="{4F87F716-81D4-2A28-6301-CACEE7E5FE55}"/>
          </ac:spMkLst>
        </pc:spChg>
      </pc:sldChg>
      <pc:sldChg chg="addSp delSp modSp add mod">
        <pc:chgData name="Nick Barrowman" userId="4b063b6b43bff551" providerId="LiveId" clId="{1933BA64-4F50-47F9-938E-7A1608272A8F}" dt="2026-06-28T12:08:32.298" v="20430" actId="1076"/>
        <pc:sldMkLst>
          <pc:docMk/>
          <pc:sldMk cId="2444174138" sldId="292"/>
        </pc:sldMkLst>
        <pc:spChg chg="add mod">
          <ac:chgData name="Nick Barrowman" userId="4b063b6b43bff551" providerId="LiveId" clId="{1933BA64-4F50-47F9-938E-7A1608272A8F}" dt="2026-06-28T12:08:32.298" v="20430" actId="1076"/>
          <ac:spMkLst>
            <pc:docMk/>
            <pc:sldMk cId="2444174138" sldId="292"/>
            <ac:spMk id="3" creationId="{D7EBAB0D-8B53-F7AF-4763-3042A081B625}"/>
          </ac:spMkLst>
        </pc:spChg>
        <pc:spChg chg="mod">
          <ac:chgData name="Nick Barrowman" userId="4b063b6b43bff551" providerId="LiveId" clId="{1933BA64-4F50-47F9-938E-7A1608272A8F}" dt="2026-06-26T22:29:27.765" v="19718" actId="14100"/>
          <ac:spMkLst>
            <pc:docMk/>
            <pc:sldMk cId="2444174138" sldId="292"/>
            <ac:spMk id="5" creationId="{1A2E9ECA-81C3-B1DC-363A-1A2089115183}"/>
          </ac:spMkLst>
        </pc:spChg>
        <pc:picChg chg="add mod">
          <ac:chgData name="Nick Barrowman" userId="4b063b6b43bff551" providerId="LiveId" clId="{1933BA64-4F50-47F9-938E-7A1608272A8F}" dt="2026-06-28T12:08:29.043" v="20429" actId="14100"/>
          <ac:picMkLst>
            <pc:docMk/>
            <pc:sldMk cId="2444174138" sldId="292"/>
            <ac:picMk id="1026" creationId="{CB8F63D3-683F-D51D-6BE3-FA1BF8BFFDF6}"/>
          </ac:picMkLst>
        </pc:picChg>
      </pc:sldChg>
      <pc:sldChg chg="modSp add mod">
        <pc:chgData name="Nick Barrowman" userId="4b063b6b43bff551" providerId="LiveId" clId="{1933BA64-4F50-47F9-938E-7A1608272A8F}" dt="2026-06-28T20:59:56.769" v="22264" actId="948"/>
        <pc:sldMkLst>
          <pc:docMk/>
          <pc:sldMk cId="2270222213" sldId="293"/>
        </pc:sldMkLst>
        <pc:spChg chg="mod">
          <ac:chgData name="Nick Barrowman" userId="4b063b6b43bff551" providerId="LiveId" clId="{1933BA64-4F50-47F9-938E-7A1608272A8F}" dt="2026-06-28T20:59:56.769" v="22264" actId="948"/>
          <ac:spMkLst>
            <pc:docMk/>
            <pc:sldMk cId="2270222213" sldId="293"/>
            <ac:spMk id="2" creationId="{C7192599-5044-03A8-54EC-085901A8CAD5}"/>
          </ac:spMkLst>
        </pc:spChg>
        <pc:spChg chg="mod">
          <ac:chgData name="Nick Barrowman" userId="4b063b6b43bff551" providerId="LiveId" clId="{1933BA64-4F50-47F9-938E-7A1608272A8F}" dt="2026-06-26T22:27:11.521" v="19710" actId="121"/>
          <ac:spMkLst>
            <pc:docMk/>
            <pc:sldMk cId="2270222213" sldId="293"/>
            <ac:spMk id="3" creationId="{4BF11389-CF9C-B75B-F4BB-08F6361BD841}"/>
          </ac:spMkLst>
        </pc:spChg>
      </pc:sldChg>
      <pc:sldChg chg="addSp modSp new mod">
        <pc:chgData name="Nick Barrowman" userId="4b063b6b43bff551" providerId="LiveId" clId="{1933BA64-4F50-47F9-938E-7A1608272A8F}" dt="2026-06-28T20:54:16.430" v="22158" actId="14100"/>
        <pc:sldMkLst>
          <pc:docMk/>
          <pc:sldMk cId="2693953180" sldId="294"/>
        </pc:sldMkLst>
        <pc:spChg chg="add mod">
          <ac:chgData name="Nick Barrowman" userId="4b063b6b43bff551" providerId="LiveId" clId="{1933BA64-4F50-47F9-938E-7A1608272A8F}" dt="2026-06-28T20:54:16.430" v="22158" actId="14100"/>
          <ac:spMkLst>
            <pc:docMk/>
            <pc:sldMk cId="2693953180" sldId="294"/>
            <ac:spMk id="2" creationId="{07F1658B-192A-FC32-AC67-87ED7EC98DB0}"/>
          </ac:spMkLst>
        </pc:spChg>
        <pc:spChg chg="mod">
          <ac:chgData name="Nick Barrowman" userId="4b063b6b43bff551" providerId="LiveId" clId="{1933BA64-4F50-47F9-938E-7A1608272A8F}" dt="2026-06-20T20:42:07.710" v="13651" actId="20577"/>
          <ac:spMkLst>
            <pc:docMk/>
            <pc:sldMk cId="2693953180" sldId="294"/>
            <ac:spMk id="3" creationId="{C218FCFC-8345-E3BF-53A9-A735C7839C07}"/>
          </ac:spMkLst>
        </pc:spChg>
      </pc:sldChg>
      <pc:sldChg chg="addSp modSp new mod modAnim">
        <pc:chgData name="Nick Barrowman" userId="4b063b6b43bff551" providerId="LiveId" clId="{1933BA64-4F50-47F9-938E-7A1608272A8F}" dt="2026-06-28T20:51:52.173" v="22151" actId="20577"/>
        <pc:sldMkLst>
          <pc:docMk/>
          <pc:sldMk cId="2907637535" sldId="295"/>
        </pc:sldMkLst>
        <pc:spChg chg="add mod">
          <ac:chgData name="Nick Barrowman" userId="4b063b6b43bff551" providerId="LiveId" clId="{1933BA64-4F50-47F9-938E-7A1608272A8F}" dt="2026-06-28T20:51:52.173" v="22151" actId="20577"/>
          <ac:spMkLst>
            <pc:docMk/>
            <pc:sldMk cId="2907637535" sldId="295"/>
            <ac:spMk id="2" creationId="{69071B1D-26F4-A48C-9192-6A12DF3B5DDF}"/>
          </ac:spMkLst>
        </pc:spChg>
        <pc:spChg chg="mod">
          <ac:chgData name="Nick Barrowman" userId="4b063b6b43bff551" providerId="LiveId" clId="{1933BA64-4F50-47F9-938E-7A1608272A8F}" dt="2026-06-20T20:42:38.134" v="13675" actId="20577"/>
          <ac:spMkLst>
            <pc:docMk/>
            <pc:sldMk cId="2907637535" sldId="295"/>
            <ac:spMk id="3" creationId="{07FB6939-244C-147A-EC66-2A761E3DD929}"/>
          </ac:spMkLst>
        </pc:spChg>
      </pc:sldChg>
      <pc:sldChg chg="addSp delSp modSp new mod">
        <pc:chgData name="Nick Barrowman" userId="4b063b6b43bff551" providerId="LiveId" clId="{1933BA64-4F50-47F9-938E-7A1608272A8F}" dt="2026-06-28T21:23:45.910" v="22909" actId="22"/>
        <pc:sldMkLst>
          <pc:docMk/>
          <pc:sldMk cId="2979628713" sldId="297"/>
        </pc:sldMkLst>
        <pc:spChg chg="add mod">
          <ac:chgData name="Nick Barrowman" userId="4b063b6b43bff551" providerId="LiveId" clId="{1933BA64-4F50-47F9-938E-7A1608272A8F}" dt="2026-06-13T20:38:48.401" v="5621" actId="403"/>
          <ac:spMkLst>
            <pc:docMk/>
            <pc:sldMk cId="2979628713" sldId="297"/>
            <ac:spMk id="2" creationId="{F5A0EF65-31FC-A404-CC31-472A71615613}"/>
          </ac:spMkLst>
        </pc:spChg>
        <pc:spChg chg="mod">
          <ac:chgData name="Nick Barrowman" userId="4b063b6b43bff551" providerId="LiveId" clId="{1933BA64-4F50-47F9-938E-7A1608272A8F}" dt="2026-06-20T13:58:35.436" v="10737" actId="6549"/>
          <ac:spMkLst>
            <pc:docMk/>
            <pc:sldMk cId="2979628713" sldId="297"/>
            <ac:spMk id="3" creationId="{7CEF00D8-BFDF-8B27-1883-D2D2331CE29E}"/>
          </ac:spMkLst>
        </pc:spChg>
      </pc:sldChg>
      <pc:sldChg chg="addSp modSp new mod ord">
        <pc:chgData name="Nick Barrowman" userId="4b063b6b43bff551" providerId="LiveId" clId="{1933BA64-4F50-47F9-938E-7A1608272A8F}" dt="2026-06-20T20:42:19.490" v="13659" actId="20577"/>
        <pc:sldMkLst>
          <pc:docMk/>
          <pc:sldMk cId="199487052" sldId="298"/>
        </pc:sldMkLst>
        <pc:spChg chg="add mod">
          <ac:chgData name="Nick Barrowman" userId="4b063b6b43bff551" providerId="LiveId" clId="{1933BA64-4F50-47F9-938E-7A1608272A8F}" dt="2026-06-13T20:42:56.321" v="5662" actId="1076"/>
          <ac:spMkLst>
            <pc:docMk/>
            <pc:sldMk cId="199487052" sldId="298"/>
            <ac:spMk id="3" creationId="{95300E35-EA6E-E949-5110-20A2C338B492}"/>
          </ac:spMkLst>
        </pc:spChg>
        <pc:spChg chg="mod">
          <ac:chgData name="Nick Barrowman" userId="4b063b6b43bff551" providerId="LiveId" clId="{1933BA64-4F50-47F9-938E-7A1608272A8F}" dt="2026-06-20T20:42:19.490" v="13659" actId="20577"/>
          <ac:spMkLst>
            <pc:docMk/>
            <pc:sldMk cId="199487052" sldId="298"/>
            <ac:spMk id="4" creationId="{20113F5D-2F7C-3A6F-77EC-CD08D33C5AEA}"/>
          </ac:spMkLst>
        </pc:spChg>
        <pc:picChg chg="add mod">
          <ac:chgData name="Nick Barrowman" userId="4b063b6b43bff551" providerId="LiveId" clId="{1933BA64-4F50-47F9-938E-7A1608272A8F}" dt="2026-06-19T14:40:51.766" v="7418" actId="1076"/>
          <ac:picMkLst>
            <pc:docMk/>
            <pc:sldMk cId="199487052" sldId="298"/>
            <ac:picMk id="2" creationId="{20702C69-628E-5569-EC3C-8AB1CEEB84D1}"/>
          </ac:picMkLst>
        </pc:picChg>
      </pc:sldChg>
      <pc:sldChg chg="addSp delSp modSp add mod">
        <pc:chgData name="Nick Barrowman" userId="4b063b6b43bff551" providerId="LiveId" clId="{1933BA64-4F50-47F9-938E-7A1608272A8F}" dt="2026-06-21T20:37:10.877" v="14939" actId="255"/>
        <pc:sldMkLst>
          <pc:docMk/>
          <pc:sldMk cId="4195205972" sldId="299"/>
        </pc:sldMkLst>
        <pc:spChg chg="add del mod">
          <ac:chgData name="Nick Barrowman" userId="4b063b6b43bff551" providerId="LiveId" clId="{1933BA64-4F50-47F9-938E-7A1608272A8F}" dt="2026-06-20T20:44:38.108" v="13714" actId="20577"/>
          <ac:spMkLst>
            <pc:docMk/>
            <pc:sldMk cId="4195205972" sldId="299"/>
            <ac:spMk id="2" creationId="{2EE31025-095A-B47E-7A72-5B9CE054126B}"/>
          </ac:spMkLst>
        </pc:spChg>
        <pc:spChg chg="mod">
          <ac:chgData name="Nick Barrowman" userId="4b063b6b43bff551" providerId="LiveId" clId="{1933BA64-4F50-47F9-938E-7A1608272A8F}" dt="2026-06-21T20:37:10.877" v="14939" actId="255"/>
          <ac:spMkLst>
            <pc:docMk/>
            <pc:sldMk cId="4195205972" sldId="299"/>
            <ac:spMk id="4" creationId="{7514068F-4058-4386-4184-08F06161B3BD}"/>
          </ac:spMkLst>
        </pc:spChg>
      </pc:sldChg>
      <pc:sldChg chg="modSp add mod ord">
        <pc:chgData name="Nick Barrowman" userId="4b063b6b43bff551" providerId="LiveId" clId="{1933BA64-4F50-47F9-938E-7A1608272A8F}" dt="2026-06-28T21:21:38.223" v="22785" actId="20577"/>
        <pc:sldMkLst>
          <pc:docMk/>
          <pc:sldMk cId="1883246813" sldId="300"/>
        </pc:sldMkLst>
        <pc:spChg chg="mod">
          <ac:chgData name="Nick Barrowman" userId="4b063b6b43bff551" providerId="LiveId" clId="{1933BA64-4F50-47F9-938E-7A1608272A8F}" dt="2026-06-21T20:39:06.606" v="14975" actId="255"/>
          <ac:spMkLst>
            <pc:docMk/>
            <pc:sldMk cId="1883246813" sldId="300"/>
            <ac:spMk id="2" creationId="{D178F62C-A46D-CCAC-40CD-5E1B9650E751}"/>
          </ac:spMkLst>
        </pc:spChg>
        <pc:spChg chg="mod">
          <ac:chgData name="Nick Barrowman" userId="4b063b6b43bff551" providerId="LiveId" clId="{1933BA64-4F50-47F9-938E-7A1608272A8F}" dt="2026-06-28T21:21:38.223" v="22785" actId="20577"/>
          <ac:spMkLst>
            <pc:docMk/>
            <pc:sldMk cId="1883246813" sldId="300"/>
            <ac:spMk id="3" creationId="{BA5A8309-F4C5-A014-2786-8F20FF80646F}"/>
          </ac:spMkLst>
        </pc:spChg>
      </pc:sldChg>
      <pc:sldChg chg="addSp delSp modSp new mod ord">
        <pc:chgData name="Nick Barrowman" userId="4b063b6b43bff551" providerId="LiveId" clId="{1933BA64-4F50-47F9-938E-7A1608272A8F}" dt="2026-06-28T21:21:00.628" v="22706" actId="121"/>
        <pc:sldMkLst>
          <pc:docMk/>
          <pc:sldMk cId="46528870" sldId="301"/>
        </pc:sldMkLst>
        <pc:spChg chg="mod">
          <ac:chgData name="Nick Barrowman" userId="4b063b6b43bff551" providerId="LiveId" clId="{1933BA64-4F50-47F9-938E-7A1608272A8F}" dt="2026-06-28T21:21:00.628" v="22706" actId="121"/>
          <ac:spMkLst>
            <pc:docMk/>
            <pc:sldMk cId="46528870" sldId="301"/>
            <ac:spMk id="2" creationId="{813B167A-B961-B77E-EC1E-0BFFAEEE5401}"/>
          </ac:spMkLst>
        </pc:spChg>
        <pc:picChg chg="add">
          <ac:chgData name="Nick Barrowman" userId="4b063b6b43bff551" providerId="LiveId" clId="{1933BA64-4F50-47F9-938E-7A1608272A8F}" dt="2026-06-19T13:29:17.033" v="6045" actId="22"/>
          <ac:picMkLst>
            <pc:docMk/>
            <pc:sldMk cId="46528870" sldId="301"/>
            <ac:picMk id="22" creationId="{7F932A42-38AA-4FB6-3620-ED8A2B1620C3}"/>
          </ac:picMkLst>
        </pc:picChg>
      </pc:sldChg>
      <pc:sldChg chg="addSp delSp modSp new mod ord">
        <pc:chgData name="Nick Barrowman" userId="4b063b6b43bff551" providerId="LiveId" clId="{1933BA64-4F50-47F9-938E-7A1608272A8F}" dt="2026-06-28T21:20:24.655" v="22628" actId="121"/>
        <pc:sldMkLst>
          <pc:docMk/>
          <pc:sldMk cId="2602607634" sldId="302"/>
        </pc:sldMkLst>
        <pc:spChg chg="add mod">
          <ac:chgData name="Nick Barrowman" userId="4b063b6b43bff551" providerId="LiveId" clId="{1933BA64-4F50-47F9-938E-7A1608272A8F}" dt="2026-06-19T13:16:44.738" v="6025"/>
          <ac:spMkLst>
            <pc:docMk/>
            <pc:sldMk cId="2602607634" sldId="302"/>
            <ac:spMk id="2" creationId="{852CB1FA-B3FB-5D9C-9E3D-7D5FE21FCAA0}"/>
          </ac:spMkLst>
        </pc:spChg>
        <pc:spChg chg="mod">
          <ac:chgData name="Nick Barrowman" userId="4b063b6b43bff551" providerId="LiveId" clId="{1933BA64-4F50-47F9-938E-7A1608272A8F}" dt="2026-06-28T21:20:24.655" v="22628" actId="121"/>
          <ac:spMkLst>
            <pc:docMk/>
            <pc:sldMk cId="2602607634" sldId="302"/>
            <ac:spMk id="3" creationId="{9A706D55-841C-2E7F-9EA5-023C84A6F378}"/>
          </ac:spMkLst>
        </pc:spChg>
        <pc:picChg chg="add mod">
          <ac:chgData name="Nick Barrowman" userId="4b063b6b43bff551" providerId="LiveId" clId="{1933BA64-4F50-47F9-938E-7A1608272A8F}" dt="2026-06-19T13:17:57.524" v="6029" actId="1076"/>
          <ac:picMkLst>
            <pc:docMk/>
            <pc:sldMk cId="2602607634" sldId="302"/>
            <ac:picMk id="10" creationId="{B75606AE-EBC1-D8FD-EAEE-D3C02E94CF4F}"/>
          </ac:picMkLst>
        </pc:picChg>
      </pc:sldChg>
      <pc:sldChg chg="addSp delSp modSp add mod ord">
        <pc:chgData name="Nick Barrowman" userId="4b063b6b43bff551" providerId="LiveId" clId="{1933BA64-4F50-47F9-938E-7A1608272A8F}" dt="2026-06-28T21:20:43.017" v="22667" actId="20577"/>
        <pc:sldMkLst>
          <pc:docMk/>
          <pc:sldMk cId="4233758477" sldId="303"/>
        </pc:sldMkLst>
        <pc:spChg chg="mod">
          <ac:chgData name="Nick Barrowman" userId="4b063b6b43bff551" providerId="LiveId" clId="{1933BA64-4F50-47F9-938E-7A1608272A8F}" dt="2026-06-19T13:28:39.738" v="6043" actId="20577"/>
          <ac:spMkLst>
            <pc:docMk/>
            <pc:sldMk cId="4233758477" sldId="303"/>
            <ac:spMk id="2" creationId="{EF2F5531-DB70-1580-51DD-D1C70B949ECF}"/>
          </ac:spMkLst>
        </pc:spChg>
        <pc:spChg chg="mod">
          <ac:chgData name="Nick Barrowman" userId="4b063b6b43bff551" providerId="LiveId" clId="{1933BA64-4F50-47F9-938E-7A1608272A8F}" dt="2026-06-28T21:20:43.017" v="22667" actId="20577"/>
          <ac:spMkLst>
            <pc:docMk/>
            <pc:sldMk cId="4233758477" sldId="303"/>
            <ac:spMk id="3" creationId="{D24E6A93-623C-D823-8FB2-F32C4C978694}"/>
          </ac:spMkLst>
        </pc:spChg>
      </pc:sldChg>
      <pc:sldChg chg="addSp delSp modSp add mod ord">
        <pc:chgData name="Nick Barrowman" userId="4b063b6b43bff551" providerId="LiveId" clId="{1933BA64-4F50-47F9-938E-7A1608272A8F}" dt="2026-06-28T21:21:13.582" v="22745" actId="121"/>
        <pc:sldMkLst>
          <pc:docMk/>
          <pc:sldMk cId="3542994716" sldId="304"/>
        </pc:sldMkLst>
        <pc:spChg chg="mod">
          <ac:chgData name="Nick Barrowman" userId="4b063b6b43bff551" providerId="LiveId" clId="{1933BA64-4F50-47F9-938E-7A1608272A8F}" dt="2026-06-19T13:36:21.388" v="6052"/>
          <ac:spMkLst>
            <pc:docMk/>
            <pc:sldMk cId="3542994716" sldId="304"/>
            <ac:spMk id="2" creationId="{10B5574B-5539-3A09-30C2-28460FD056AC}"/>
          </ac:spMkLst>
        </pc:spChg>
        <pc:spChg chg="mod">
          <ac:chgData name="Nick Barrowman" userId="4b063b6b43bff551" providerId="LiveId" clId="{1933BA64-4F50-47F9-938E-7A1608272A8F}" dt="2026-06-28T21:21:13.582" v="22745" actId="121"/>
          <ac:spMkLst>
            <pc:docMk/>
            <pc:sldMk cId="3542994716" sldId="304"/>
            <ac:spMk id="3" creationId="{1BD464C6-28FA-2B44-5A1F-93B0499F35A0}"/>
          </ac:spMkLst>
        </pc:spChg>
        <pc:picChg chg="add mod">
          <ac:chgData name="Nick Barrowman" userId="4b063b6b43bff551" providerId="LiveId" clId="{1933BA64-4F50-47F9-938E-7A1608272A8F}" dt="2026-06-20T18:18:45.232" v="13522" actId="1076"/>
          <ac:picMkLst>
            <pc:docMk/>
            <pc:sldMk cId="3542994716" sldId="304"/>
            <ac:picMk id="8" creationId="{5DCC623C-C650-522C-40B2-1B1419F08EC1}"/>
          </ac:picMkLst>
        </pc:picChg>
      </pc:sldChg>
      <pc:sldChg chg="addSp modSp new mod ord">
        <pc:chgData name="Nick Barrowman" userId="4b063b6b43bff551" providerId="LiveId" clId="{1933BA64-4F50-47F9-938E-7A1608272A8F}" dt="2026-06-28T21:21:30" v="22784" actId="121"/>
        <pc:sldMkLst>
          <pc:docMk/>
          <pc:sldMk cId="3322570052" sldId="305"/>
        </pc:sldMkLst>
        <pc:spChg chg="mod">
          <ac:chgData name="Nick Barrowman" userId="4b063b6b43bff551" providerId="LiveId" clId="{1933BA64-4F50-47F9-938E-7A1608272A8F}" dt="2026-06-28T21:21:30" v="22784" actId="121"/>
          <ac:spMkLst>
            <pc:docMk/>
            <pc:sldMk cId="3322570052" sldId="305"/>
            <ac:spMk id="5" creationId="{0BD531C7-C3EC-0F24-A347-0304E0466D69}"/>
          </ac:spMkLst>
        </pc:spChg>
        <pc:picChg chg="add mod">
          <ac:chgData name="Nick Barrowman" userId="4b063b6b43bff551" providerId="LiveId" clId="{1933BA64-4F50-47F9-938E-7A1608272A8F}" dt="2026-06-20T14:34:06.372" v="11213" actId="1035"/>
          <ac:picMkLst>
            <pc:docMk/>
            <pc:sldMk cId="3322570052" sldId="305"/>
            <ac:picMk id="2" creationId="{368471D7-6E82-413B-EB9C-77D425D097C4}"/>
          </ac:picMkLst>
        </pc:picChg>
        <pc:picChg chg="add mod">
          <ac:chgData name="Nick Barrowman" userId="4b063b6b43bff551" providerId="LiveId" clId="{1933BA64-4F50-47F9-938E-7A1608272A8F}" dt="2026-06-20T14:34:11.917" v="11222" actId="1035"/>
          <ac:picMkLst>
            <pc:docMk/>
            <pc:sldMk cId="3322570052" sldId="305"/>
            <ac:picMk id="3" creationId="{6E2E6A12-5B77-A998-9552-FC28C308FE61}"/>
          </ac:picMkLst>
        </pc:picChg>
        <pc:picChg chg="add mod">
          <ac:chgData name="Nick Barrowman" userId="4b063b6b43bff551" providerId="LiveId" clId="{1933BA64-4F50-47F9-938E-7A1608272A8F}" dt="2026-06-20T14:34:06.372" v="11213" actId="1035"/>
          <ac:picMkLst>
            <pc:docMk/>
            <pc:sldMk cId="3322570052" sldId="305"/>
            <ac:picMk id="4" creationId="{F240B5F7-C26F-BE1F-30E4-8C23AFA13FEF}"/>
          </ac:picMkLst>
        </pc:picChg>
      </pc:sldChg>
      <pc:sldChg chg="addSp modSp add mod ord modAnim">
        <pc:chgData name="Nick Barrowman" userId="4b063b6b43bff551" providerId="LiveId" clId="{1933BA64-4F50-47F9-938E-7A1608272A8F}" dt="2026-06-20T21:51:22.428" v="13820" actId="20577"/>
        <pc:sldMkLst>
          <pc:docMk/>
          <pc:sldMk cId="1106347790" sldId="307"/>
        </pc:sldMkLst>
        <pc:spChg chg="mod">
          <ac:chgData name="Nick Barrowman" userId="4b063b6b43bff551" providerId="LiveId" clId="{1933BA64-4F50-47F9-938E-7A1608272A8F}" dt="2026-06-20T18:23:02.482" v="13528" actId="255"/>
          <ac:spMkLst>
            <pc:docMk/>
            <pc:sldMk cId="1106347790" sldId="307"/>
            <ac:spMk id="2" creationId="{69C699F6-9849-1B77-F501-B3C63BBB566A}"/>
          </ac:spMkLst>
        </pc:spChg>
        <pc:spChg chg="add mod">
          <ac:chgData name="Nick Barrowman" userId="4b063b6b43bff551" providerId="LiveId" clId="{1933BA64-4F50-47F9-938E-7A1608272A8F}" dt="2026-06-20T21:51:22.428" v="13820" actId="20577"/>
          <ac:spMkLst>
            <pc:docMk/>
            <pc:sldMk cId="1106347790" sldId="307"/>
            <ac:spMk id="3" creationId="{C655163C-9109-2430-631D-13F06A1DC989}"/>
          </ac:spMkLst>
        </pc:spChg>
        <pc:spChg chg="mod">
          <ac:chgData name="Nick Barrowman" userId="4b063b6b43bff551" providerId="LiveId" clId="{1933BA64-4F50-47F9-938E-7A1608272A8F}" dt="2026-06-20T13:57:11.304" v="10735" actId="20577"/>
          <ac:spMkLst>
            <pc:docMk/>
            <pc:sldMk cId="1106347790" sldId="307"/>
            <ac:spMk id="4" creationId="{65BF7E75-C795-6616-331A-94574482CFA2}"/>
          </ac:spMkLst>
        </pc:spChg>
      </pc:sldChg>
      <pc:sldChg chg="modSp add mod">
        <pc:chgData name="Nick Barrowman" userId="4b063b6b43bff551" providerId="LiveId" clId="{1933BA64-4F50-47F9-938E-7A1608272A8F}" dt="2026-06-21T20:37:34.021" v="14941" actId="255"/>
        <pc:sldMkLst>
          <pc:docMk/>
          <pc:sldMk cId="3751381533" sldId="308"/>
        </pc:sldMkLst>
        <pc:spChg chg="mod">
          <ac:chgData name="Nick Barrowman" userId="4b063b6b43bff551" providerId="LiveId" clId="{1933BA64-4F50-47F9-938E-7A1608272A8F}" dt="2026-06-21T20:37:34.021" v="14941" actId="255"/>
          <ac:spMkLst>
            <pc:docMk/>
            <pc:sldMk cId="3751381533" sldId="308"/>
            <ac:spMk id="2" creationId="{EB478DD1-FCBC-03AE-BDB1-E1F6D44CF7AB}"/>
          </ac:spMkLst>
        </pc:spChg>
      </pc:sldChg>
      <pc:sldChg chg="modSp add mod">
        <pc:chgData name="Nick Barrowman" userId="4b063b6b43bff551" providerId="LiveId" clId="{1933BA64-4F50-47F9-938E-7A1608272A8F}" dt="2026-06-26T22:33:02.442" v="19730" actId="6549"/>
        <pc:sldMkLst>
          <pc:docMk/>
          <pc:sldMk cId="3627680789" sldId="309"/>
        </pc:sldMkLst>
        <pc:spChg chg="mod">
          <ac:chgData name="Nick Barrowman" userId="4b063b6b43bff551" providerId="LiveId" clId="{1933BA64-4F50-47F9-938E-7A1608272A8F}" dt="2026-06-21T20:37:24.325" v="14940" actId="255"/>
          <ac:spMkLst>
            <pc:docMk/>
            <pc:sldMk cId="3627680789" sldId="309"/>
            <ac:spMk id="2" creationId="{E17ABA96-C4C4-EAAC-3C0F-F44AFD6A08DE}"/>
          </ac:spMkLst>
        </pc:spChg>
        <pc:spChg chg="mod">
          <ac:chgData name="Nick Barrowman" userId="4b063b6b43bff551" providerId="LiveId" clId="{1933BA64-4F50-47F9-938E-7A1608272A8F}" dt="2026-06-26T22:33:02.442" v="19730" actId="6549"/>
          <ac:spMkLst>
            <pc:docMk/>
            <pc:sldMk cId="3627680789" sldId="309"/>
            <ac:spMk id="3" creationId="{B8221EA7-E389-D750-4615-A4BDF3D56E19}"/>
          </ac:spMkLst>
        </pc:spChg>
      </pc:sldChg>
      <pc:sldChg chg="addSp delSp modSp add mod ord">
        <pc:chgData name="Nick Barrowman" userId="4b063b6b43bff551" providerId="LiveId" clId="{1933BA64-4F50-47F9-938E-7A1608272A8F}" dt="2026-06-28T21:29:14.115" v="23121" actId="20577"/>
        <pc:sldMkLst>
          <pc:docMk/>
          <pc:sldMk cId="1239146924" sldId="310"/>
        </pc:sldMkLst>
        <pc:spChg chg="mod">
          <ac:chgData name="Nick Barrowman" userId="4b063b6b43bff551" providerId="LiveId" clId="{1933BA64-4F50-47F9-938E-7A1608272A8F}" dt="2026-06-28T21:29:14.115" v="23121" actId="20577"/>
          <ac:spMkLst>
            <pc:docMk/>
            <pc:sldMk cId="1239146924" sldId="310"/>
            <ac:spMk id="2" creationId="{B73500AE-C25F-9A86-54F9-87852FD2D6EE}"/>
          </ac:spMkLst>
        </pc:spChg>
        <pc:spChg chg="add mod">
          <ac:chgData name="Nick Barrowman" userId="4b063b6b43bff551" providerId="LiveId" clId="{1933BA64-4F50-47F9-938E-7A1608272A8F}" dt="2026-06-26T22:30:58.745" v="19721" actId="14100"/>
          <ac:spMkLst>
            <pc:docMk/>
            <pc:sldMk cId="1239146924" sldId="310"/>
            <ac:spMk id="4" creationId="{41997462-C3D2-C96F-987F-D12129215F31}"/>
          </ac:spMkLst>
        </pc:spChg>
      </pc:sldChg>
      <pc:sldChg chg="addSp delSp modSp add mod modAnim modNotesTx">
        <pc:chgData name="Nick Barrowman" userId="4b063b6b43bff551" providerId="LiveId" clId="{1933BA64-4F50-47F9-938E-7A1608272A8F}" dt="2026-06-26T22:31:23.599" v="19722" actId="14100"/>
        <pc:sldMkLst>
          <pc:docMk/>
          <pc:sldMk cId="14003129" sldId="311"/>
        </pc:sldMkLst>
        <pc:spChg chg="mod">
          <ac:chgData name="Nick Barrowman" userId="4b063b6b43bff551" providerId="LiveId" clId="{1933BA64-4F50-47F9-938E-7A1608272A8F}" dt="2026-06-19T20:36:14.588" v="8456" actId="255"/>
          <ac:spMkLst>
            <pc:docMk/>
            <pc:sldMk cId="14003129" sldId="311"/>
            <ac:spMk id="2" creationId="{3A15AED6-9674-F8D8-0F2C-3DF30ABFF77C}"/>
          </ac:spMkLst>
        </pc:spChg>
        <pc:spChg chg="add mod">
          <ac:chgData name="Nick Barrowman" userId="4b063b6b43bff551" providerId="LiveId" clId="{1933BA64-4F50-47F9-938E-7A1608272A8F}" dt="2026-06-19T20:37:55.001" v="8478" actId="1076"/>
          <ac:spMkLst>
            <pc:docMk/>
            <pc:sldMk cId="14003129" sldId="311"/>
            <ac:spMk id="21" creationId="{D2E62536-BBCF-A77A-FC91-35BF03CF01C5}"/>
          </ac:spMkLst>
        </pc:spChg>
        <pc:spChg chg="add mod">
          <ac:chgData name="Nick Barrowman" userId="4b063b6b43bff551" providerId="LiveId" clId="{1933BA64-4F50-47F9-938E-7A1608272A8F}" dt="2026-06-19T20:39:21.104" v="8499" actId="1035"/>
          <ac:spMkLst>
            <pc:docMk/>
            <pc:sldMk cId="14003129" sldId="311"/>
            <ac:spMk id="22" creationId="{B92F59CD-08F8-19D5-5EE2-3114CA188A25}"/>
          </ac:spMkLst>
        </pc:spChg>
        <pc:spChg chg="mod">
          <ac:chgData name="Nick Barrowman" userId="4b063b6b43bff551" providerId="LiveId" clId="{1933BA64-4F50-47F9-938E-7A1608272A8F}" dt="2026-06-26T22:31:23.599" v="19722" actId="14100"/>
          <ac:spMkLst>
            <pc:docMk/>
            <pc:sldMk cId="14003129" sldId="311"/>
            <ac:spMk id="23" creationId="{A333533B-55A6-49AB-5843-907BBF7D419B}"/>
          </ac:spMkLst>
        </pc:spChg>
        <pc:picChg chg="add mod">
          <ac:chgData name="Nick Barrowman" userId="4b063b6b43bff551" providerId="LiveId" clId="{1933BA64-4F50-47F9-938E-7A1608272A8F}" dt="2026-06-19T20:37:36.846" v="8473" actId="1076"/>
          <ac:picMkLst>
            <pc:docMk/>
            <pc:sldMk cId="14003129" sldId="311"/>
            <ac:picMk id="18" creationId="{1696074D-431F-0E28-6A89-AD2BE6D5D6EF}"/>
          </ac:picMkLst>
        </pc:picChg>
        <pc:picChg chg="add mod">
          <ac:chgData name="Nick Barrowman" userId="4b063b6b43bff551" providerId="LiveId" clId="{1933BA64-4F50-47F9-938E-7A1608272A8F}" dt="2026-06-19T20:40:04.937" v="8502" actId="1076"/>
          <ac:picMkLst>
            <pc:docMk/>
            <pc:sldMk cId="14003129" sldId="311"/>
            <ac:picMk id="20" creationId="{55AEDE3A-6B4E-F751-2B56-07181BEA26DD}"/>
          </ac:picMkLst>
        </pc:picChg>
      </pc:sldChg>
      <pc:sldChg chg="addSp delSp modSp add mod delAnim modNotesTx">
        <pc:chgData name="Nick Barrowman" userId="4b063b6b43bff551" providerId="LiveId" clId="{1933BA64-4F50-47F9-938E-7A1608272A8F}" dt="2026-06-28T21:07:15.768" v="22328" actId="12"/>
        <pc:sldMkLst>
          <pc:docMk/>
          <pc:sldMk cId="3615443296" sldId="312"/>
        </pc:sldMkLst>
        <pc:spChg chg="mod">
          <ac:chgData name="Nick Barrowman" userId="4b063b6b43bff551" providerId="LiveId" clId="{1933BA64-4F50-47F9-938E-7A1608272A8F}" dt="2026-06-28T21:07:15.768" v="22328" actId="12"/>
          <ac:spMkLst>
            <pc:docMk/>
            <pc:sldMk cId="3615443296" sldId="312"/>
            <ac:spMk id="2" creationId="{50EE9D26-C2D2-366A-7B36-D00DDBB15561}"/>
          </ac:spMkLst>
        </pc:spChg>
        <pc:spChg chg="mod">
          <ac:chgData name="Nick Barrowman" userId="4b063b6b43bff551" providerId="LiveId" clId="{1933BA64-4F50-47F9-938E-7A1608272A8F}" dt="2026-06-26T22:31:47.401" v="19724" actId="121"/>
          <ac:spMkLst>
            <pc:docMk/>
            <pc:sldMk cId="3615443296" sldId="312"/>
            <ac:spMk id="11" creationId="{816FBA09-09E4-36DE-9409-24DD8DE81B12}"/>
          </ac:spMkLst>
        </pc:spChg>
        <pc:picChg chg="add mod">
          <ac:chgData name="Nick Barrowman" userId="4b063b6b43bff551" providerId="LiveId" clId="{1933BA64-4F50-47F9-938E-7A1608272A8F}" dt="2026-06-28T21:05:57.563" v="22326" actId="1035"/>
          <ac:picMkLst>
            <pc:docMk/>
            <pc:sldMk cId="3615443296" sldId="312"/>
            <ac:picMk id="10" creationId="{65A4A951-3B32-1572-81AB-7FA9CC8C19F5}"/>
          </ac:picMkLst>
        </pc:picChg>
      </pc:sldChg>
      <pc:sldChg chg="addSp delSp modSp add mod modNotesTx">
        <pc:chgData name="Nick Barrowman" userId="4b063b6b43bff551" providerId="LiveId" clId="{1933BA64-4F50-47F9-938E-7A1608272A8F}" dt="2026-06-28T21:10:14.056" v="22427" actId="27636"/>
        <pc:sldMkLst>
          <pc:docMk/>
          <pc:sldMk cId="1032973199" sldId="313"/>
        </pc:sldMkLst>
        <pc:spChg chg="mod">
          <ac:chgData name="Nick Barrowman" userId="4b063b6b43bff551" providerId="LiveId" clId="{1933BA64-4F50-47F9-938E-7A1608272A8F}" dt="2026-06-28T21:10:14.056" v="22427" actId="27636"/>
          <ac:spMkLst>
            <pc:docMk/>
            <pc:sldMk cId="1032973199" sldId="313"/>
            <ac:spMk id="2" creationId="{1BAFB491-AD95-7668-CBD8-38AE44CEC4AF}"/>
          </ac:spMkLst>
        </pc:spChg>
        <pc:spChg chg="mod">
          <ac:chgData name="Nick Barrowman" userId="4b063b6b43bff551" providerId="LiveId" clId="{1933BA64-4F50-47F9-938E-7A1608272A8F}" dt="2026-06-26T22:32:16.073" v="19727" actId="14100"/>
          <ac:spMkLst>
            <pc:docMk/>
            <pc:sldMk cId="1032973199" sldId="313"/>
            <ac:spMk id="5" creationId="{27F19539-3A03-E6DE-7206-954205843C52}"/>
          </ac:spMkLst>
        </pc:spChg>
        <pc:picChg chg="add mod">
          <ac:chgData name="Nick Barrowman" userId="4b063b6b43bff551" providerId="LiveId" clId="{1933BA64-4F50-47F9-938E-7A1608272A8F}" dt="2026-06-20T14:20:46.369" v="11107" actId="14100"/>
          <ac:picMkLst>
            <pc:docMk/>
            <pc:sldMk cId="1032973199" sldId="313"/>
            <ac:picMk id="4" creationId="{33D9A2F2-2181-A145-401A-4F1D9F4E6487}"/>
          </ac:picMkLst>
        </pc:picChg>
      </pc:sldChg>
      <pc:sldChg chg="addSp modSp new mod">
        <pc:chgData name="Nick Barrowman" userId="4b063b6b43bff551" providerId="LiveId" clId="{1933BA64-4F50-47F9-938E-7A1608272A8F}" dt="2026-06-26T22:30:35.073" v="19720" actId="121"/>
        <pc:sldMkLst>
          <pc:docMk/>
          <pc:sldMk cId="1658863259" sldId="314"/>
        </pc:sldMkLst>
        <pc:spChg chg="add mod">
          <ac:chgData name="Nick Barrowman" userId="4b063b6b43bff551" providerId="LiveId" clId="{1933BA64-4F50-47F9-938E-7A1608272A8F}" dt="2026-06-20T18:14:14.928" v="13502" actId="14100"/>
          <ac:spMkLst>
            <pc:docMk/>
            <pc:sldMk cId="1658863259" sldId="314"/>
            <ac:spMk id="5" creationId="{5F1CB6C0-30DF-C60D-9EB2-78CC622AAFEE}"/>
          </ac:spMkLst>
        </pc:spChg>
        <pc:spChg chg="mod">
          <ac:chgData name="Nick Barrowman" userId="4b063b6b43bff551" providerId="LiveId" clId="{1933BA64-4F50-47F9-938E-7A1608272A8F}" dt="2026-06-26T22:30:35.073" v="19720" actId="121"/>
          <ac:spMkLst>
            <pc:docMk/>
            <pc:sldMk cId="1658863259" sldId="314"/>
            <ac:spMk id="6" creationId="{F179A7DB-083C-8208-78EE-1E618ED2759B}"/>
          </ac:spMkLst>
        </pc:spChg>
        <pc:picChg chg="add mod">
          <ac:chgData name="Nick Barrowman" userId="4b063b6b43bff551" providerId="LiveId" clId="{1933BA64-4F50-47F9-938E-7A1608272A8F}" dt="2026-06-20T18:13:55.208" v="13486" actId="1035"/>
          <ac:picMkLst>
            <pc:docMk/>
            <pc:sldMk cId="1658863259" sldId="314"/>
            <ac:picMk id="3" creationId="{C7E7C266-83DE-5C76-7C77-D2518E3F1AD8}"/>
          </ac:picMkLst>
        </pc:picChg>
      </pc:sldChg>
      <pc:sldChg chg="addSp delSp modSp add mod modNotesTx">
        <pc:chgData name="Nick Barrowman" userId="4b063b6b43bff551" providerId="LiveId" clId="{1933BA64-4F50-47F9-938E-7A1608272A8F}" dt="2026-06-26T22:32:40.318" v="19729" actId="121"/>
        <pc:sldMkLst>
          <pc:docMk/>
          <pc:sldMk cId="830583507" sldId="315"/>
        </pc:sldMkLst>
        <pc:spChg chg="mod">
          <ac:chgData name="Nick Barrowman" userId="4b063b6b43bff551" providerId="LiveId" clId="{1933BA64-4F50-47F9-938E-7A1608272A8F}" dt="2026-06-19T21:10:26.631" v="8939" actId="20577"/>
          <ac:spMkLst>
            <pc:docMk/>
            <pc:sldMk cId="830583507" sldId="315"/>
            <ac:spMk id="2" creationId="{A4394220-138C-6E76-267A-FCD9B6EEC7D3}"/>
          </ac:spMkLst>
        </pc:spChg>
        <pc:spChg chg="mod">
          <ac:chgData name="Nick Barrowman" userId="4b063b6b43bff551" providerId="LiveId" clId="{1933BA64-4F50-47F9-938E-7A1608272A8F}" dt="2026-06-26T22:32:40.318" v="19729" actId="121"/>
          <ac:spMkLst>
            <pc:docMk/>
            <pc:sldMk cId="830583507" sldId="315"/>
            <ac:spMk id="5" creationId="{6C516E67-4CCA-08E1-E09C-ECCAF85CD911}"/>
          </ac:spMkLst>
        </pc:spChg>
        <pc:picChg chg="add mod ord">
          <ac:chgData name="Nick Barrowman" userId="4b063b6b43bff551" providerId="LiveId" clId="{1933BA64-4F50-47F9-938E-7A1608272A8F}" dt="2026-06-20T18:14:53.648" v="13504" actId="1076"/>
          <ac:picMkLst>
            <pc:docMk/>
            <pc:sldMk cId="830583507" sldId="315"/>
            <ac:picMk id="4" creationId="{9BF899D6-93CE-FF7C-1014-FC556D1E5843}"/>
          </ac:picMkLst>
        </pc:picChg>
      </pc:sldChg>
      <pc:sldChg chg="addSp modSp new mod setBg">
        <pc:chgData name="Nick Barrowman" userId="4b063b6b43bff551" providerId="LiveId" clId="{1933BA64-4F50-47F9-938E-7A1608272A8F}" dt="2026-06-20T20:43:00.030" v="13684" actId="6549"/>
        <pc:sldMkLst>
          <pc:docMk/>
          <pc:sldMk cId="1014623647" sldId="317"/>
        </pc:sldMkLst>
        <pc:spChg chg="add mod">
          <ac:chgData name="Nick Barrowman" userId="4b063b6b43bff551" providerId="LiveId" clId="{1933BA64-4F50-47F9-938E-7A1608272A8F}" dt="2026-06-20T18:04:00.934" v="13315" actId="208"/>
          <ac:spMkLst>
            <pc:docMk/>
            <pc:sldMk cId="1014623647" sldId="317"/>
            <ac:spMk id="2" creationId="{A3E8939B-3459-1AAE-2D92-A491BC6C6646}"/>
          </ac:spMkLst>
        </pc:spChg>
        <pc:spChg chg="mod">
          <ac:chgData name="Nick Barrowman" userId="4b063b6b43bff551" providerId="LiveId" clId="{1933BA64-4F50-47F9-938E-7A1608272A8F}" dt="2026-06-20T20:43:00.030" v="13684" actId="6549"/>
          <ac:spMkLst>
            <pc:docMk/>
            <pc:sldMk cId="1014623647" sldId="317"/>
            <ac:spMk id="3" creationId="{5FB18E5B-284B-CB25-C7E7-2297FD0C64BD}"/>
          </ac:spMkLst>
        </pc:spChg>
      </pc:sldChg>
      <pc:sldChg chg="modSp add mod setBg">
        <pc:chgData name="Nick Barrowman" userId="4b063b6b43bff551" providerId="LiveId" clId="{1933BA64-4F50-47F9-938E-7A1608272A8F}" dt="2026-06-20T18:04:22.709" v="13316" actId="208"/>
        <pc:sldMkLst>
          <pc:docMk/>
          <pc:sldMk cId="506493062" sldId="318"/>
        </pc:sldMkLst>
        <pc:spChg chg="mod">
          <ac:chgData name="Nick Barrowman" userId="4b063b6b43bff551" providerId="LiveId" clId="{1933BA64-4F50-47F9-938E-7A1608272A8F}" dt="2026-06-20T18:04:22.709" v="13316" actId="208"/>
          <ac:spMkLst>
            <pc:docMk/>
            <pc:sldMk cId="506493062" sldId="318"/>
            <ac:spMk id="2" creationId="{B0AF098C-955E-73C8-28D3-0DC92DE4E580}"/>
          </ac:spMkLst>
        </pc:spChg>
        <pc:spChg chg="mod">
          <ac:chgData name="Nick Barrowman" userId="4b063b6b43bff551" providerId="LiveId" clId="{1933BA64-4F50-47F9-938E-7A1608272A8F}" dt="2026-06-20T13:58:24.757" v="10736" actId="6549"/>
          <ac:spMkLst>
            <pc:docMk/>
            <pc:sldMk cId="506493062" sldId="318"/>
            <ac:spMk id="3" creationId="{684D84E0-27D7-5E9A-CDB9-08E1D3CA55A1}"/>
          </ac:spMkLst>
        </pc:spChg>
      </pc:sldChg>
      <pc:sldChg chg="modSp add mod setBg">
        <pc:chgData name="Nick Barrowman" userId="4b063b6b43bff551" providerId="LiveId" clId="{1933BA64-4F50-47F9-938E-7A1608272A8F}" dt="2026-06-20T20:41:49.391" v="13643" actId="6549"/>
        <pc:sldMkLst>
          <pc:docMk/>
          <pc:sldMk cId="4290272354" sldId="319"/>
        </pc:sldMkLst>
        <pc:spChg chg="mod">
          <ac:chgData name="Nick Barrowman" userId="4b063b6b43bff551" providerId="LiveId" clId="{1933BA64-4F50-47F9-938E-7A1608272A8F}" dt="2026-06-20T18:03:47.533" v="13314" actId="208"/>
          <ac:spMkLst>
            <pc:docMk/>
            <pc:sldMk cId="4290272354" sldId="319"/>
            <ac:spMk id="2" creationId="{88072B04-098D-6570-D685-4FBE88A46EB1}"/>
          </ac:spMkLst>
        </pc:spChg>
        <pc:spChg chg="mod">
          <ac:chgData name="Nick Barrowman" userId="4b063b6b43bff551" providerId="LiveId" clId="{1933BA64-4F50-47F9-938E-7A1608272A8F}" dt="2026-06-20T20:41:49.391" v="13643" actId="6549"/>
          <ac:spMkLst>
            <pc:docMk/>
            <pc:sldMk cId="4290272354" sldId="319"/>
            <ac:spMk id="3" creationId="{887F94FC-239D-5263-1809-D2DF5B21C749}"/>
          </ac:spMkLst>
        </pc:spChg>
      </pc:sldChg>
      <pc:sldChg chg="delSp modSp add mod">
        <pc:chgData name="Nick Barrowman" userId="4b063b6b43bff551" providerId="LiveId" clId="{1933BA64-4F50-47F9-938E-7A1608272A8F}" dt="2026-06-20T21:49:54.678" v="13814" actId="20577"/>
        <pc:sldMkLst>
          <pc:docMk/>
          <pc:sldMk cId="232997371" sldId="320"/>
        </pc:sldMkLst>
        <pc:spChg chg="mod">
          <ac:chgData name="Nick Barrowman" userId="4b063b6b43bff551" providerId="LiveId" clId="{1933BA64-4F50-47F9-938E-7A1608272A8F}" dt="2026-06-20T21:49:54.678" v="13814" actId="20577"/>
          <ac:spMkLst>
            <pc:docMk/>
            <pc:sldMk cId="232997371" sldId="320"/>
            <ac:spMk id="3" creationId="{2735544B-0B1A-429A-764D-A59044B11BF7}"/>
          </ac:spMkLst>
        </pc:spChg>
        <pc:spChg chg="mod">
          <ac:chgData name="Nick Barrowman" userId="4b063b6b43bff551" providerId="LiveId" clId="{1933BA64-4F50-47F9-938E-7A1608272A8F}" dt="2026-06-20T20:42:27.538" v="13667" actId="20577"/>
          <ac:spMkLst>
            <pc:docMk/>
            <pc:sldMk cId="232997371" sldId="320"/>
            <ac:spMk id="4" creationId="{6BDEDB92-3532-5950-DDD0-30D95AF8ACA8}"/>
          </ac:spMkLst>
        </pc:spChg>
      </pc:sldChg>
      <pc:sldChg chg="addSp modSp add mod ord">
        <pc:chgData name="Nick Barrowman" userId="4b063b6b43bff551" providerId="LiveId" clId="{1933BA64-4F50-47F9-938E-7A1608272A8F}" dt="2026-06-20T21:48:44.558" v="13804" actId="14100"/>
        <pc:sldMkLst>
          <pc:docMk/>
          <pc:sldMk cId="2320979876" sldId="321"/>
        </pc:sldMkLst>
        <pc:spChg chg="add mod">
          <ac:chgData name="Nick Barrowman" userId="4b063b6b43bff551" providerId="LiveId" clId="{1933BA64-4F50-47F9-938E-7A1608272A8F}" dt="2026-06-20T13:49:04.910" v="10658" actId="21"/>
          <ac:spMkLst>
            <pc:docMk/>
            <pc:sldMk cId="2320979876" sldId="321"/>
            <ac:spMk id="2" creationId="{09B325EC-4FCC-0D2D-6155-5AFE7FD7C9D1}"/>
          </ac:spMkLst>
        </pc:spChg>
        <pc:spChg chg="mod">
          <ac:chgData name="Nick Barrowman" userId="4b063b6b43bff551" providerId="LiveId" clId="{1933BA64-4F50-47F9-938E-7A1608272A8F}" dt="2026-06-20T21:48:44.558" v="13804" actId="14100"/>
          <ac:spMkLst>
            <pc:docMk/>
            <pc:sldMk cId="2320979876" sldId="321"/>
            <ac:spMk id="3" creationId="{AAF67FE7-24E7-7C35-D7D6-8BA7F624EBED}"/>
          </ac:spMkLst>
        </pc:spChg>
        <pc:spChg chg="mod">
          <ac:chgData name="Nick Barrowman" userId="4b063b6b43bff551" providerId="LiveId" clId="{1933BA64-4F50-47F9-938E-7A1608272A8F}" dt="2026-06-20T14:50:53.080" v="11482" actId="121"/>
          <ac:spMkLst>
            <pc:docMk/>
            <pc:sldMk cId="2320979876" sldId="321"/>
            <ac:spMk id="4" creationId="{4B5F52E8-2FBA-400E-F67F-BECBD42E329E}"/>
          </ac:spMkLst>
        </pc:spChg>
      </pc:sldChg>
      <pc:sldChg chg="addSp delSp modSp add mod">
        <pc:chgData name="Nick Barrowman" userId="4b063b6b43bff551" providerId="LiveId" clId="{1933BA64-4F50-47F9-938E-7A1608272A8F}" dt="2026-06-20T21:41:55.300" v="13791" actId="1035"/>
        <pc:sldMkLst>
          <pc:docMk/>
          <pc:sldMk cId="1462989635" sldId="322"/>
        </pc:sldMkLst>
        <pc:spChg chg="mod">
          <ac:chgData name="Nick Barrowman" userId="4b063b6b43bff551" providerId="LiveId" clId="{1933BA64-4F50-47F9-938E-7A1608272A8F}" dt="2026-06-20T14:51:17.698" v="11522" actId="121"/>
          <ac:spMkLst>
            <pc:docMk/>
            <pc:sldMk cId="1462989635" sldId="322"/>
            <ac:spMk id="4" creationId="{266323F5-CB44-2B40-9E2E-C627540981EA}"/>
          </ac:spMkLst>
        </pc:spChg>
        <pc:spChg chg="add mod">
          <ac:chgData name="Nick Barrowman" userId="4b063b6b43bff551" providerId="LiveId" clId="{1933BA64-4F50-47F9-938E-7A1608272A8F}" dt="2026-06-20T14:57:21.846" v="11530"/>
          <ac:spMkLst>
            <pc:docMk/>
            <pc:sldMk cId="1462989635" sldId="322"/>
            <ac:spMk id="8" creationId="{3A0E0613-859D-903C-DCF1-76B59F36D119}"/>
          </ac:spMkLst>
        </pc:spChg>
        <pc:spChg chg="add mod">
          <ac:chgData name="Nick Barrowman" userId="4b063b6b43bff551" providerId="LiveId" clId="{1933BA64-4F50-47F9-938E-7A1608272A8F}" dt="2026-06-20T21:34:44.914" v="13781"/>
          <ac:spMkLst>
            <pc:docMk/>
            <pc:sldMk cId="1462989635" sldId="322"/>
            <ac:spMk id="11" creationId="{DB3C57B6-F8CC-D0BE-5ACB-99670563C6B9}"/>
          </ac:spMkLst>
        </pc:spChg>
        <pc:picChg chg="add mod">
          <ac:chgData name="Nick Barrowman" userId="4b063b6b43bff551" providerId="LiveId" clId="{1933BA64-4F50-47F9-938E-7A1608272A8F}" dt="2026-06-20T15:05:20.708" v="11637" actId="1035"/>
          <ac:picMkLst>
            <pc:docMk/>
            <pc:sldMk cId="1462989635" sldId="322"/>
            <ac:picMk id="7" creationId="{03F3A21D-D568-48F9-FA4E-ED975708F0A2}"/>
          </ac:picMkLst>
        </pc:picChg>
        <pc:picChg chg="add mod">
          <ac:chgData name="Nick Barrowman" userId="4b063b6b43bff551" providerId="LiveId" clId="{1933BA64-4F50-47F9-938E-7A1608272A8F}" dt="2026-06-20T21:41:55.300" v="13791" actId="1035"/>
          <ac:picMkLst>
            <pc:docMk/>
            <pc:sldMk cId="1462989635" sldId="322"/>
            <ac:picMk id="13" creationId="{DF9C9C1E-1667-7FE3-BA0B-AE8E19FF851B}"/>
          </ac:picMkLst>
        </pc:picChg>
      </pc:sldChg>
      <pc:sldChg chg="addSp modSp new mod">
        <pc:chgData name="Nick Barrowman" userId="4b063b6b43bff551" providerId="LiveId" clId="{1933BA64-4F50-47F9-938E-7A1608272A8F}" dt="2026-06-26T22:27:28.196" v="19711" actId="121"/>
        <pc:sldMkLst>
          <pc:docMk/>
          <pc:sldMk cId="2349648659" sldId="324"/>
        </pc:sldMkLst>
        <pc:spChg chg="mod">
          <ac:chgData name="Nick Barrowman" userId="4b063b6b43bff551" providerId="LiveId" clId="{1933BA64-4F50-47F9-938E-7A1608272A8F}" dt="2026-06-26T22:27:28.196" v="19711" actId="121"/>
          <ac:spMkLst>
            <pc:docMk/>
            <pc:sldMk cId="2349648659" sldId="324"/>
            <ac:spMk id="2" creationId="{4782D177-0943-73F0-BEEA-DA7E37687D54}"/>
          </ac:spMkLst>
        </pc:spChg>
        <pc:spChg chg="add mod">
          <ac:chgData name="Nick Barrowman" userId="4b063b6b43bff551" providerId="LiveId" clId="{1933BA64-4F50-47F9-938E-7A1608272A8F}" dt="2026-06-20T18:23:30.987" v="13530" actId="255"/>
          <ac:spMkLst>
            <pc:docMk/>
            <pc:sldMk cId="2349648659" sldId="324"/>
            <ac:spMk id="3" creationId="{350E8DA3-C681-795D-9386-61CD03FEB777}"/>
          </ac:spMkLst>
        </pc:spChg>
        <pc:spChg chg="add mod">
          <ac:chgData name="Nick Barrowman" userId="4b063b6b43bff551" providerId="LiveId" clId="{1933BA64-4F50-47F9-938E-7A1608272A8F}" dt="2026-06-20T21:52:25.005" v="13833" actId="1035"/>
          <ac:spMkLst>
            <pc:docMk/>
            <pc:sldMk cId="2349648659" sldId="324"/>
            <ac:spMk id="5" creationId="{F580FA03-400F-2DE5-557A-BE211EC20F2C}"/>
          </ac:spMkLst>
        </pc:spChg>
        <pc:picChg chg="add mod">
          <ac:chgData name="Nick Barrowman" userId="4b063b6b43bff551" providerId="LiveId" clId="{1933BA64-4F50-47F9-938E-7A1608272A8F}" dt="2026-06-20T21:52:09.140" v="13821" actId="1076"/>
          <ac:picMkLst>
            <pc:docMk/>
            <pc:sldMk cId="2349648659" sldId="324"/>
            <ac:picMk id="4" creationId="{CC2D24C4-F9F6-CD77-E6CE-19C542E60E2F}"/>
          </ac:picMkLst>
        </pc:picChg>
      </pc:sldChg>
      <pc:sldChg chg="addSp delSp modSp add mod">
        <pc:chgData name="Nick Barrowman" userId="4b063b6b43bff551" providerId="LiveId" clId="{1933BA64-4F50-47F9-938E-7A1608272A8F}" dt="2026-06-20T21:47:50.372" v="13803" actId="1076"/>
        <pc:sldMkLst>
          <pc:docMk/>
          <pc:sldMk cId="1529879984" sldId="325"/>
        </pc:sldMkLst>
        <pc:spChg chg="mod">
          <ac:chgData name="Nick Barrowman" userId="4b063b6b43bff551" providerId="LiveId" clId="{1933BA64-4F50-47F9-938E-7A1608272A8F}" dt="2026-06-20T21:47:15.972" v="13796" actId="14100"/>
          <ac:spMkLst>
            <pc:docMk/>
            <pc:sldMk cId="1529879984" sldId="325"/>
            <ac:spMk id="8" creationId="{477CBE2A-C271-D3EA-7AD3-0C6C18A2FB22}"/>
          </ac:spMkLst>
        </pc:spChg>
        <pc:picChg chg="add mod">
          <ac:chgData name="Nick Barrowman" userId="4b063b6b43bff551" providerId="LiveId" clId="{1933BA64-4F50-47F9-938E-7A1608272A8F}" dt="2026-06-20T21:47:50.372" v="13803" actId="1076"/>
          <ac:picMkLst>
            <pc:docMk/>
            <pc:sldMk cId="1529879984" sldId="325"/>
            <ac:picMk id="6" creationId="{B405FB9B-9BD3-BFC7-2EEC-0C03037EF545}"/>
          </ac:picMkLst>
        </pc:picChg>
      </pc:sldChg>
      <pc:sldChg chg="addSp delSp modSp add mod">
        <pc:chgData name="Nick Barrowman" userId="4b063b6b43bff551" providerId="LiveId" clId="{1933BA64-4F50-47F9-938E-7A1608272A8F}" dt="2026-06-28T21:13:14.699" v="22468" actId="1036"/>
        <pc:sldMkLst>
          <pc:docMk/>
          <pc:sldMk cId="1202704683" sldId="326"/>
        </pc:sldMkLst>
        <pc:spChg chg="add mod">
          <ac:chgData name="Nick Barrowman" userId="4b063b6b43bff551" providerId="LiveId" clId="{1933BA64-4F50-47F9-938E-7A1608272A8F}" dt="2026-06-28T21:13:10.039" v="22459" actId="948"/>
          <ac:spMkLst>
            <pc:docMk/>
            <pc:sldMk cId="1202704683" sldId="326"/>
            <ac:spMk id="6" creationId="{9218B100-1BB0-649A-E1DD-12BDB9D20213}"/>
          </ac:spMkLst>
        </pc:spChg>
        <pc:spChg chg="mod">
          <ac:chgData name="Nick Barrowman" userId="4b063b6b43bff551" providerId="LiveId" clId="{1933BA64-4F50-47F9-938E-7A1608272A8F}" dt="2026-06-28T21:13:14.699" v="22468" actId="1036"/>
          <ac:spMkLst>
            <pc:docMk/>
            <pc:sldMk cId="1202704683" sldId="326"/>
            <ac:spMk id="8" creationId="{86974FCD-3048-9DE6-2BAC-975B0C05B789}"/>
          </ac:spMkLst>
        </pc:spChg>
      </pc:sldChg>
      <pc:sldChg chg="delSp modSp add mod">
        <pc:chgData name="Nick Barrowman" userId="4b063b6b43bff551" providerId="LiveId" clId="{1933BA64-4F50-47F9-938E-7A1608272A8F}" dt="2026-06-20T15:32:26.046" v="12004" actId="1037"/>
        <pc:sldMkLst>
          <pc:docMk/>
          <pc:sldMk cId="1618117821" sldId="327"/>
        </pc:sldMkLst>
        <pc:spChg chg="mod">
          <ac:chgData name="Nick Barrowman" userId="4b063b6b43bff551" providerId="LiveId" clId="{1933BA64-4F50-47F9-938E-7A1608272A8F}" dt="2026-06-20T15:29:43.522" v="11979" actId="20577"/>
          <ac:spMkLst>
            <pc:docMk/>
            <pc:sldMk cId="1618117821" sldId="327"/>
            <ac:spMk id="8" creationId="{806AB857-0203-BD0D-E3B1-95D326F4CDA1}"/>
          </ac:spMkLst>
        </pc:spChg>
        <pc:picChg chg="mod">
          <ac:chgData name="Nick Barrowman" userId="4b063b6b43bff551" providerId="LiveId" clId="{1933BA64-4F50-47F9-938E-7A1608272A8F}" dt="2026-06-20T15:32:26.046" v="12004" actId="1037"/>
          <ac:picMkLst>
            <pc:docMk/>
            <pc:sldMk cId="1618117821" sldId="327"/>
            <ac:picMk id="9" creationId="{223B6C52-1E88-EFB2-07EA-91E7E01AB664}"/>
          </ac:picMkLst>
        </pc:picChg>
      </pc:sldChg>
      <pc:sldChg chg="addSp delSp modSp add mod">
        <pc:chgData name="Nick Barrowman" userId="4b063b6b43bff551" providerId="LiveId" clId="{1933BA64-4F50-47F9-938E-7A1608272A8F}" dt="2026-06-20T15:31:42.070" v="11990" actId="1076"/>
        <pc:sldMkLst>
          <pc:docMk/>
          <pc:sldMk cId="898706629" sldId="328"/>
        </pc:sldMkLst>
        <pc:spChg chg="mod">
          <ac:chgData name="Nick Barrowman" userId="4b063b6b43bff551" providerId="LiveId" clId="{1933BA64-4F50-47F9-938E-7A1608272A8F}" dt="2026-06-20T15:31:02.256" v="11986"/>
          <ac:spMkLst>
            <pc:docMk/>
            <pc:sldMk cId="898706629" sldId="328"/>
            <ac:spMk id="8" creationId="{D44E98FA-68CB-5247-DDE2-CB0AAE07A99D}"/>
          </ac:spMkLst>
        </pc:spChg>
        <pc:picChg chg="add mod">
          <ac:chgData name="Nick Barrowman" userId="4b063b6b43bff551" providerId="LiveId" clId="{1933BA64-4F50-47F9-938E-7A1608272A8F}" dt="2026-06-20T15:31:42.070" v="11990" actId="1076"/>
          <ac:picMkLst>
            <pc:docMk/>
            <pc:sldMk cId="898706629" sldId="328"/>
            <ac:picMk id="3" creationId="{DA208E2B-3728-D187-A066-48A6BC94AF6D}"/>
          </ac:picMkLst>
        </pc:picChg>
      </pc:sldChg>
      <pc:sldChg chg="addSp delSp modSp add mod">
        <pc:chgData name="Nick Barrowman" userId="4b063b6b43bff551" providerId="LiveId" clId="{1933BA64-4F50-47F9-938E-7A1608272A8F}" dt="2026-06-20T15:35:17.343" v="12013" actId="1076"/>
        <pc:sldMkLst>
          <pc:docMk/>
          <pc:sldMk cId="221716660" sldId="329"/>
        </pc:sldMkLst>
        <pc:spChg chg="mod">
          <ac:chgData name="Nick Barrowman" userId="4b063b6b43bff551" providerId="LiveId" clId="{1933BA64-4F50-47F9-938E-7A1608272A8F}" dt="2026-06-20T15:34:38.135" v="12009"/>
          <ac:spMkLst>
            <pc:docMk/>
            <pc:sldMk cId="221716660" sldId="329"/>
            <ac:spMk id="8" creationId="{D910355E-A5D9-A17E-D182-D1F5977465DF}"/>
          </ac:spMkLst>
        </pc:spChg>
        <pc:picChg chg="add mod">
          <ac:chgData name="Nick Barrowman" userId="4b063b6b43bff551" providerId="LiveId" clId="{1933BA64-4F50-47F9-938E-7A1608272A8F}" dt="2026-06-20T15:35:17.343" v="12013" actId="1076"/>
          <ac:picMkLst>
            <pc:docMk/>
            <pc:sldMk cId="221716660" sldId="329"/>
            <ac:picMk id="5" creationId="{746DD42D-ED4A-2205-0646-7ADA3DC68BDC}"/>
          </ac:picMkLst>
        </pc:picChg>
      </pc:sldChg>
      <pc:sldChg chg="addSp modSp add mod">
        <pc:chgData name="Nick Barrowman" userId="4b063b6b43bff551" providerId="LiveId" clId="{1933BA64-4F50-47F9-938E-7A1608272A8F}" dt="2026-06-28T21:13:41.722" v="22469" actId="5793"/>
        <pc:sldMkLst>
          <pc:docMk/>
          <pc:sldMk cId="2384212822" sldId="330"/>
        </pc:sldMkLst>
        <pc:spChg chg="mod">
          <ac:chgData name="Nick Barrowman" userId="4b063b6b43bff551" providerId="LiveId" clId="{1933BA64-4F50-47F9-938E-7A1608272A8F}" dt="2026-06-20T15:53:09.788" v="13203" actId="14100"/>
          <ac:spMkLst>
            <pc:docMk/>
            <pc:sldMk cId="2384212822" sldId="330"/>
            <ac:spMk id="2" creationId="{83B29A6B-995B-64D9-6DDC-6BDD0435AB48}"/>
          </ac:spMkLst>
        </pc:spChg>
        <pc:spChg chg="mod">
          <ac:chgData name="Nick Barrowman" userId="4b063b6b43bff551" providerId="LiveId" clId="{1933BA64-4F50-47F9-938E-7A1608272A8F}" dt="2026-06-28T21:13:41.722" v="22469" actId="5793"/>
          <ac:spMkLst>
            <pc:docMk/>
            <pc:sldMk cId="2384212822" sldId="330"/>
            <ac:spMk id="3" creationId="{29B7B165-2B67-9FE3-8A81-39FCC1573EFC}"/>
          </ac:spMkLst>
        </pc:spChg>
        <pc:picChg chg="add mod ord">
          <ac:chgData name="Nick Barrowman" userId="4b063b6b43bff551" providerId="LiveId" clId="{1933BA64-4F50-47F9-938E-7A1608272A8F}" dt="2026-06-20T15:53:01.532" v="13202" actId="167"/>
          <ac:picMkLst>
            <pc:docMk/>
            <pc:sldMk cId="2384212822" sldId="330"/>
            <ac:picMk id="6" creationId="{1CAFD0FD-7F5E-57BD-239F-4908874EA26F}"/>
          </ac:picMkLst>
        </pc:picChg>
      </pc:sldChg>
      <pc:sldChg chg="addSp delSp modSp add mod">
        <pc:chgData name="Nick Barrowman" userId="4b063b6b43bff551" providerId="LiveId" clId="{1933BA64-4F50-47F9-938E-7A1608272A8F}" dt="2026-06-28T21:13:53.575" v="22470" actId="5793"/>
        <pc:sldMkLst>
          <pc:docMk/>
          <pc:sldMk cId="379450330" sldId="331"/>
        </pc:sldMkLst>
        <pc:spChg chg="mod">
          <ac:chgData name="Nick Barrowman" userId="4b063b6b43bff551" providerId="LiveId" clId="{1933BA64-4F50-47F9-938E-7A1608272A8F}" dt="2026-06-20T15:57:59.266" v="13309" actId="1076"/>
          <ac:spMkLst>
            <pc:docMk/>
            <pc:sldMk cId="379450330" sldId="331"/>
            <ac:spMk id="2" creationId="{F9E94111-F4B8-4413-EDC8-20CDB94134C6}"/>
          </ac:spMkLst>
        </pc:spChg>
        <pc:spChg chg="mod">
          <ac:chgData name="Nick Barrowman" userId="4b063b6b43bff551" providerId="LiveId" clId="{1933BA64-4F50-47F9-938E-7A1608272A8F}" dt="2026-06-28T21:13:53.575" v="22470" actId="5793"/>
          <ac:spMkLst>
            <pc:docMk/>
            <pc:sldMk cId="379450330" sldId="331"/>
            <ac:spMk id="3" creationId="{D4312817-D1C2-2644-E6AB-6F5D6654F13E}"/>
          </ac:spMkLst>
        </pc:spChg>
        <pc:picChg chg="add mod">
          <ac:chgData name="Nick Barrowman" userId="4b063b6b43bff551" providerId="LiveId" clId="{1933BA64-4F50-47F9-938E-7A1608272A8F}" dt="2026-06-20T15:58:25.256" v="13313" actId="14100"/>
          <ac:picMkLst>
            <pc:docMk/>
            <pc:sldMk cId="379450330" sldId="331"/>
            <ac:picMk id="11" creationId="{4858EAC3-D35F-0D0E-D8CA-6E21FA5683C8}"/>
          </ac:picMkLst>
        </pc:picChg>
      </pc:sldChg>
      <pc:sldChg chg="modSp add mod modNotesTx">
        <pc:chgData name="Nick Barrowman" userId="4b063b6b43bff551" providerId="LiveId" clId="{1933BA64-4F50-47F9-938E-7A1608272A8F}" dt="2026-06-28T21:01:07.389" v="22280" actId="14100"/>
        <pc:sldMkLst>
          <pc:docMk/>
          <pc:sldMk cId="3407790167" sldId="332"/>
        </pc:sldMkLst>
        <pc:spChg chg="mod">
          <ac:chgData name="Nick Barrowman" userId="4b063b6b43bff551" providerId="LiveId" clId="{1933BA64-4F50-47F9-938E-7A1608272A8F}" dt="2026-06-28T21:01:07.389" v="22280" actId="14100"/>
          <ac:spMkLst>
            <pc:docMk/>
            <pc:sldMk cId="3407790167" sldId="332"/>
            <ac:spMk id="3" creationId="{A7C6A390-0E5A-B2CA-F1B3-151661A8BD42}"/>
          </ac:spMkLst>
        </pc:spChg>
        <pc:spChg chg="mod">
          <ac:chgData name="Nick Barrowman" userId="4b063b6b43bff551" providerId="LiveId" clId="{1933BA64-4F50-47F9-938E-7A1608272A8F}" dt="2026-06-28T11:59:27.051" v="20211" actId="21"/>
          <ac:spMkLst>
            <pc:docMk/>
            <pc:sldMk cId="3407790167" sldId="332"/>
            <ac:spMk id="4" creationId="{8677102F-46D7-54E3-AFBD-A88D15DA703B}"/>
          </ac:spMkLst>
        </pc:spChg>
        <pc:spChg chg="mod">
          <ac:chgData name="Nick Barrowman" userId="4b063b6b43bff551" providerId="LiveId" clId="{1933BA64-4F50-47F9-938E-7A1608272A8F}" dt="2026-06-26T22:29:11.065" v="19717" actId="14100"/>
          <ac:spMkLst>
            <pc:docMk/>
            <pc:sldMk cId="3407790167" sldId="332"/>
            <ac:spMk id="6" creationId="{9CCC855B-906B-5371-3D46-3C28CD0C1B34}"/>
          </ac:spMkLst>
        </pc:spChg>
      </pc:sldChg>
      <pc:sldChg chg="addSp modSp add mod">
        <pc:chgData name="Nick Barrowman" userId="4b063b6b43bff551" providerId="LiveId" clId="{1933BA64-4F50-47F9-938E-7A1608272A8F}" dt="2026-06-28T20:57:03.784" v="22197" actId="20577"/>
        <pc:sldMkLst>
          <pc:docMk/>
          <pc:sldMk cId="2560405271" sldId="333"/>
        </pc:sldMkLst>
        <pc:spChg chg="mod">
          <ac:chgData name="Nick Barrowman" userId="4b063b6b43bff551" providerId="LiveId" clId="{1933BA64-4F50-47F9-938E-7A1608272A8F}" dt="2026-06-28T20:57:03.784" v="22197" actId="20577"/>
          <ac:spMkLst>
            <pc:docMk/>
            <pc:sldMk cId="2560405271" sldId="333"/>
            <ac:spMk id="5" creationId="{8E3D2D01-EE89-B037-5024-846BBB5A3597}"/>
          </ac:spMkLst>
        </pc:spChg>
        <pc:spChg chg="mod">
          <ac:chgData name="Nick Barrowman" userId="4b063b6b43bff551" providerId="LiveId" clId="{1933BA64-4F50-47F9-938E-7A1608272A8F}" dt="2026-06-26T22:28:55.153" v="19716" actId="121"/>
          <ac:spMkLst>
            <pc:docMk/>
            <pc:sldMk cId="2560405271" sldId="333"/>
            <ac:spMk id="6" creationId="{7443ABBD-420A-1180-8256-CA286A055E5C}"/>
          </ac:spMkLst>
        </pc:spChg>
        <pc:picChg chg="mod">
          <ac:chgData name="Nick Barrowman" userId="4b063b6b43bff551" providerId="LiveId" clId="{1933BA64-4F50-47F9-938E-7A1608272A8F}" dt="2026-06-20T20:48:52.184" v="13721" actId="1076"/>
          <ac:picMkLst>
            <pc:docMk/>
            <pc:sldMk cId="2560405271" sldId="333"/>
            <ac:picMk id="3" creationId="{F6884862-95B0-9D0D-9BFF-3105F7E5E7AA}"/>
          </ac:picMkLst>
        </pc:picChg>
        <pc:picChg chg="add mod">
          <ac:chgData name="Nick Barrowman" userId="4b063b6b43bff551" providerId="LiveId" clId="{1933BA64-4F50-47F9-938E-7A1608272A8F}" dt="2026-06-20T20:49:11.980" v="13724" actId="14100"/>
          <ac:picMkLst>
            <pc:docMk/>
            <pc:sldMk cId="2560405271" sldId="333"/>
            <ac:picMk id="4" creationId="{2D56027D-6387-9630-4B25-24168E984957}"/>
          </ac:picMkLst>
        </pc:picChg>
      </pc:sldChg>
      <pc:sldChg chg="addSp modSp add mod modAnim">
        <pc:chgData name="Nick Barrowman" userId="4b063b6b43bff551" providerId="LiveId" clId="{1933BA64-4F50-47F9-938E-7A1608272A8F}" dt="2026-06-28T20:53:25.594" v="22156" actId="948"/>
        <pc:sldMkLst>
          <pc:docMk/>
          <pc:sldMk cId="2354728980" sldId="334"/>
        </pc:sldMkLst>
        <pc:spChg chg="mod">
          <ac:chgData name="Nick Barrowman" userId="4b063b6b43bff551" providerId="LiveId" clId="{1933BA64-4F50-47F9-938E-7A1608272A8F}" dt="2026-06-28T20:53:25.594" v="22156" actId="948"/>
          <ac:spMkLst>
            <pc:docMk/>
            <pc:sldMk cId="2354728980" sldId="334"/>
            <ac:spMk id="2" creationId="{7F36B208-B0C6-705A-1AEC-2B8A04678B0C}"/>
          </ac:spMkLst>
        </pc:spChg>
        <pc:spChg chg="add mod">
          <ac:chgData name="Nick Barrowman" userId="4b063b6b43bff551" providerId="LiveId" clId="{1933BA64-4F50-47F9-938E-7A1608272A8F}" dt="2026-06-28T20:53:11.784" v="22155" actId="948"/>
          <ac:spMkLst>
            <pc:docMk/>
            <pc:sldMk cId="2354728980" sldId="334"/>
            <ac:spMk id="4" creationId="{7282C659-A0DB-3AAC-8862-583C0A9C47D8}"/>
          </ac:spMkLst>
        </pc:spChg>
      </pc:sldChg>
      <pc:sldChg chg="modSp add mod">
        <pc:chgData name="Nick Barrowman" userId="4b063b6b43bff551" providerId="LiveId" clId="{1933BA64-4F50-47F9-938E-7A1608272A8F}" dt="2026-06-21T20:34:14.645" v="14907" actId="20577"/>
        <pc:sldMkLst>
          <pc:docMk/>
          <pc:sldMk cId="2916917556" sldId="335"/>
        </pc:sldMkLst>
        <pc:spChg chg="mod">
          <ac:chgData name="Nick Barrowman" userId="4b063b6b43bff551" providerId="LiveId" clId="{1933BA64-4F50-47F9-938E-7A1608272A8F}" dt="2026-06-21T20:34:14.645" v="14907" actId="20577"/>
          <ac:spMkLst>
            <pc:docMk/>
            <pc:sldMk cId="2916917556" sldId="335"/>
            <ac:spMk id="2" creationId="{ADD1A35D-1A27-1881-70C1-A71552FBACF4}"/>
          </ac:spMkLst>
        </pc:spChg>
      </pc:sldChg>
      <pc:sldChg chg="addSp delSp modSp add mod">
        <pc:chgData name="Nick Barrowman" userId="4b063b6b43bff551" providerId="LiveId" clId="{1933BA64-4F50-47F9-938E-7A1608272A8F}" dt="2026-06-28T21:22:12.003" v="22821" actId="121"/>
        <pc:sldMkLst>
          <pc:docMk/>
          <pc:sldMk cId="4280277299" sldId="336"/>
        </pc:sldMkLst>
        <pc:spChg chg="mod">
          <ac:chgData name="Nick Barrowman" userId="4b063b6b43bff551" providerId="LiveId" clId="{1933BA64-4F50-47F9-938E-7A1608272A8F}" dt="2026-06-28T21:16:49.755" v="22503" actId="1036"/>
          <ac:spMkLst>
            <pc:docMk/>
            <pc:sldMk cId="4280277299" sldId="336"/>
            <ac:spMk id="2" creationId="{71CC868D-CCCE-698E-E3FC-A4394814BEA4}"/>
          </ac:spMkLst>
        </pc:spChg>
        <pc:spChg chg="mod">
          <ac:chgData name="Nick Barrowman" userId="4b063b6b43bff551" providerId="LiveId" clId="{1933BA64-4F50-47F9-938E-7A1608272A8F}" dt="2026-06-28T21:22:12.003" v="22821" actId="121"/>
          <ac:spMkLst>
            <pc:docMk/>
            <pc:sldMk cId="4280277299" sldId="336"/>
            <ac:spMk id="3" creationId="{0C20FFD2-DA1D-61BD-E404-8663F0716F70}"/>
          </ac:spMkLst>
        </pc:spChg>
        <pc:spChg chg="add mod">
          <ac:chgData name="Nick Barrowman" userId="4b063b6b43bff551" providerId="LiveId" clId="{1933BA64-4F50-47F9-938E-7A1608272A8F}" dt="2026-06-28T21:16:45.515" v="22495" actId="948"/>
          <ac:spMkLst>
            <pc:docMk/>
            <pc:sldMk cId="4280277299" sldId="336"/>
            <ac:spMk id="4" creationId="{77ACAF38-5B5B-D145-9911-604E47047935}"/>
          </ac:spMkLst>
        </pc:spChg>
      </pc:sldChg>
      <pc:sldChg chg="addSp delSp modSp add mod">
        <pc:chgData name="Nick Barrowman" userId="4b063b6b43bff551" providerId="LiveId" clId="{1933BA64-4F50-47F9-938E-7A1608272A8F}" dt="2026-06-28T21:22:36.356" v="22860" actId="121"/>
        <pc:sldMkLst>
          <pc:docMk/>
          <pc:sldMk cId="445801022" sldId="337"/>
        </pc:sldMkLst>
        <pc:spChg chg="mod ord">
          <ac:chgData name="Nick Barrowman" userId="4b063b6b43bff551" providerId="LiveId" clId="{1933BA64-4F50-47F9-938E-7A1608272A8F}" dt="2026-06-21T20:30:40.357" v="14642" actId="167"/>
          <ac:spMkLst>
            <pc:docMk/>
            <pc:sldMk cId="445801022" sldId="337"/>
            <ac:spMk id="2" creationId="{703A92F5-30E1-900F-0D82-367B5A27DDE2}"/>
          </ac:spMkLst>
        </pc:spChg>
        <pc:spChg chg="mod">
          <ac:chgData name="Nick Barrowman" userId="4b063b6b43bff551" providerId="LiveId" clId="{1933BA64-4F50-47F9-938E-7A1608272A8F}" dt="2026-06-28T21:22:36.356" v="22860" actId="121"/>
          <ac:spMkLst>
            <pc:docMk/>
            <pc:sldMk cId="445801022" sldId="337"/>
            <ac:spMk id="3" creationId="{4FC2C813-540B-5531-C02E-A5F1DBDB43B6}"/>
          </ac:spMkLst>
        </pc:spChg>
        <pc:spChg chg="add mod">
          <ac:chgData name="Nick Barrowman" userId="4b063b6b43bff551" providerId="LiveId" clId="{1933BA64-4F50-47F9-938E-7A1608272A8F}" dt="2026-06-21T20:29:31.746" v="14560" actId="1035"/>
          <ac:spMkLst>
            <pc:docMk/>
            <pc:sldMk cId="445801022" sldId="337"/>
            <ac:spMk id="12" creationId="{77A457DD-DCDC-000E-EB11-F40092151AF1}"/>
          </ac:spMkLst>
        </pc:spChg>
        <pc:spChg chg="add mod">
          <ac:chgData name="Nick Barrowman" userId="4b063b6b43bff551" providerId="LiveId" clId="{1933BA64-4F50-47F9-938E-7A1608272A8F}" dt="2026-06-21T20:29:45.939" v="14609" actId="1038"/>
          <ac:spMkLst>
            <pc:docMk/>
            <pc:sldMk cId="445801022" sldId="337"/>
            <ac:spMk id="15" creationId="{B36E0EF7-15B0-EC4B-E843-BD01116A9A07}"/>
          </ac:spMkLst>
        </pc:spChg>
        <pc:spChg chg="add mod">
          <ac:chgData name="Nick Barrowman" userId="4b063b6b43bff551" providerId="LiveId" clId="{1933BA64-4F50-47F9-938E-7A1608272A8F}" dt="2026-06-21T20:31:21.359" v="14712" actId="20577"/>
          <ac:spMkLst>
            <pc:docMk/>
            <pc:sldMk cId="445801022" sldId="337"/>
            <ac:spMk id="18" creationId="{B9F8B778-9FD5-979D-5666-FC3A92DB3309}"/>
          </ac:spMkLst>
        </pc:spChg>
        <pc:picChg chg="add mod ord">
          <ac:chgData name="Nick Barrowman" userId="4b063b6b43bff551" providerId="LiveId" clId="{1933BA64-4F50-47F9-938E-7A1608272A8F}" dt="2026-06-21T20:29:24.107" v="14556" actId="167"/>
          <ac:picMkLst>
            <pc:docMk/>
            <pc:sldMk cId="445801022" sldId="337"/>
            <ac:picMk id="17" creationId="{547B8C0F-BB90-ED44-208C-D9B26D7AEA1F}"/>
          </ac:picMkLst>
        </pc:picChg>
        <pc:cxnChg chg="add mod">
          <ac:chgData name="Nick Barrowman" userId="4b063b6b43bff551" providerId="LiveId" clId="{1933BA64-4F50-47F9-938E-7A1608272A8F}" dt="2026-06-21T20:29:31.746" v="14560" actId="1035"/>
          <ac:cxnSpMkLst>
            <pc:docMk/>
            <pc:sldMk cId="445801022" sldId="337"/>
            <ac:cxnSpMk id="10" creationId="{2ABBF4FB-A37F-C0E1-8484-48352C75464F}"/>
          </ac:cxnSpMkLst>
        </pc:cxnChg>
        <pc:cxnChg chg="add mod">
          <ac:chgData name="Nick Barrowman" userId="4b063b6b43bff551" providerId="LiveId" clId="{1933BA64-4F50-47F9-938E-7A1608272A8F}" dt="2026-06-21T20:29:45.939" v="14609" actId="1038"/>
          <ac:cxnSpMkLst>
            <pc:docMk/>
            <pc:sldMk cId="445801022" sldId="337"/>
            <ac:cxnSpMk id="13" creationId="{BC53DFEF-4125-FF23-7B92-A04E867C96A6}"/>
          </ac:cxnSpMkLst>
        </pc:cxnChg>
      </pc:sldChg>
      <pc:sldChg chg="addSp modSp add mod">
        <pc:chgData name="Nick Barrowman" userId="4b063b6b43bff551" providerId="LiveId" clId="{1933BA64-4F50-47F9-938E-7A1608272A8F}" dt="2026-06-28T21:22:50.703" v="22898" actId="20577"/>
        <pc:sldMkLst>
          <pc:docMk/>
          <pc:sldMk cId="2477657087" sldId="338"/>
        </pc:sldMkLst>
        <pc:spChg chg="mod">
          <ac:chgData name="Nick Barrowman" userId="4b063b6b43bff551" providerId="LiveId" clId="{1933BA64-4F50-47F9-938E-7A1608272A8F}" dt="2026-06-21T20:31:55.514" v="14713"/>
          <ac:spMkLst>
            <pc:docMk/>
            <pc:sldMk cId="2477657087" sldId="338"/>
            <ac:spMk id="2" creationId="{F3818E37-A95D-E26D-A8D5-7D55DC47BB2A}"/>
          </ac:spMkLst>
        </pc:spChg>
        <pc:spChg chg="mod">
          <ac:chgData name="Nick Barrowman" userId="4b063b6b43bff551" providerId="LiveId" clId="{1933BA64-4F50-47F9-938E-7A1608272A8F}" dt="2026-06-28T21:22:50.703" v="22898" actId="20577"/>
          <ac:spMkLst>
            <pc:docMk/>
            <pc:sldMk cId="2477657087" sldId="338"/>
            <ac:spMk id="3" creationId="{2B2FBC5F-4785-5033-17B1-493734D9FC75}"/>
          </ac:spMkLst>
        </pc:spChg>
        <pc:spChg chg="add mod">
          <ac:chgData name="Nick Barrowman" userId="4b063b6b43bff551" providerId="LiveId" clId="{1933BA64-4F50-47F9-938E-7A1608272A8F}" dt="2026-06-21T20:33:59.313" v="14898" actId="1035"/>
          <ac:spMkLst>
            <pc:docMk/>
            <pc:sldMk cId="2477657087" sldId="338"/>
            <ac:spMk id="4" creationId="{1A954EAD-1DFC-537D-1A8A-4000DB7E06DF}"/>
          </ac:spMkLst>
        </pc:spChg>
        <pc:spChg chg="mod">
          <ac:chgData name="Nick Barrowman" userId="4b063b6b43bff551" providerId="LiveId" clId="{1933BA64-4F50-47F9-938E-7A1608272A8F}" dt="2026-06-21T20:32:27.030" v="14755" actId="20577"/>
          <ac:spMkLst>
            <pc:docMk/>
            <pc:sldMk cId="2477657087" sldId="338"/>
            <ac:spMk id="12" creationId="{EB62CB8E-605D-E2CA-7807-5E8A16384167}"/>
          </ac:spMkLst>
        </pc:spChg>
        <pc:spChg chg="mod">
          <ac:chgData name="Nick Barrowman" userId="4b063b6b43bff551" providerId="LiveId" clId="{1933BA64-4F50-47F9-938E-7A1608272A8F}" dt="2026-06-21T20:32:17.673" v="14746" actId="20577"/>
          <ac:spMkLst>
            <pc:docMk/>
            <pc:sldMk cId="2477657087" sldId="338"/>
            <ac:spMk id="15" creationId="{94E7F635-C4EA-C630-72B4-FF84F74EB7F9}"/>
          </ac:spMkLst>
        </pc:spChg>
      </pc:sldChg>
      <pc:sldChg chg="modSp add mod">
        <pc:chgData name="Nick Barrowman" userId="4b063b6b43bff551" providerId="LiveId" clId="{1933BA64-4F50-47F9-938E-7A1608272A8F}" dt="2026-06-28T21:23:01.117" v="22907" actId="20577"/>
        <pc:sldMkLst>
          <pc:docMk/>
          <pc:sldMk cId="3873387396" sldId="339"/>
        </pc:sldMkLst>
        <pc:spChg chg="mod">
          <ac:chgData name="Nick Barrowman" userId="4b063b6b43bff551" providerId="LiveId" clId="{1933BA64-4F50-47F9-938E-7A1608272A8F}" dt="2026-06-28T21:23:01.117" v="22907" actId="20577"/>
          <ac:spMkLst>
            <pc:docMk/>
            <pc:sldMk cId="3873387396" sldId="339"/>
            <ac:spMk id="4" creationId="{247A1261-9039-42FC-AABC-9714B50F384F}"/>
          </ac:spMkLst>
        </pc:spChg>
      </pc:sldChg>
      <pc:sldChg chg="delSp modSp add mod">
        <pc:chgData name="Nick Barrowman" userId="4b063b6b43bff551" providerId="LiveId" clId="{1933BA64-4F50-47F9-938E-7A1608272A8F}" dt="2026-06-23T00:54:19.403" v="15873" actId="948"/>
        <pc:sldMkLst>
          <pc:docMk/>
          <pc:sldMk cId="1047194423" sldId="340"/>
        </pc:sldMkLst>
        <pc:spChg chg="mod">
          <ac:chgData name="Nick Barrowman" userId="4b063b6b43bff551" providerId="LiveId" clId="{1933BA64-4F50-47F9-938E-7A1608272A8F}" dt="2026-06-22T16:29:45.280" v="15528" actId="20577"/>
          <ac:spMkLst>
            <pc:docMk/>
            <pc:sldMk cId="1047194423" sldId="340"/>
            <ac:spMk id="3" creationId="{6559EB04-63C4-0953-1751-D2FF64740746}"/>
          </ac:spMkLst>
        </pc:spChg>
        <pc:spChg chg="mod">
          <ac:chgData name="Nick Barrowman" userId="4b063b6b43bff551" providerId="LiveId" clId="{1933BA64-4F50-47F9-938E-7A1608272A8F}" dt="2026-06-23T00:54:19.403" v="15873" actId="948"/>
          <ac:spMkLst>
            <pc:docMk/>
            <pc:sldMk cId="1047194423" sldId="340"/>
            <ac:spMk id="4" creationId="{2CF883E4-4C37-375F-9FC1-FBA54E12A1CD}"/>
          </ac:spMkLst>
        </pc:spChg>
      </pc:sldChg>
      <pc:sldChg chg="delSp modSp add mod">
        <pc:chgData name="Nick Barrowman" userId="4b063b6b43bff551" providerId="LiveId" clId="{1933BA64-4F50-47F9-938E-7A1608272A8F}" dt="2026-06-23T01:48:00.528" v="15984" actId="1076"/>
        <pc:sldMkLst>
          <pc:docMk/>
          <pc:sldMk cId="334859131" sldId="341"/>
        </pc:sldMkLst>
        <pc:spChg chg="mod">
          <ac:chgData name="Nick Barrowman" userId="4b063b6b43bff551" providerId="LiveId" clId="{1933BA64-4F50-47F9-938E-7A1608272A8F}" dt="2026-06-23T01:48:00.528" v="15984" actId="1076"/>
          <ac:spMkLst>
            <pc:docMk/>
            <pc:sldMk cId="334859131" sldId="341"/>
            <ac:spMk id="2" creationId="{12689DEA-7F18-B11F-0BB7-2669A8C30A6B}"/>
          </ac:spMkLst>
        </pc:spChg>
        <pc:spChg chg="mod">
          <ac:chgData name="Nick Barrowman" userId="4b063b6b43bff551" providerId="LiveId" clId="{1933BA64-4F50-47F9-938E-7A1608272A8F}" dt="2026-06-23T01:31:34.358" v="15902" actId="20577"/>
          <ac:spMkLst>
            <pc:docMk/>
            <pc:sldMk cId="334859131" sldId="341"/>
            <ac:spMk id="3" creationId="{B8FF45EE-16C6-6842-694F-5255D4883BC2}"/>
          </ac:spMkLst>
        </pc:spChg>
      </pc:sldChg>
      <pc:sldChg chg="addSp delSp modSp add mod">
        <pc:chgData name="Nick Barrowman" userId="4b063b6b43bff551" providerId="LiveId" clId="{1933BA64-4F50-47F9-938E-7A1608272A8F}" dt="2026-06-23T01:49:25.625" v="15993" actId="1036"/>
        <pc:sldMkLst>
          <pc:docMk/>
          <pc:sldMk cId="1827362776" sldId="342"/>
        </pc:sldMkLst>
        <pc:spChg chg="mod">
          <ac:chgData name="Nick Barrowman" userId="4b063b6b43bff551" providerId="LiveId" clId="{1933BA64-4F50-47F9-938E-7A1608272A8F}" dt="2026-06-23T01:49:18.792" v="15989" actId="1076"/>
          <ac:spMkLst>
            <pc:docMk/>
            <pc:sldMk cId="1827362776" sldId="342"/>
            <ac:spMk id="2" creationId="{C5A2EBD9-7820-0068-D0C7-73624F99D7E1}"/>
          </ac:spMkLst>
        </pc:spChg>
        <pc:spChg chg="mod">
          <ac:chgData name="Nick Barrowman" userId="4b063b6b43bff551" providerId="LiveId" clId="{1933BA64-4F50-47F9-938E-7A1608272A8F}" dt="2026-06-23T01:31:47.694" v="15922" actId="20577"/>
          <ac:spMkLst>
            <pc:docMk/>
            <pc:sldMk cId="1827362776" sldId="342"/>
            <ac:spMk id="3" creationId="{96348D9C-9FBB-F1D9-7A00-D5D2260A8C72}"/>
          </ac:spMkLst>
        </pc:spChg>
        <pc:picChg chg="add mod">
          <ac:chgData name="Nick Barrowman" userId="4b063b6b43bff551" providerId="LiveId" clId="{1933BA64-4F50-47F9-938E-7A1608272A8F}" dt="2026-06-23T01:49:25.625" v="15993" actId="1036"/>
          <ac:picMkLst>
            <pc:docMk/>
            <pc:sldMk cId="1827362776" sldId="342"/>
            <ac:picMk id="7" creationId="{FA708FD3-93C2-C988-2BEC-7EBF10439383}"/>
          </ac:picMkLst>
        </pc:picChg>
      </pc:sldChg>
      <pc:sldChg chg="addSp delSp modSp add mod">
        <pc:chgData name="Nick Barrowman" userId="4b063b6b43bff551" providerId="LiveId" clId="{1933BA64-4F50-47F9-938E-7A1608272A8F}" dt="2026-06-23T01:50:24.816" v="16011" actId="1076"/>
        <pc:sldMkLst>
          <pc:docMk/>
          <pc:sldMk cId="3573029041" sldId="343"/>
        </pc:sldMkLst>
        <pc:spChg chg="mod">
          <ac:chgData name="Nick Barrowman" userId="4b063b6b43bff551" providerId="LiveId" clId="{1933BA64-4F50-47F9-938E-7A1608272A8F}" dt="2026-06-23T01:50:18.672" v="16009" actId="1036"/>
          <ac:spMkLst>
            <pc:docMk/>
            <pc:sldMk cId="3573029041" sldId="343"/>
            <ac:spMk id="2" creationId="{DF97DD15-EADD-1344-5CC5-6D4CAFA78628}"/>
          </ac:spMkLst>
        </pc:spChg>
        <pc:spChg chg="add mod">
          <ac:chgData name="Nick Barrowman" userId="4b063b6b43bff551" providerId="LiveId" clId="{1933BA64-4F50-47F9-938E-7A1608272A8F}" dt="2026-06-23T01:50:18.672" v="16009" actId="1036"/>
          <ac:spMkLst>
            <pc:docMk/>
            <pc:sldMk cId="3573029041" sldId="343"/>
            <ac:spMk id="4" creationId="{7213E4BF-7CAE-B1DB-DA87-D5BA4E12931C}"/>
          </ac:spMkLst>
        </pc:spChg>
        <pc:picChg chg="add mod">
          <ac:chgData name="Nick Barrowman" userId="4b063b6b43bff551" providerId="LiveId" clId="{1933BA64-4F50-47F9-938E-7A1608272A8F}" dt="2026-06-23T01:50:24.816" v="16011" actId="1076"/>
          <ac:picMkLst>
            <pc:docMk/>
            <pc:sldMk cId="3573029041" sldId="343"/>
            <ac:picMk id="8" creationId="{5B8D216B-6316-52D5-74E4-A0BCA41E5BF2}"/>
          </ac:picMkLst>
        </pc:picChg>
      </pc:sldChg>
      <pc:sldChg chg="addSp delSp modSp add mod">
        <pc:chgData name="Nick Barrowman" userId="4b063b6b43bff551" providerId="LiveId" clId="{1933BA64-4F50-47F9-938E-7A1608272A8F}" dt="2026-06-23T02:34:58.798" v="17765" actId="20577"/>
        <pc:sldMkLst>
          <pc:docMk/>
          <pc:sldMk cId="3731154332" sldId="344"/>
        </pc:sldMkLst>
        <pc:spChg chg="mod">
          <ac:chgData name="Nick Barrowman" userId="4b063b6b43bff551" providerId="LiveId" clId="{1933BA64-4F50-47F9-938E-7A1608272A8F}" dt="2026-06-23T02:34:58.798" v="17765" actId="20577"/>
          <ac:spMkLst>
            <pc:docMk/>
            <pc:sldMk cId="3731154332" sldId="344"/>
            <ac:spMk id="2" creationId="{D75CABDE-A765-C4A5-5980-032E6190AED8}"/>
          </ac:spMkLst>
        </pc:spChg>
        <pc:spChg chg="mod">
          <ac:chgData name="Nick Barrowman" userId="4b063b6b43bff551" providerId="LiveId" clId="{1933BA64-4F50-47F9-938E-7A1608272A8F}" dt="2026-06-23T02:33:45.334" v="17695" actId="20577"/>
          <ac:spMkLst>
            <pc:docMk/>
            <pc:sldMk cId="3731154332" sldId="344"/>
            <ac:spMk id="4" creationId="{A9E8E087-9726-2F72-20B1-BB9B845B219B}"/>
          </ac:spMkLst>
        </pc:spChg>
        <pc:picChg chg="add mod ord">
          <ac:chgData name="Nick Barrowman" userId="4b063b6b43bff551" providerId="LiveId" clId="{1933BA64-4F50-47F9-938E-7A1608272A8F}" dt="2026-06-23T02:32:37.771" v="17667" actId="1076"/>
          <ac:picMkLst>
            <pc:docMk/>
            <pc:sldMk cId="3731154332" sldId="344"/>
            <ac:picMk id="10" creationId="{2C3E7BD1-0683-3465-BD2F-364C6B2B5416}"/>
          </ac:picMkLst>
        </pc:picChg>
      </pc:sldChg>
      <pc:sldChg chg="modSp add mod">
        <pc:chgData name="Nick Barrowman" userId="4b063b6b43bff551" providerId="LiveId" clId="{1933BA64-4F50-47F9-938E-7A1608272A8F}" dt="2026-06-23T13:58:27.165" v="17805" actId="20577"/>
        <pc:sldMkLst>
          <pc:docMk/>
          <pc:sldMk cId="109416225" sldId="345"/>
        </pc:sldMkLst>
        <pc:spChg chg="mod">
          <ac:chgData name="Nick Barrowman" userId="4b063b6b43bff551" providerId="LiveId" clId="{1933BA64-4F50-47F9-938E-7A1608272A8F}" dt="2026-06-23T13:58:27.165" v="17805" actId="20577"/>
          <ac:spMkLst>
            <pc:docMk/>
            <pc:sldMk cId="109416225" sldId="345"/>
            <ac:spMk id="4" creationId="{1624D2E4-58BC-CDA3-B41E-A719DBD0E5D4}"/>
          </ac:spMkLst>
        </pc:spChg>
      </pc:sldChg>
      <pc:sldChg chg="addSp delSp modSp add mod">
        <pc:chgData name="Nick Barrowman" userId="4b063b6b43bff551" providerId="LiveId" clId="{1933BA64-4F50-47F9-938E-7A1608272A8F}" dt="2026-06-23T02:35:59.911" v="17775" actId="14100"/>
        <pc:sldMkLst>
          <pc:docMk/>
          <pc:sldMk cId="1387201548" sldId="346"/>
        </pc:sldMkLst>
        <pc:spChg chg="mod">
          <ac:chgData name="Nick Barrowman" userId="4b063b6b43bff551" providerId="LiveId" clId="{1933BA64-4F50-47F9-938E-7A1608272A8F}" dt="2026-06-23T02:35:51.319" v="17773" actId="1076"/>
          <ac:spMkLst>
            <pc:docMk/>
            <pc:sldMk cId="1387201548" sldId="346"/>
            <ac:spMk id="2" creationId="{27641020-9044-7E41-2360-8987887F2EED}"/>
          </ac:spMkLst>
        </pc:spChg>
        <pc:spChg chg="mod">
          <ac:chgData name="Nick Barrowman" userId="4b063b6b43bff551" providerId="LiveId" clId="{1933BA64-4F50-47F9-938E-7A1608272A8F}" dt="2026-06-23T02:34:16.824" v="17752" actId="20577"/>
          <ac:spMkLst>
            <pc:docMk/>
            <pc:sldMk cId="1387201548" sldId="346"/>
            <ac:spMk id="4" creationId="{6FA47084-711D-F4FD-A55A-D4F711642FEE}"/>
          </ac:spMkLst>
        </pc:spChg>
        <pc:picChg chg="add mod ord">
          <ac:chgData name="Nick Barrowman" userId="4b063b6b43bff551" providerId="LiveId" clId="{1933BA64-4F50-47F9-938E-7A1608272A8F}" dt="2026-06-23T02:35:59.911" v="17775" actId="14100"/>
          <ac:picMkLst>
            <pc:docMk/>
            <pc:sldMk cId="1387201548" sldId="346"/>
            <ac:picMk id="8" creationId="{AEB57313-186C-8312-D1A2-B5CB4695A196}"/>
          </ac:picMkLst>
        </pc:picChg>
      </pc:sldChg>
      <pc:sldChg chg="addSp delSp modSp add mod modNotesTx">
        <pc:chgData name="Nick Barrowman" userId="4b063b6b43bff551" providerId="LiveId" clId="{1933BA64-4F50-47F9-938E-7A1608272A8F}" dt="2026-06-28T21:07:57.902" v="22329" actId="2711"/>
        <pc:sldMkLst>
          <pc:docMk/>
          <pc:sldMk cId="529352714" sldId="348"/>
        </pc:sldMkLst>
        <pc:spChg chg="mod">
          <ac:chgData name="Nick Barrowman" userId="4b063b6b43bff551" providerId="LiveId" clId="{1933BA64-4F50-47F9-938E-7A1608272A8F}" dt="2026-06-28T21:06:13.852" v="22327" actId="2711"/>
          <ac:spMkLst>
            <pc:docMk/>
            <pc:sldMk cId="529352714" sldId="348"/>
            <ac:spMk id="2" creationId="{E71916E4-D87F-7AA8-86D1-BA1E17F0D055}"/>
          </ac:spMkLst>
        </pc:spChg>
        <pc:spChg chg="add mod">
          <ac:chgData name="Nick Barrowman" userId="4b063b6b43bff551" providerId="LiveId" clId="{1933BA64-4F50-47F9-938E-7A1608272A8F}" dt="2026-06-28T21:07:57.902" v="22329" actId="2711"/>
          <ac:spMkLst>
            <pc:docMk/>
            <pc:sldMk cId="529352714" sldId="348"/>
            <ac:spMk id="3" creationId="{3327FB67-4992-8328-F883-33CA10EDCB14}"/>
          </ac:spMkLst>
        </pc:spChg>
        <pc:spChg chg="mod">
          <ac:chgData name="Nick Barrowman" userId="4b063b6b43bff551" providerId="LiveId" clId="{1933BA64-4F50-47F9-938E-7A1608272A8F}" dt="2026-06-26T22:32:06.193" v="19726" actId="121"/>
          <ac:spMkLst>
            <pc:docMk/>
            <pc:sldMk cId="529352714" sldId="348"/>
            <ac:spMk id="11" creationId="{2C130FE4-53D5-8312-3C33-F69DF8A91B89}"/>
          </ac:spMkLst>
        </pc:spChg>
        <pc:picChg chg="mod">
          <ac:chgData name="Nick Barrowman" userId="4b063b6b43bff551" providerId="LiveId" clId="{1933BA64-4F50-47F9-938E-7A1608272A8F}" dt="2026-06-26T22:44:41.446" v="19929" actId="1036"/>
          <ac:picMkLst>
            <pc:docMk/>
            <pc:sldMk cId="529352714" sldId="348"/>
            <ac:picMk id="4" creationId="{8A8F73C1-9C0A-E98C-6D78-138ECD9899E7}"/>
          </ac:picMkLst>
        </pc:picChg>
      </pc:sldChg>
      <pc:sldChg chg="modSp add mod">
        <pc:chgData name="Nick Barrowman" userId="4b063b6b43bff551" providerId="LiveId" clId="{1933BA64-4F50-47F9-938E-7A1608272A8F}" dt="2026-06-24T14:25:52.687" v="19275" actId="20577"/>
        <pc:sldMkLst>
          <pc:docMk/>
          <pc:sldMk cId="355814580" sldId="349"/>
        </pc:sldMkLst>
        <pc:spChg chg="mod">
          <ac:chgData name="Nick Barrowman" userId="4b063b6b43bff551" providerId="LiveId" clId="{1933BA64-4F50-47F9-938E-7A1608272A8F}" dt="2026-06-24T14:25:52.687" v="19275" actId="20577"/>
          <ac:spMkLst>
            <pc:docMk/>
            <pc:sldMk cId="355814580" sldId="349"/>
            <ac:spMk id="2" creationId="{01C70219-68ED-DE6C-3B99-3664943196B1}"/>
          </ac:spMkLst>
        </pc:spChg>
        <pc:spChg chg="mod">
          <ac:chgData name="Nick Barrowman" userId="4b063b6b43bff551" providerId="LiveId" clId="{1933BA64-4F50-47F9-938E-7A1608272A8F}" dt="2026-06-24T13:53:44.217" v="18981" actId="20577"/>
          <ac:spMkLst>
            <pc:docMk/>
            <pc:sldMk cId="355814580" sldId="349"/>
            <ac:spMk id="4" creationId="{83DEC840-B14E-3BE9-6D98-357EDF0360A1}"/>
          </ac:spMkLst>
        </pc:spChg>
      </pc:sldChg>
      <pc:sldChg chg="addSp modSp new mod">
        <pc:chgData name="Nick Barrowman" userId="4b063b6b43bff551" providerId="LiveId" clId="{1933BA64-4F50-47F9-938E-7A1608272A8F}" dt="2026-06-28T20:39:39.476" v="22054" actId="2711"/>
        <pc:sldMkLst>
          <pc:docMk/>
          <pc:sldMk cId="1958418981" sldId="350"/>
        </pc:sldMkLst>
        <pc:spChg chg="mod">
          <ac:chgData name="Nick Barrowman" userId="4b063b6b43bff551" providerId="LiveId" clId="{1933BA64-4F50-47F9-938E-7A1608272A8F}" dt="2026-06-24T14:26:42.941" v="19306" actId="20577"/>
          <ac:spMkLst>
            <pc:docMk/>
            <pc:sldMk cId="1958418981" sldId="350"/>
            <ac:spMk id="2" creationId="{7F96D7A5-F0F5-46F8-9FD4-A315272979E0}"/>
          </ac:spMkLst>
        </pc:spChg>
        <pc:spChg chg="add mod">
          <ac:chgData name="Nick Barrowman" userId="4b063b6b43bff551" providerId="LiveId" clId="{1933BA64-4F50-47F9-938E-7A1608272A8F}" dt="2026-06-28T20:39:39.476" v="22054" actId="2711"/>
          <ac:spMkLst>
            <pc:docMk/>
            <pc:sldMk cId="1958418981" sldId="350"/>
            <ac:spMk id="4" creationId="{D5862E76-B41A-9E76-C406-93D60E1D7A18}"/>
          </ac:spMkLst>
        </pc:spChg>
        <pc:spChg chg="add mod">
          <ac:chgData name="Nick Barrowman" userId="4b063b6b43bff551" providerId="LiveId" clId="{1933BA64-4F50-47F9-938E-7A1608272A8F}" dt="2026-06-28T19:34:45.476" v="21666" actId="1076"/>
          <ac:spMkLst>
            <pc:docMk/>
            <pc:sldMk cId="1958418981" sldId="350"/>
            <ac:spMk id="6" creationId="{5B232EE6-80D2-B21B-5941-95A2924C5BB3}"/>
          </ac:spMkLst>
        </pc:spChg>
      </pc:sldChg>
      <pc:sldChg chg="addSp modSp add mod">
        <pc:chgData name="Nick Barrowman" userId="4b063b6b43bff551" providerId="LiveId" clId="{1933BA64-4F50-47F9-938E-7A1608272A8F}" dt="2026-06-28T20:38:38.037" v="22052" actId="20577"/>
        <pc:sldMkLst>
          <pc:docMk/>
          <pc:sldMk cId="2968332150" sldId="351"/>
        </pc:sldMkLst>
        <pc:spChg chg="mod">
          <ac:chgData name="Nick Barrowman" userId="4b063b6b43bff551" providerId="LiveId" clId="{1933BA64-4F50-47F9-938E-7A1608272A8F}" dt="2026-06-24T15:00:52.456" v="19456" actId="1076"/>
          <ac:spMkLst>
            <pc:docMk/>
            <pc:sldMk cId="2968332150" sldId="351"/>
            <ac:spMk id="2" creationId="{66DF0D18-154F-82CD-A69F-08A428A5F590}"/>
          </ac:spMkLst>
        </pc:spChg>
        <pc:spChg chg="mod">
          <ac:chgData name="Nick Barrowman" userId="4b063b6b43bff551" providerId="LiveId" clId="{1933BA64-4F50-47F9-938E-7A1608272A8F}" dt="2026-06-24T14:27:01.495" v="19330" actId="20577"/>
          <ac:spMkLst>
            <pc:docMk/>
            <pc:sldMk cId="2968332150" sldId="351"/>
            <ac:spMk id="3" creationId="{85705197-37A4-A7F8-9C32-B43345A5E273}"/>
          </ac:spMkLst>
        </pc:spChg>
        <pc:spChg chg="add mod">
          <ac:chgData name="Nick Barrowman" userId="4b063b6b43bff551" providerId="LiveId" clId="{1933BA64-4F50-47F9-938E-7A1608272A8F}" dt="2026-06-28T20:38:38.037" v="22052" actId="20577"/>
          <ac:spMkLst>
            <pc:docMk/>
            <pc:sldMk cId="2968332150" sldId="351"/>
            <ac:spMk id="4" creationId="{9144BA65-F6B4-F336-1507-B59534D57BC8}"/>
          </ac:spMkLst>
        </pc:spChg>
      </pc:sldChg>
      <pc:sldChg chg="addSp delSp modSp add mod">
        <pc:chgData name="Nick Barrowman" userId="4b063b6b43bff551" providerId="LiveId" clId="{1933BA64-4F50-47F9-938E-7A1608272A8F}" dt="2026-06-25T21:11:32.039" v="19544" actId="1076"/>
        <pc:sldMkLst>
          <pc:docMk/>
          <pc:sldMk cId="1939952821" sldId="352"/>
        </pc:sldMkLst>
        <pc:spChg chg="mod">
          <ac:chgData name="Nick Barrowman" userId="4b063b6b43bff551" providerId="LiveId" clId="{1933BA64-4F50-47F9-938E-7A1608272A8F}" dt="2026-06-24T21:20:25.946" v="19498" actId="207"/>
          <ac:spMkLst>
            <pc:docMk/>
            <pc:sldMk cId="1939952821" sldId="352"/>
            <ac:spMk id="4" creationId="{03F668F9-5AD7-280A-A1B8-398620FF3E5B}"/>
          </ac:spMkLst>
        </pc:spChg>
        <pc:spChg chg="add mod">
          <ac:chgData name="Nick Barrowman" userId="4b063b6b43bff551" providerId="LiveId" clId="{1933BA64-4F50-47F9-938E-7A1608272A8F}" dt="2026-06-25T21:10:51.013" v="19542" actId="108"/>
          <ac:spMkLst>
            <pc:docMk/>
            <pc:sldMk cId="1939952821" sldId="352"/>
            <ac:spMk id="8" creationId="{55C4040B-1DB1-39E7-6E17-1CB1A96A6520}"/>
          </ac:spMkLst>
        </pc:spChg>
        <pc:picChg chg="add mod">
          <ac:chgData name="Nick Barrowman" userId="4b063b6b43bff551" providerId="LiveId" clId="{1933BA64-4F50-47F9-938E-7A1608272A8F}" dt="2026-06-25T21:11:32.039" v="19544" actId="1076"/>
          <ac:picMkLst>
            <pc:docMk/>
            <pc:sldMk cId="1939952821" sldId="352"/>
            <ac:picMk id="7" creationId="{D48F0CA3-55D1-E2BF-0D19-A035A112D5AC}"/>
          </ac:picMkLst>
        </pc:picChg>
      </pc:sldChg>
      <pc:sldChg chg="modSp add mod">
        <pc:chgData name="Nick Barrowman" userId="4b063b6b43bff551" providerId="LiveId" clId="{1933BA64-4F50-47F9-938E-7A1608272A8F}" dt="2026-06-26T22:23:10.955" v="19614" actId="20577"/>
        <pc:sldMkLst>
          <pc:docMk/>
          <pc:sldMk cId="2562003522" sldId="353"/>
        </pc:sldMkLst>
        <pc:spChg chg="mod">
          <ac:chgData name="Nick Barrowman" userId="4b063b6b43bff551" providerId="LiveId" clId="{1933BA64-4F50-47F9-938E-7A1608272A8F}" dt="2026-06-26T22:23:10.955" v="19614" actId="20577"/>
          <ac:spMkLst>
            <pc:docMk/>
            <pc:sldMk cId="2562003522" sldId="353"/>
            <ac:spMk id="4" creationId="{2C102683-C942-6DC4-2CDA-CA5640431F71}"/>
          </ac:spMkLst>
        </pc:spChg>
      </pc:sldChg>
      <pc:sldChg chg="addSp delSp modSp new mod">
        <pc:chgData name="Nick Barrowman" userId="4b063b6b43bff551" providerId="LiveId" clId="{1933BA64-4F50-47F9-938E-7A1608272A8F}" dt="2026-07-03T14:47:55.672" v="24054" actId="14100"/>
        <pc:sldMkLst>
          <pc:docMk/>
          <pc:sldMk cId="3129902502" sldId="354"/>
        </pc:sldMkLst>
        <pc:spChg chg="add mod">
          <ac:chgData name="Nick Barrowman" userId="4b063b6b43bff551" providerId="LiveId" clId="{1933BA64-4F50-47F9-938E-7A1608272A8F}" dt="2026-07-03T14:47:48.800" v="24052" actId="20577"/>
          <ac:spMkLst>
            <pc:docMk/>
            <pc:sldMk cId="3129902502" sldId="354"/>
            <ac:spMk id="7" creationId="{33068548-5AF2-5769-CB9A-E24D66168F73}"/>
          </ac:spMkLst>
        </pc:spChg>
        <pc:picChg chg="add mod">
          <ac:chgData name="Nick Barrowman" userId="4b063b6b43bff551" providerId="LiveId" clId="{1933BA64-4F50-47F9-938E-7A1608272A8F}" dt="2026-07-03T14:47:55.672" v="24054" actId="14100"/>
          <ac:picMkLst>
            <pc:docMk/>
            <pc:sldMk cId="3129902502" sldId="354"/>
            <ac:picMk id="5" creationId="{51E12B1F-4B88-99AF-D741-21BD603408AC}"/>
          </ac:picMkLst>
        </pc:picChg>
      </pc:sldChg>
      <pc:sldChg chg="modSp add mod">
        <pc:chgData name="Nick Barrowman" userId="4b063b6b43bff551" providerId="LiveId" clId="{1933BA64-4F50-47F9-938E-7A1608272A8F}" dt="2026-06-28T20:58:47.824" v="22262" actId="20577"/>
        <pc:sldMkLst>
          <pc:docMk/>
          <pc:sldMk cId="3298112610" sldId="355"/>
        </pc:sldMkLst>
        <pc:spChg chg="mod">
          <ac:chgData name="Nick Barrowman" userId="4b063b6b43bff551" providerId="LiveId" clId="{1933BA64-4F50-47F9-938E-7A1608272A8F}" dt="2026-06-28T20:58:47.824" v="22262" actId="20577"/>
          <ac:spMkLst>
            <pc:docMk/>
            <pc:sldMk cId="3298112610" sldId="355"/>
            <ac:spMk id="2" creationId="{E301B996-7A01-7F1F-C47B-F83ABE936D75}"/>
          </ac:spMkLst>
        </pc:spChg>
      </pc:sldChg>
      <pc:sldChg chg="modSp add mod">
        <pc:chgData name="Nick Barrowman" userId="4b063b6b43bff551" providerId="LiveId" clId="{1933BA64-4F50-47F9-938E-7A1608272A8F}" dt="2026-06-28T17:24:01.273" v="20437" actId="20577"/>
        <pc:sldMkLst>
          <pc:docMk/>
          <pc:sldMk cId="3638319842" sldId="356"/>
        </pc:sldMkLst>
        <pc:spChg chg="mod">
          <ac:chgData name="Nick Barrowman" userId="4b063b6b43bff551" providerId="LiveId" clId="{1933BA64-4F50-47F9-938E-7A1608272A8F}" dt="2026-06-28T17:24:01.273" v="20437" actId="20577"/>
          <ac:spMkLst>
            <pc:docMk/>
            <pc:sldMk cId="3638319842" sldId="356"/>
            <ac:spMk id="4" creationId="{E6FB145A-B21F-7365-E1EB-D213D8AE3B11}"/>
          </ac:spMkLst>
        </pc:spChg>
      </pc:sldChg>
      <pc:sldChg chg="modSp add mod">
        <pc:chgData name="Nick Barrowman" userId="4b063b6b43bff551" providerId="LiveId" clId="{1933BA64-4F50-47F9-938E-7A1608272A8F}" dt="2026-06-28T18:18:18.869" v="20456" actId="20577"/>
        <pc:sldMkLst>
          <pc:docMk/>
          <pc:sldMk cId="15135683" sldId="358"/>
        </pc:sldMkLst>
        <pc:spChg chg="mod">
          <ac:chgData name="Nick Barrowman" userId="4b063b6b43bff551" providerId="LiveId" clId="{1933BA64-4F50-47F9-938E-7A1608272A8F}" dt="2026-06-28T18:18:18.869" v="20456" actId="20577"/>
          <ac:spMkLst>
            <pc:docMk/>
            <pc:sldMk cId="15135683" sldId="358"/>
            <ac:spMk id="4" creationId="{7CCE875C-F272-645D-FD30-07CF8E1B8F16}"/>
          </ac:spMkLst>
        </pc:spChg>
      </pc:sldChg>
      <pc:sldChg chg="addSp delSp modSp add mod">
        <pc:chgData name="Nick Barrowman" userId="4b063b6b43bff551" providerId="LiveId" clId="{1933BA64-4F50-47F9-938E-7A1608272A8F}" dt="2026-06-28T20:49:26.570" v="22073" actId="12385"/>
        <pc:sldMkLst>
          <pc:docMk/>
          <pc:sldMk cId="894433162" sldId="359"/>
        </pc:sldMkLst>
        <pc:spChg chg="mod">
          <ac:chgData name="Nick Barrowman" userId="4b063b6b43bff551" providerId="LiveId" clId="{1933BA64-4F50-47F9-938E-7A1608272A8F}" dt="2026-06-28T20:03:25.678" v="21722" actId="20577"/>
          <ac:spMkLst>
            <pc:docMk/>
            <pc:sldMk cId="894433162" sldId="359"/>
            <ac:spMk id="2" creationId="{61B3D0E0-0EED-77D1-EE4E-BFBEF9047750}"/>
          </ac:spMkLst>
        </pc:spChg>
        <pc:spChg chg="mod">
          <ac:chgData name="Nick Barrowman" userId="4b063b6b43bff551" providerId="LiveId" clId="{1933BA64-4F50-47F9-938E-7A1608272A8F}" dt="2026-06-28T20:35:34.642" v="21976" actId="948"/>
          <ac:spMkLst>
            <pc:docMk/>
            <pc:sldMk cId="894433162" sldId="359"/>
            <ac:spMk id="4" creationId="{D0B98469-7E8D-4004-36B9-FEF003696566}"/>
          </ac:spMkLst>
        </pc:spChg>
        <pc:graphicFrameChg chg="add mod modGraphic">
          <ac:chgData name="Nick Barrowman" userId="4b063b6b43bff551" providerId="LiveId" clId="{1933BA64-4F50-47F9-938E-7A1608272A8F}" dt="2026-06-28T20:49:26.570" v="22073" actId="12385"/>
          <ac:graphicFrameMkLst>
            <pc:docMk/>
            <pc:sldMk cId="894433162" sldId="359"/>
            <ac:graphicFrameMk id="3" creationId="{2CB157F5-1E7D-2429-7225-F016350BD29E}"/>
          </ac:graphicFrameMkLst>
        </pc:graphicFrameChg>
      </pc:sldChg>
      <pc:sldChg chg="addSp delSp modSp add mod">
        <pc:chgData name="Nick Barrowman" userId="4b063b6b43bff551" providerId="LiveId" clId="{1933BA64-4F50-47F9-938E-7A1608272A8F}" dt="2026-06-28T19:32:51.837" v="21662" actId="20577"/>
        <pc:sldMkLst>
          <pc:docMk/>
          <pc:sldMk cId="3018331596" sldId="360"/>
        </pc:sldMkLst>
        <pc:spChg chg="mod">
          <ac:chgData name="Nick Barrowman" userId="4b063b6b43bff551" providerId="LiveId" clId="{1933BA64-4F50-47F9-938E-7A1608272A8F}" dt="2026-06-28T19:21:24.956" v="21521" actId="14100"/>
          <ac:spMkLst>
            <pc:docMk/>
            <pc:sldMk cId="3018331596" sldId="360"/>
            <ac:spMk id="4" creationId="{B62B6B98-D634-3A16-CAE7-820AD3A68D8B}"/>
          </ac:spMkLst>
        </pc:spChg>
        <pc:graphicFrameChg chg="add mod modGraphic">
          <ac:chgData name="Nick Barrowman" userId="4b063b6b43bff551" providerId="LiveId" clId="{1933BA64-4F50-47F9-938E-7A1608272A8F}" dt="2026-06-28T19:26:31.388" v="21606" actId="207"/>
          <ac:graphicFrameMkLst>
            <pc:docMk/>
            <pc:sldMk cId="3018331596" sldId="360"/>
            <ac:graphicFrameMk id="6" creationId="{070EFB3B-E98D-8414-7807-C2F42403128A}"/>
          </ac:graphicFrameMkLst>
        </pc:graphicFrameChg>
        <pc:graphicFrameChg chg="add mod modGraphic">
          <ac:chgData name="Nick Barrowman" userId="4b063b6b43bff551" providerId="LiveId" clId="{1933BA64-4F50-47F9-938E-7A1608272A8F}" dt="2026-06-28T19:32:51.837" v="21662" actId="20577"/>
          <ac:graphicFrameMkLst>
            <pc:docMk/>
            <pc:sldMk cId="3018331596" sldId="360"/>
            <ac:graphicFrameMk id="7" creationId="{112FC072-5F19-3F39-F511-90D6A95E57E5}"/>
          </ac:graphicFrameMkLst>
        </pc:graphicFrameChg>
      </pc:sldChg>
      <pc:sldChg chg="delSp modSp add mod">
        <pc:chgData name="Nick Barrowman" userId="4b063b6b43bff551" providerId="LiveId" clId="{1933BA64-4F50-47F9-938E-7A1608272A8F}" dt="2026-06-28T20:13:44.324" v="21800" actId="20577"/>
        <pc:sldMkLst>
          <pc:docMk/>
          <pc:sldMk cId="2675580164" sldId="361"/>
        </pc:sldMkLst>
        <pc:spChg chg="mod">
          <ac:chgData name="Nick Barrowman" userId="4b063b6b43bff551" providerId="LiveId" clId="{1933BA64-4F50-47F9-938E-7A1608272A8F}" dt="2026-06-28T19:53:16.944" v="21681" actId="113"/>
          <ac:spMkLst>
            <pc:docMk/>
            <pc:sldMk cId="2675580164" sldId="361"/>
            <ac:spMk id="2" creationId="{1988FCE4-5CE1-BA58-EC94-09DCE1FAB3FA}"/>
          </ac:spMkLst>
        </pc:spChg>
        <pc:spChg chg="mod">
          <ac:chgData name="Nick Barrowman" userId="4b063b6b43bff551" providerId="LiveId" clId="{1933BA64-4F50-47F9-938E-7A1608272A8F}" dt="2026-06-28T20:13:44.324" v="21800" actId="20577"/>
          <ac:spMkLst>
            <pc:docMk/>
            <pc:sldMk cId="2675580164" sldId="361"/>
            <ac:spMk id="4" creationId="{9AE9F7F0-E06B-8E3C-219C-57C1F3587E4E}"/>
          </ac:spMkLst>
        </pc:spChg>
      </pc:sldChg>
      <pc:sldChg chg="modSp add mod">
        <pc:chgData name="Nick Barrowman" userId="4b063b6b43bff551" providerId="LiveId" clId="{1933BA64-4F50-47F9-938E-7A1608272A8F}" dt="2026-06-28T20:38:54.472" v="22053" actId="20577"/>
        <pc:sldMkLst>
          <pc:docMk/>
          <pc:sldMk cId="1306805681" sldId="362"/>
        </pc:sldMkLst>
        <pc:spChg chg="mod">
          <ac:chgData name="Nick Barrowman" userId="4b063b6b43bff551" providerId="LiveId" clId="{1933BA64-4F50-47F9-938E-7A1608272A8F}" dt="2026-06-28T20:37:40.013" v="22023"/>
          <ac:spMkLst>
            <pc:docMk/>
            <pc:sldMk cId="1306805681" sldId="362"/>
            <ac:spMk id="2" creationId="{C36142B5-83F0-EB9D-63B3-5B9F8E32AF60}"/>
          </ac:spMkLst>
        </pc:spChg>
        <pc:spChg chg="mod">
          <ac:chgData name="Nick Barrowman" userId="4b063b6b43bff551" providerId="LiveId" clId="{1933BA64-4F50-47F9-938E-7A1608272A8F}" dt="2026-06-28T20:38:54.472" v="22053" actId="20577"/>
          <ac:spMkLst>
            <pc:docMk/>
            <pc:sldMk cId="1306805681" sldId="362"/>
            <ac:spMk id="4" creationId="{C1B9C596-2E7A-1755-7A71-DDF355F0E02C}"/>
          </ac:spMkLst>
        </pc:spChg>
      </pc:sldChg>
      <pc:sldChg chg="modSp add mod">
        <pc:chgData name="Nick Barrowman" userId="4b063b6b43bff551" providerId="LiveId" clId="{1933BA64-4F50-47F9-938E-7A1608272A8F}" dt="2026-06-28T20:42:34.515" v="22072"/>
        <pc:sldMkLst>
          <pc:docMk/>
          <pc:sldMk cId="1522534443" sldId="363"/>
        </pc:sldMkLst>
        <pc:spChg chg="mod">
          <ac:chgData name="Nick Barrowman" userId="4b063b6b43bff551" providerId="LiveId" clId="{1933BA64-4F50-47F9-938E-7A1608272A8F}" dt="2026-06-28T20:41:59.370" v="22071"/>
          <ac:spMkLst>
            <pc:docMk/>
            <pc:sldMk cId="1522534443" sldId="363"/>
            <ac:spMk id="2" creationId="{81FA890C-CEF2-D401-1DF1-52266DCF5433}"/>
          </ac:spMkLst>
        </pc:spChg>
        <pc:spChg chg="mod">
          <ac:chgData name="Nick Barrowman" userId="4b063b6b43bff551" providerId="LiveId" clId="{1933BA64-4F50-47F9-938E-7A1608272A8F}" dt="2026-06-28T20:42:34.515" v="22072"/>
          <ac:spMkLst>
            <pc:docMk/>
            <pc:sldMk cId="1522534443" sldId="363"/>
            <ac:spMk id="3" creationId="{041EBCAC-D62B-3E6B-F0C2-F21681EA239D}"/>
          </ac:spMkLst>
        </pc:spChg>
        <pc:spChg chg="mod">
          <ac:chgData name="Nick Barrowman" userId="4b063b6b43bff551" providerId="LiveId" clId="{1933BA64-4F50-47F9-938E-7A1608272A8F}" dt="2026-06-28T20:41:12.984" v="22068" actId="20577"/>
          <ac:spMkLst>
            <pc:docMk/>
            <pc:sldMk cId="1522534443" sldId="363"/>
            <ac:spMk id="4" creationId="{D6D81F35-DA53-96BB-1D3C-B436E99C0AB4}"/>
          </ac:spMkLst>
        </pc:spChg>
      </pc:sldChg>
      <pc:sldChg chg="delSp modSp add mod">
        <pc:chgData name="Nick Barrowman" userId="4b063b6b43bff551" providerId="LiveId" clId="{1933BA64-4F50-47F9-938E-7A1608272A8F}" dt="2026-06-28T21:33:35.072" v="23214" actId="20577"/>
        <pc:sldMkLst>
          <pc:docMk/>
          <pc:sldMk cId="3611832151" sldId="364"/>
        </pc:sldMkLst>
        <pc:spChg chg="mod">
          <ac:chgData name="Nick Barrowman" userId="4b063b6b43bff551" providerId="LiveId" clId="{1933BA64-4F50-47F9-938E-7A1608272A8F}" dt="2026-06-28T21:33:35.072" v="23214" actId="20577"/>
          <ac:spMkLst>
            <pc:docMk/>
            <pc:sldMk cId="3611832151" sldId="364"/>
            <ac:spMk id="4" creationId="{4C5BCF28-C383-284F-213A-04239053D3B4}"/>
          </ac:spMkLst>
        </pc:spChg>
      </pc:sldChg>
      <pc:sldChg chg="modSp add mod">
        <pc:chgData name="Nick Barrowman" userId="4b063b6b43bff551" providerId="LiveId" clId="{1933BA64-4F50-47F9-938E-7A1608272A8F}" dt="2026-06-29T15:10:11.644" v="23278" actId="20577"/>
        <pc:sldMkLst>
          <pc:docMk/>
          <pc:sldMk cId="1667263133" sldId="366"/>
        </pc:sldMkLst>
        <pc:spChg chg="mod">
          <ac:chgData name="Nick Barrowman" userId="4b063b6b43bff551" providerId="LiveId" clId="{1933BA64-4F50-47F9-938E-7A1608272A8F}" dt="2026-06-29T15:10:11.644" v="23278" actId="20577"/>
          <ac:spMkLst>
            <pc:docMk/>
            <pc:sldMk cId="1667263133" sldId="366"/>
            <ac:spMk id="4" creationId="{437B2795-2668-5B2B-198F-9D191F4B50D0}"/>
          </ac:spMkLst>
        </pc:spChg>
      </pc:sldChg>
      <pc:sldChg chg="addSp delSp modSp add mod">
        <pc:chgData name="Nick Barrowman" userId="4b063b6b43bff551" providerId="LiveId" clId="{1933BA64-4F50-47F9-938E-7A1608272A8F}" dt="2026-07-03T14:42:36.562" v="24019" actId="1036"/>
        <pc:sldMkLst>
          <pc:docMk/>
          <pc:sldMk cId="3603323907" sldId="367"/>
        </pc:sldMkLst>
        <pc:spChg chg="mod">
          <ac:chgData name="Nick Barrowman" userId="4b063b6b43bff551" providerId="LiveId" clId="{1933BA64-4F50-47F9-938E-7A1608272A8F}" dt="2026-07-03T14:32:08.487" v="23370" actId="21"/>
          <ac:spMkLst>
            <pc:docMk/>
            <pc:sldMk cId="3603323907" sldId="367"/>
            <ac:spMk id="3" creationId="{7E848F1C-00DA-340A-4EDE-8B8206E20EA5}"/>
          </ac:spMkLst>
        </pc:spChg>
        <pc:spChg chg="add mod">
          <ac:chgData name="Nick Barrowman" userId="4b063b6b43bff551" providerId="LiveId" clId="{1933BA64-4F50-47F9-938E-7A1608272A8F}" dt="2026-07-03T14:42:36.562" v="24019" actId="1036"/>
          <ac:spMkLst>
            <pc:docMk/>
            <pc:sldMk cId="3603323907" sldId="367"/>
            <ac:spMk id="7" creationId="{BD247E08-6526-7E0B-A48C-313116588E49}"/>
          </ac:spMkLst>
        </pc:spChg>
        <pc:spChg chg="add mod">
          <ac:chgData name="Nick Barrowman" userId="4b063b6b43bff551" providerId="LiveId" clId="{1933BA64-4F50-47F9-938E-7A1608272A8F}" dt="2026-07-03T14:42:36.562" v="24019" actId="1036"/>
          <ac:spMkLst>
            <pc:docMk/>
            <pc:sldMk cId="3603323907" sldId="367"/>
            <ac:spMk id="8" creationId="{EA7F7341-50A2-E685-3013-18C3F0F3D8FD}"/>
          </ac:spMkLst>
        </pc:spChg>
        <pc:graphicFrameChg chg="add mod modGraphic">
          <ac:chgData name="Nick Barrowman" userId="4b063b6b43bff551" providerId="LiveId" clId="{1933BA64-4F50-47F9-938E-7A1608272A8F}" dt="2026-07-03T14:42:30.172" v="24007"/>
          <ac:graphicFrameMkLst>
            <pc:docMk/>
            <pc:sldMk cId="3603323907" sldId="367"/>
            <ac:graphicFrameMk id="6" creationId="{1CBAAEB8-DFEC-FE59-3577-F6899E32372A}"/>
          </ac:graphicFrameMkLst>
        </pc:graphicFrameChg>
      </pc:sldChg>
      <pc:sldMasterChg chg="modSldLayout">
        <pc:chgData name="Nick Barrowman" userId="4b063b6b43bff551" providerId="LiveId" clId="{1933BA64-4F50-47F9-938E-7A1608272A8F}" dt="2026-06-26T22:28:04.548" v="19715" actId="14100"/>
        <pc:sldMasterMkLst>
          <pc:docMk/>
          <pc:sldMasterMk cId="310764511" sldId="2147483648"/>
        </pc:sldMasterMkLst>
        <pc:sldLayoutChg chg="addSp modSp mod">
          <pc:chgData name="Nick Barrowman" userId="4b063b6b43bff551" providerId="LiveId" clId="{1933BA64-4F50-47F9-938E-7A1608272A8F}" dt="2026-06-20T14:08:47.139" v="10824" actId="14100"/>
          <pc:sldLayoutMkLst>
            <pc:docMk/>
            <pc:sldMasterMk cId="310764511" sldId="2147483648"/>
            <pc:sldLayoutMk cId="1703553991" sldId="2147483654"/>
          </pc:sldLayoutMkLst>
          <pc:spChg chg="mod">
            <ac:chgData name="Nick Barrowman" userId="4b063b6b43bff551" providerId="LiveId" clId="{1933BA64-4F50-47F9-938E-7A1608272A8F}" dt="2026-06-20T14:08:30.775" v="10821" actId="14100"/>
            <ac:spMkLst>
              <pc:docMk/>
              <pc:sldMasterMk cId="310764511" sldId="2147483648"/>
              <pc:sldLayoutMk cId="1703553991" sldId="2147483654"/>
              <ac:spMk id="4" creationId="{65D2B8B4-3184-4A72-8224-941EBE252C15}"/>
            </ac:spMkLst>
          </pc:spChg>
          <pc:spChg chg="mod">
            <ac:chgData name="Nick Barrowman" userId="4b063b6b43bff551" providerId="LiveId" clId="{1933BA64-4F50-47F9-938E-7A1608272A8F}" dt="2026-06-20T14:07:58.759" v="10816" actId="14100"/>
            <ac:spMkLst>
              <pc:docMk/>
              <pc:sldMasterMk cId="310764511" sldId="2147483648"/>
              <pc:sldLayoutMk cId="1703553991" sldId="2147483654"/>
              <ac:spMk id="5" creationId="{12400BB9-12C6-F020-532B-7BB8014D1609}"/>
            </ac:spMkLst>
          </pc:spChg>
          <pc:spChg chg="add mod">
            <ac:chgData name="Nick Barrowman" userId="4b063b6b43bff551" providerId="LiveId" clId="{1933BA64-4F50-47F9-938E-7A1608272A8F}" dt="2026-06-20T14:08:47.139" v="10824" actId="14100"/>
            <ac:spMkLst>
              <pc:docMk/>
              <pc:sldMasterMk cId="310764511" sldId="2147483648"/>
              <pc:sldLayoutMk cId="1703553991" sldId="2147483654"/>
              <ac:spMk id="6" creationId="{DB6CB041-B697-6757-D20B-8D73A68B1C58}"/>
            </ac:spMkLst>
          </pc:spChg>
        </pc:sldLayoutChg>
        <pc:sldLayoutChg chg="addSp delSp modSp mod">
          <pc:chgData name="Nick Barrowman" userId="4b063b6b43bff551" providerId="LiveId" clId="{1933BA64-4F50-47F9-938E-7A1608272A8F}" dt="2026-06-26T22:28:04.548" v="19715" actId="14100"/>
          <pc:sldLayoutMkLst>
            <pc:docMk/>
            <pc:sldMasterMk cId="310764511" sldId="2147483648"/>
            <pc:sldLayoutMk cId="2575003963" sldId="2147483655"/>
          </pc:sldLayoutMkLst>
          <pc:spChg chg="add mod">
            <ac:chgData name="Nick Barrowman" userId="4b063b6b43bff551" providerId="LiveId" clId="{1933BA64-4F50-47F9-938E-7A1608272A8F}" dt="2026-06-21T19:52:06.587" v="14110" actId="20577"/>
            <ac:spMkLst>
              <pc:docMk/>
              <pc:sldMasterMk cId="310764511" sldId="2147483648"/>
              <pc:sldLayoutMk cId="2575003963" sldId="2147483655"/>
              <ac:spMk id="4" creationId="{EF664684-E7DE-481F-7F2B-F1431F246F9D}"/>
            </ac:spMkLst>
          </pc:spChg>
          <pc:spChg chg="add mod">
            <ac:chgData name="Nick Barrowman" userId="4b063b6b43bff551" providerId="LiveId" clId="{1933BA64-4F50-47F9-938E-7A1608272A8F}" dt="2026-06-20T15:11:08.111" v="11663" actId="1035"/>
            <ac:spMkLst>
              <pc:docMk/>
              <pc:sldMasterMk cId="310764511" sldId="2147483648"/>
              <pc:sldLayoutMk cId="2575003963" sldId="2147483655"/>
              <ac:spMk id="5" creationId="{E1FC76F8-CFC9-C18A-EA3C-D322297F06DC}"/>
            </ac:spMkLst>
          </pc:spChg>
          <pc:spChg chg="add del mod">
            <ac:chgData name="Nick Barrowman" userId="4b063b6b43bff551" providerId="LiveId" clId="{1933BA64-4F50-47F9-938E-7A1608272A8F}" dt="2026-06-20T15:11:08.111" v="11663" actId="1035"/>
            <ac:spMkLst>
              <pc:docMk/>
              <pc:sldMasterMk cId="310764511" sldId="2147483648"/>
              <pc:sldLayoutMk cId="2575003963" sldId="2147483655"/>
              <ac:spMk id="6" creationId="{60520733-6A22-8B3D-E3CF-465B66B84DE8}"/>
            </ac:spMkLst>
          </pc:spChg>
          <pc:spChg chg="add mod">
            <ac:chgData name="Nick Barrowman" userId="4b063b6b43bff551" providerId="LiveId" clId="{1933BA64-4F50-47F9-938E-7A1608272A8F}" dt="2026-06-26T22:28:04.548" v="19715" actId="14100"/>
            <ac:spMkLst>
              <pc:docMk/>
              <pc:sldMasterMk cId="310764511" sldId="2147483648"/>
              <pc:sldLayoutMk cId="2575003963" sldId="2147483655"/>
              <ac:spMk id="7" creationId="{03BD0F8B-FF57-31F7-0458-0787F334CF98}"/>
            </ac:spMkLst>
          </pc:spChg>
          <pc:spChg chg="add del mod">
            <ac:chgData name="Nick Barrowman" userId="4b063b6b43bff551" providerId="LiveId" clId="{1933BA64-4F50-47F9-938E-7A1608272A8F}" dt="2026-06-26T22:27:58.556" v="19714" actId="1076"/>
            <ac:spMkLst>
              <pc:docMk/>
              <pc:sldMasterMk cId="310764511" sldId="2147483648"/>
              <pc:sldLayoutMk cId="2575003963" sldId="2147483655"/>
              <ac:spMk id="8" creationId="{A87791BD-AA87-6993-37D5-98F7B145BD40}"/>
            </ac:spMkLst>
          </pc:spChg>
          <pc:spChg chg="add mod ord">
            <ac:chgData name="Nick Barrowman" userId="4b063b6b43bff551" providerId="LiveId" clId="{1933BA64-4F50-47F9-938E-7A1608272A8F}" dt="2026-06-20T15:11:08.111" v="11663" actId="1035"/>
            <ac:spMkLst>
              <pc:docMk/>
              <pc:sldMasterMk cId="310764511" sldId="2147483648"/>
              <pc:sldLayoutMk cId="2575003963" sldId="2147483655"/>
              <ac:spMk id="11" creationId="{A17062F6-0C24-9985-8140-A301C8ABE6D6}"/>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84D24B-5F7F-43FB-B948-E898DD505695}" type="datetimeFigureOut">
              <a:rPr lang="en-CA" smtClean="0"/>
              <a:t>03-Jul-2026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A874A9-59AB-42D7-A62E-B8B87BB739F9}" type="slidenum">
              <a:rPr lang="en-CA" smtClean="0"/>
              <a:t>‹#›</a:t>
            </a:fld>
            <a:endParaRPr lang="en-CA"/>
          </a:p>
        </p:txBody>
      </p:sp>
    </p:spTree>
    <p:extLst>
      <p:ext uri="{BB962C8B-B14F-4D97-AF65-F5344CB8AC3E}">
        <p14:creationId xmlns:p14="http://schemas.microsoft.com/office/powerpoint/2010/main" val="1337026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1A874A9-59AB-42D7-A62E-B8B87BB739F9}" type="slidenum">
              <a:rPr lang="en-CA" smtClean="0"/>
              <a:t>1</a:t>
            </a:fld>
            <a:endParaRPr lang="en-CA"/>
          </a:p>
        </p:txBody>
      </p:sp>
    </p:spTree>
    <p:extLst>
      <p:ext uri="{BB962C8B-B14F-4D97-AF65-F5344CB8AC3E}">
        <p14:creationId xmlns:p14="http://schemas.microsoft.com/office/powerpoint/2010/main" val="633474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It is remarkable is that these basic points are often ignored or misrepresented.</a:t>
            </a:r>
          </a:p>
        </p:txBody>
      </p:sp>
      <p:sp>
        <p:nvSpPr>
          <p:cNvPr id="4" name="Slide Number Placeholder 3"/>
          <p:cNvSpPr>
            <a:spLocks noGrp="1"/>
          </p:cNvSpPr>
          <p:nvPr>
            <p:ph type="sldNum" sz="quarter" idx="5"/>
          </p:nvPr>
        </p:nvSpPr>
        <p:spPr/>
        <p:txBody>
          <a:bodyPr/>
          <a:lstStyle/>
          <a:p>
            <a:fld id="{D1A874A9-59AB-42D7-A62E-B8B87BB739F9}" type="slidenum">
              <a:rPr lang="en-CA" smtClean="0"/>
              <a:t>14</a:t>
            </a:fld>
            <a:endParaRPr lang="en-CA"/>
          </a:p>
        </p:txBody>
      </p:sp>
    </p:spTree>
    <p:extLst>
      <p:ext uri="{BB962C8B-B14F-4D97-AF65-F5344CB8AC3E}">
        <p14:creationId xmlns:p14="http://schemas.microsoft.com/office/powerpoint/2010/main" val="955979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1A874A9-59AB-42D7-A62E-B8B87BB739F9}" type="slidenum">
              <a:rPr lang="en-CA" smtClean="0"/>
              <a:t>17</a:t>
            </a:fld>
            <a:endParaRPr lang="en-CA"/>
          </a:p>
        </p:txBody>
      </p:sp>
    </p:spTree>
    <p:extLst>
      <p:ext uri="{BB962C8B-B14F-4D97-AF65-F5344CB8AC3E}">
        <p14:creationId xmlns:p14="http://schemas.microsoft.com/office/powerpoint/2010/main" val="755720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t>Interestingly </a:t>
            </a:r>
            <a:r>
              <a:rPr lang="en-CA" sz="1200" b="1"/>
              <a:t>gtsummary::tbl_summary</a:t>
            </a:r>
            <a:r>
              <a:rPr lang="en-CA" sz="1200"/>
              <a:t> uses the </a:t>
            </a:r>
            <a:r>
              <a:rPr lang="en-CA" sz="1200" b="1">
                <a:highlight>
                  <a:srgbClr val="D9D9D9"/>
                </a:highlight>
                <a:latin typeface="Consolas" panose="020B0609020204030204" pitchFamily="49" charset="0"/>
              </a:rPr>
              <a:t>vp = TRUE</a:t>
            </a:r>
            <a:r>
              <a:rPr lang="en-CA" sz="1200"/>
              <a:t> style, but </a:t>
            </a:r>
            <a:r>
              <a:rPr lang="en-CA" sz="1200" b="1"/>
              <a:t>gtsummary::tbl_cross </a:t>
            </a:r>
            <a:r>
              <a:rPr lang="en-CA" sz="1200"/>
              <a:t>uses the </a:t>
            </a:r>
            <a:r>
              <a:rPr lang="en-CA" sz="1200" b="1">
                <a:highlight>
                  <a:srgbClr val="D9D9D9"/>
                </a:highlight>
                <a:latin typeface="Consolas" panose="020B0609020204030204" pitchFamily="49" charset="0"/>
              </a:rPr>
              <a:t>vp = FALSE</a:t>
            </a:r>
            <a:r>
              <a:rPr lang="en-CA" sz="1200"/>
              <a:t> style</a:t>
            </a:r>
            <a:endParaRPr lang="en-CA" sz="1200" b="1">
              <a:latin typeface="Consolas" panose="020B0609020204030204" pitchFamily="49" charset="0"/>
            </a:endParaRPr>
          </a:p>
          <a:p>
            <a:endParaRPr lang="en-CA"/>
          </a:p>
        </p:txBody>
      </p:sp>
      <p:sp>
        <p:nvSpPr>
          <p:cNvPr id="4" name="Slide Number Placeholder 3"/>
          <p:cNvSpPr>
            <a:spLocks noGrp="1"/>
          </p:cNvSpPr>
          <p:nvPr>
            <p:ph type="sldNum" sz="quarter" idx="5"/>
          </p:nvPr>
        </p:nvSpPr>
        <p:spPr/>
        <p:txBody>
          <a:bodyPr/>
          <a:lstStyle/>
          <a:p>
            <a:fld id="{D1A874A9-59AB-42D7-A62E-B8B87BB739F9}" type="slidenum">
              <a:rPr lang="en-CA" smtClean="0"/>
              <a:t>18</a:t>
            </a:fld>
            <a:endParaRPr lang="en-CA"/>
          </a:p>
        </p:txBody>
      </p:sp>
    </p:spTree>
    <p:extLst>
      <p:ext uri="{BB962C8B-B14F-4D97-AF65-F5344CB8AC3E}">
        <p14:creationId xmlns:p14="http://schemas.microsoft.com/office/powerpoint/2010/main" val="4098684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31FC3-ABBD-61A8-670E-72591D813F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7C7C5C-C979-6C8C-35F8-CBC2E1A291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FA8CD7-FA53-A3C4-F25C-8C980B4DDC7E}"/>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0C137394-CF81-2B08-13D5-8643CB99ED9D}"/>
              </a:ext>
            </a:extLst>
          </p:cNvPr>
          <p:cNvSpPr>
            <a:spLocks noGrp="1"/>
          </p:cNvSpPr>
          <p:nvPr>
            <p:ph type="sldNum" sz="quarter" idx="5"/>
          </p:nvPr>
        </p:nvSpPr>
        <p:spPr/>
        <p:txBody>
          <a:bodyPr/>
          <a:lstStyle/>
          <a:p>
            <a:fld id="{D1A874A9-59AB-42D7-A62E-B8B87BB739F9}" type="slidenum">
              <a:rPr lang="en-CA" smtClean="0"/>
              <a:t>19</a:t>
            </a:fld>
            <a:endParaRPr lang="en-CA"/>
          </a:p>
        </p:txBody>
      </p:sp>
    </p:spTree>
    <p:extLst>
      <p:ext uri="{BB962C8B-B14F-4D97-AF65-F5344CB8AC3E}">
        <p14:creationId xmlns:p14="http://schemas.microsoft.com/office/powerpoint/2010/main" val="460318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Note: The vtree package has lots of other "bells and whistles", but the enhancements listed here are the major ones.</a:t>
            </a:r>
          </a:p>
          <a:p>
            <a:endParaRPr lang="en-CA"/>
          </a:p>
          <a:p>
            <a:r>
              <a:rPr lang="en-CA"/>
              <a:t>Note: Some people have suggested other kinds of enhancements, like graphics within nodes, or statistical modeling within nodes. These seem to me to go too far.</a:t>
            </a:r>
          </a:p>
        </p:txBody>
      </p:sp>
      <p:sp>
        <p:nvSpPr>
          <p:cNvPr id="4" name="Slide Number Placeholder 3"/>
          <p:cNvSpPr>
            <a:spLocks noGrp="1"/>
          </p:cNvSpPr>
          <p:nvPr>
            <p:ph type="sldNum" sz="quarter" idx="5"/>
          </p:nvPr>
        </p:nvSpPr>
        <p:spPr/>
        <p:txBody>
          <a:bodyPr/>
          <a:lstStyle/>
          <a:p>
            <a:fld id="{D1A874A9-59AB-42D7-A62E-B8B87BB739F9}" type="slidenum">
              <a:rPr lang="en-CA" smtClean="0"/>
              <a:t>20</a:t>
            </a:fld>
            <a:endParaRPr lang="en-CA"/>
          </a:p>
        </p:txBody>
      </p:sp>
    </p:spTree>
    <p:extLst>
      <p:ext uri="{BB962C8B-B14F-4D97-AF65-F5344CB8AC3E}">
        <p14:creationId xmlns:p14="http://schemas.microsoft.com/office/powerpoint/2010/main" val="3740946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Note: You can't prune</a:t>
            </a:r>
          </a:p>
        </p:txBody>
      </p:sp>
      <p:sp>
        <p:nvSpPr>
          <p:cNvPr id="4" name="Slide Number Placeholder 3"/>
          <p:cNvSpPr>
            <a:spLocks noGrp="1"/>
          </p:cNvSpPr>
          <p:nvPr>
            <p:ph type="sldNum" sz="quarter" idx="5"/>
          </p:nvPr>
        </p:nvSpPr>
        <p:spPr/>
        <p:txBody>
          <a:bodyPr/>
          <a:lstStyle/>
          <a:p>
            <a:fld id="{D1A874A9-59AB-42D7-A62E-B8B87BB739F9}" type="slidenum">
              <a:rPr lang="en-CA" smtClean="0"/>
              <a:t>21</a:t>
            </a:fld>
            <a:endParaRPr lang="en-CA"/>
          </a:p>
        </p:txBody>
      </p:sp>
    </p:spTree>
    <p:extLst>
      <p:ext uri="{BB962C8B-B14F-4D97-AF65-F5344CB8AC3E}">
        <p14:creationId xmlns:p14="http://schemas.microsoft.com/office/powerpoint/2010/main" val="1594298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I think the fares are in British pounds.</a:t>
            </a:r>
          </a:p>
        </p:txBody>
      </p:sp>
      <p:sp>
        <p:nvSpPr>
          <p:cNvPr id="4" name="Slide Number Placeholder 3"/>
          <p:cNvSpPr>
            <a:spLocks noGrp="1"/>
          </p:cNvSpPr>
          <p:nvPr>
            <p:ph type="sldNum" sz="quarter" idx="5"/>
          </p:nvPr>
        </p:nvSpPr>
        <p:spPr/>
        <p:txBody>
          <a:bodyPr/>
          <a:lstStyle/>
          <a:p>
            <a:fld id="{D1A874A9-59AB-42D7-A62E-B8B87BB739F9}" type="slidenum">
              <a:rPr lang="en-CA" smtClean="0"/>
              <a:t>22</a:t>
            </a:fld>
            <a:endParaRPr lang="en-CA"/>
          </a:p>
        </p:txBody>
      </p:sp>
    </p:spTree>
    <p:extLst>
      <p:ext uri="{BB962C8B-B14F-4D97-AF65-F5344CB8AC3E}">
        <p14:creationId xmlns:p14="http://schemas.microsoft.com/office/powerpoint/2010/main" val="2234871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I think </a:t>
            </a:r>
          </a:p>
        </p:txBody>
      </p:sp>
      <p:sp>
        <p:nvSpPr>
          <p:cNvPr id="4" name="Slide Number Placeholder 3"/>
          <p:cNvSpPr>
            <a:spLocks noGrp="1"/>
          </p:cNvSpPr>
          <p:nvPr>
            <p:ph type="sldNum" sz="quarter" idx="5"/>
          </p:nvPr>
        </p:nvSpPr>
        <p:spPr/>
        <p:txBody>
          <a:bodyPr/>
          <a:lstStyle/>
          <a:p>
            <a:fld id="{D1A874A9-59AB-42D7-A62E-B8B87BB739F9}" type="slidenum">
              <a:rPr lang="en-CA" smtClean="0"/>
              <a:t>23</a:t>
            </a:fld>
            <a:endParaRPr lang="en-CA"/>
          </a:p>
        </p:txBody>
      </p:sp>
    </p:spTree>
    <p:extLst>
      <p:ext uri="{BB962C8B-B14F-4D97-AF65-F5344CB8AC3E}">
        <p14:creationId xmlns:p14="http://schemas.microsoft.com/office/powerpoint/2010/main" val="3152110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Note that the marginal counts for Severity don't add anything.</a:t>
            </a:r>
          </a:p>
        </p:txBody>
      </p:sp>
      <p:sp>
        <p:nvSpPr>
          <p:cNvPr id="4" name="Slide Number Placeholder 3"/>
          <p:cNvSpPr>
            <a:spLocks noGrp="1"/>
          </p:cNvSpPr>
          <p:nvPr>
            <p:ph type="sldNum" sz="quarter" idx="5"/>
          </p:nvPr>
        </p:nvSpPr>
        <p:spPr/>
        <p:txBody>
          <a:bodyPr/>
          <a:lstStyle/>
          <a:p>
            <a:fld id="{D1A874A9-59AB-42D7-A62E-B8B87BB739F9}" type="slidenum">
              <a:rPr lang="en-CA" smtClean="0"/>
              <a:t>24</a:t>
            </a:fld>
            <a:endParaRPr lang="en-CA"/>
          </a:p>
        </p:txBody>
      </p:sp>
    </p:spTree>
    <p:extLst>
      <p:ext uri="{BB962C8B-B14F-4D97-AF65-F5344CB8AC3E}">
        <p14:creationId xmlns:p14="http://schemas.microsoft.com/office/powerpoint/2010/main" val="1804255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Note1. Pattern trees show the most common combination at the bottom.</a:t>
            </a:r>
          </a:p>
        </p:txBody>
      </p:sp>
      <p:sp>
        <p:nvSpPr>
          <p:cNvPr id="4" name="Slide Number Placeholder 3"/>
          <p:cNvSpPr>
            <a:spLocks noGrp="1"/>
          </p:cNvSpPr>
          <p:nvPr>
            <p:ph type="sldNum" sz="quarter" idx="5"/>
          </p:nvPr>
        </p:nvSpPr>
        <p:spPr/>
        <p:txBody>
          <a:bodyPr/>
          <a:lstStyle/>
          <a:p>
            <a:fld id="{D1A874A9-59AB-42D7-A62E-B8B87BB739F9}" type="slidenum">
              <a:rPr lang="en-CA" smtClean="0"/>
              <a:t>25</a:t>
            </a:fld>
            <a:endParaRPr lang="en-CA"/>
          </a:p>
        </p:txBody>
      </p:sp>
    </p:spTree>
    <p:extLst>
      <p:ext uri="{BB962C8B-B14F-4D97-AF65-F5344CB8AC3E}">
        <p14:creationId xmlns:p14="http://schemas.microsoft.com/office/powerpoint/2010/main" val="617996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F6582-06C0-B7EB-D23F-1B3A822869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14658E-F02A-BEA3-9F52-D7883E0C5A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4167B8-0481-42C6-161F-33FD866475FE}"/>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CC6CCFEF-522D-6F56-5E8A-CE22211CE96C}"/>
              </a:ext>
            </a:extLst>
          </p:cNvPr>
          <p:cNvSpPr>
            <a:spLocks noGrp="1"/>
          </p:cNvSpPr>
          <p:nvPr>
            <p:ph type="sldNum" sz="quarter" idx="5"/>
          </p:nvPr>
        </p:nvSpPr>
        <p:spPr/>
        <p:txBody>
          <a:bodyPr/>
          <a:lstStyle/>
          <a:p>
            <a:fld id="{D1A874A9-59AB-42D7-A62E-B8B87BB739F9}" type="slidenum">
              <a:rPr lang="en-CA" smtClean="0"/>
              <a:t>2</a:t>
            </a:fld>
            <a:endParaRPr lang="en-CA"/>
          </a:p>
        </p:txBody>
      </p:sp>
    </p:spTree>
    <p:extLst>
      <p:ext uri="{BB962C8B-B14F-4D97-AF65-F5344CB8AC3E}">
        <p14:creationId xmlns:p14="http://schemas.microsoft.com/office/powerpoint/2010/main" val="2085489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20170280-Plint-Skin glue to reduce IV failure rate: A randomized controlled trial</a:t>
            </a:r>
          </a:p>
          <a:p>
            <a:r>
              <a:rPr lang="en-US" sz="1200" kern="1200">
                <a:solidFill>
                  <a:schemeClr val="tx1"/>
                </a:solidFill>
                <a:effectLst/>
                <a:latin typeface="+mn-lt"/>
                <a:ea typeface="+mn-ea"/>
                <a:cs typeface="+mn-cs"/>
              </a:rPr>
              <a:t>Notes: RCT, CONSORT, pruning, no color</a:t>
            </a:r>
            <a:endParaRPr lang="en-CA"/>
          </a:p>
        </p:txBody>
      </p:sp>
      <p:sp>
        <p:nvSpPr>
          <p:cNvPr id="4" name="Slide Number Placeholder 3"/>
          <p:cNvSpPr>
            <a:spLocks noGrp="1"/>
          </p:cNvSpPr>
          <p:nvPr>
            <p:ph type="sldNum" sz="quarter" idx="5"/>
          </p:nvPr>
        </p:nvSpPr>
        <p:spPr/>
        <p:txBody>
          <a:bodyPr/>
          <a:lstStyle/>
          <a:p>
            <a:fld id="{D1A874A9-59AB-42D7-A62E-B8B87BB739F9}" type="slidenum">
              <a:rPr lang="en-CA" smtClean="0"/>
              <a:t>27</a:t>
            </a:fld>
            <a:endParaRPr lang="en-CA"/>
          </a:p>
        </p:txBody>
      </p:sp>
    </p:spTree>
    <p:extLst>
      <p:ext uri="{BB962C8B-B14F-4D97-AF65-F5344CB8AC3E}">
        <p14:creationId xmlns:p14="http://schemas.microsoft.com/office/powerpoint/2010/main" val="3465002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20240116 Paratubal cysts </a:t>
            </a:r>
          </a:p>
        </p:txBody>
      </p:sp>
      <p:sp>
        <p:nvSpPr>
          <p:cNvPr id="4" name="Slide Number Placeholder 3"/>
          <p:cNvSpPr>
            <a:spLocks noGrp="1"/>
          </p:cNvSpPr>
          <p:nvPr>
            <p:ph type="sldNum" sz="quarter" idx="5"/>
          </p:nvPr>
        </p:nvSpPr>
        <p:spPr/>
        <p:txBody>
          <a:bodyPr/>
          <a:lstStyle/>
          <a:p>
            <a:fld id="{D1A874A9-59AB-42D7-A62E-B8B87BB739F9}" type="slidenum">
              <a:rPr lang="en-CA" smtClean="0"/>
              <a:t>28</a:t>
            </a:fld>
            <a:endParaRPr lang="en-CA"/>
          </a:p>
        </p:txBody>
      </p:sp>
    </p:spTree>
    <p:extLst>
      <p:ext uri="{BB962C8B-B14F-4D97-AF65-F5344CB8AC3E}">
        <p14:creationId xmlns:p14="http://schemas.microsoft.com/office/powerpoint/2010/main" val="837884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UTICalc 20170280</a:t>
            </a:r>
          </a:p>
          <a:p>
            <a:r>
              <a:rPr lang="en-CA"/>
              <a:t>Note: pruning. Summary info in leaf node</a:t>
            </a:r>
          </a:p>
        </p:txBody>
      </p:sp>
      <p:sp>
        <p:nvSpPr>
          <p:cNvPr id="4" name="Slide Number Placeholder 3"/>
          <p:cNvSpPr>
            <a:spLocks noGrp="1"/>
          </p:cNvSpPr>
          <p:nvPr>
            <p:ph type="sldNum" sz="quarter" idx="5"/>
          </p:nvPr>
        </p:nvSpPr>
        <p:spPr/>
        <p:txBody>
          <a:bodyPr/>
          <a:lstStyle/>
          <a:p>
            <a:fld id="{D1A874A9-59AB-42D7-A62E-B8B87BB739F9}" type="slidenum">
              <a:rPr lang="en-CA" smtClean="0"/>
              <a:t>29</a:t>
            </a:fld>
            <a:endParaRPr lang="en-CA"/>
          </a:p>
        </p:txBody>
      </p:sp>
    </p:spTree>
    <p:extLst>
      <p:ext uri="{BB962C8B-B14F-4D97-AF65-F5344CB8AC3E}">
        <p14:creationId xmlns:p14="http://schemas.microsoft.com/office/powerpoint/2010/main" val="3434784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Outcomes of ELGA 20220001</a:t>
            </a:r>
          </a:p>
        </p:txBody>
      </p:sp>
      <p:sp>
        <p:nvSpPr>
          <p:cNvPr id="4" name="Slide Number Placeholder 3"/>
          <p:cNvSpPr>
            <a:spLocks noGrp="1"/>
          </p:cNvSpPr>
          <p:nvPr>
            <p:ph type="sldNum" sz="quarter" idx="5"/>
          </p:nvPr>
        </p:nvSpPr>
        <p:spPr/>
        <p:txBody>
          <a:bodyPr/>
          <a:lstStyle/>
          <a:p>
            <a:fld id="{D1A874A9-59AB-42D7-A62E-B8B87BB739F9}" type="slidenum">
              <a:rPr lang="en-CA" smtClean="0"/>
              <a:t>30</a:t>
            </a:fld>
            <a:endParaRPr lang="en-CA"/>
          </a:p>
        </p:txBody>
      </p:sp>
    </p:spTree>
    <p:extLst>
      <p:ext uri="{BB962C8B-B14F-4D97-AF65-F5344CB8AC3E}">
        <p14:creationId xmlns:p14="http://schemas.microsoft.com/office/powerpoint/2010/main" val="1975798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20240158 ELGA-HFOV</a:t>
            </a:r>
          </a:p>
        </p:txBody>
      </p:sp>
      <p:sp>
        <p:nvSpPr>
          <p:cNvPr id="4" name="Slide Number Placeholder 3"/>
          <p:cNvSpPr>
            <a:spLocks noGrp="1"/>
          </p:cNvSpPr>
          <p:nvPr>
            <p:ph type="sldNum" sz="quarter" idx="5"/>
          </p:nvPr>
        </p:nvSpPr>
        <p:spPr/>
        <p:txBody>
          <a:bodyPr/>
          <a:lstStyle/>
          <a:p>
            <a:fld id="{D1A874A9-59AB-42D7-A62E-B8B87BB739F9}" type="slidenum">
              <a:rPr lang="en-CA" smtClean="0"/>
              <a:t>31</a:t>
            </a:fld>
            <a:endParaRPr lang="en-CA"/>
          </a:p>
        </p:txBody>
      </p:sp>
    </p:spTree>
    <p:extLst>
      <p:ext uri="{BB962C8B-B14F-4D97-AF65-F5344CB8AC3E}">
        <p14:creationId xmlns:p14="http://schemas.microsoft.com/office/powerpoint/2010/main" val="29893415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20170257 Chronic Pulmonary Hypertension in Preterm Infants with BPD</a:t>
            </a:r>
          </a:p>
          <a:p>
            <a:r>
              <a:rPr lang="en-US" sz="1200" kern="1200">
                <a:solidFill>
                  <a:schemeClr val="tx1"/>
                </a:solidFill>
                <a:effectLst/>
                <a:latin typeface="+mn-lt"/>
                <a:ea typeface="+mn-ea"/>
                <a:cs typeface="+mn-cs"/>
              </a:rPr>
              <a:t>Note: pruning after death</a:t>
            </a:r>
            <a:endParaRPr lang="en-CA"/>
          </a:p>
        </p:txBody>
      </p:sp>
      <p:sp>
        <p:nvSpPr>
          <p:cNvPr id="4" name="Slide Number Placeholder 3"/>
          <p:cNvSpPr>
            <a:spLocks noGrp="1"/>
          </p:cNvSpPr>
          <p:nvPr>
            <p:ph type="sldNum" sz="quarter" idx="5"/>
          </p:nvPr>
        </p:nvSpPr>
        <p:spPr/>
        <p:txBody>
          <a:bodyPr/>
          <a:lstStyle/>
          <a:p>
            <a:fld id="{D1A874A9-59AB-42D7-A62E-B8B87BB739F9}" type="slidenum">
              <a:rPr lang="en-CA" smtClean="0"/>
              <a:t>32</a:t>
            </a:fld>
            <a:endParaRPr lang="en-CA"/>
          </a:p>
        </p:txBody>
      </p:sp>
    </p:spTree>
    <p:extLst>
      <p:ext uri="{BB962C8B-B14F-4D97-AF65-F5344CB8AC3E}">
        <p14:creationId xmlns:p14="http://schemas.microsoft.com/office/powerpoint/2010/main" val="174778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202400062 Teaching hand hygiene technique</a:t>
            </a:r>
          </a:p>
          <a:p>
            <a:r>
              <a:rPr lang="en-US" sz="1200" kern="1200">
                <a:solidFill>
                  <a:schemeClr val="tx1"/>
                </a:solidFill>
                <a:effectLst/>
                <a:latin typeface="+mn-lt"/>
                <a:ea typeface="+mn-ea"/>
                <a:cs typeface="+mn-cs"/>
              </a:rPr>
              <a:t>Note: mean and SD in Day nodes</a:t>
            </a:r>
            <a:endParaRPr lang="en-CA"/>
          </a:p>
        </p:txBody>
      </p:sp>
      <p:sp>
        <p:nvSpPr>
          <p:cNvPr id="4" name="Slide Number Placeholder 3"/>
          <p:cNvSpPr>
            <a:spLocks noGrp="1"/>
          </p:cNvSpPr>
          <p:nvPr>
            <p:ph type="sldNum" sz="quarter" idx="5"/>
          </p:nvPr>
        </p:nvSpPr>
        <p:spPr/>
        <p:txBody>
          <a:bodyPr/>
          <a:lstStyle/>
          <a:p>
            <a:fld id="{D1A874A9-59AB-42D7-A62E-B8B87BB739F9}" type="slidenum">
              <a:rPr lang="en-CA" smtClean="0"/>
              <a:t>33</a:t>
            </a:fld>
            <a:endParaRPr lang="en-CA"/>
          </a:p>
        </p:txBody>
      </p:sp>
    </p:spTree>
    <p:extLst>
      <p:ext uri="{BB962C8B-B14F-4D97-AF65-F5344CB8AC3E}">
        <p14:creationId xmlns:p14="http://schemas.microsoft.com/office/powerpoint/2010/main" val="2116717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20230078-Drouin-CareBEST-retrospective</a:t>
            </a:r>
            <a:endParaRPr lang="en-CA"/>
          </a:p>
        </p:txBody>
      </p:sp>
      <p:sp>
        <p:nvSpPr>
          <p:cNvPr id="4" name="Slide Number Placeholder 3"/>
          <p:cNvSpPr>
            <a:spLocks noGrp="1"/>
          </p:cNvSpPr>
          <p:nvPr>
            <p:ph type="sldNum" sz="quarter" idx="5"/>
          </p:nvPr>
        </p:nvSpPr>
        <p:spPr/>
        <p:txBody>
          <a:bodyPr/>
          <a:lstStyle/>
          <a:p>
            <a:fld id="{D1A874A9-59AB-42D7-A62E-B8B87BB739F9}" type="slidenum">
              <a:rPr lang="en-CA" smtClean="0"/>
              <a:t>34</a:t>
            </a:fld>
            <a:endParaRPr lang="en-CA"/>
          </a:p>
        </p:txBody>
      </p:sp>
    </p:spTree>
    <p:extLst>
      <p:ext uri="{BB962C8B-B14F-4D97-AF65-F5344CB8AC3E}">
        <p14:creationId xmlns:p14="http://schemas.microsoft.com/office/powerpoint/2010/main" val="78816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20240005- RAPPIDLY- Relief and prevention of post-traumatic headache using intranasal delivery of lidocaine for youth</a:t>
            </a:r>
          </a:p>
          <a:p>
            <a:r>
              <a:rPr lang="en-CA"/>
              <a:t>Note: Site of administration and headache location</a:t>
            </a:r>
          </a:p>
        </p:txBody>
      </p:sp>
      <p:sp>
        <p:nvSpPr>
          <p:cNvPr id="4" name="Slide Number Placeholder 3"/>
          <p:cNvSpPr>
            <a:spLocks noGrp="1"/>
          </p:cNvSpPr>
          <p:nvPr>
            <p:ph type="sldNum" sz="quarter" idx="5"/>
          </p:nvPr>
        </p:nvSpPr>
        <p:spPr/>
        <p:txBody>
          <a:bodyPr/>
          <a:lstStyle/>
          <a:p>
            <a:fld id="{D1A874A9-59AB-42D7-A62E-B8B87BB739F9}" type="slidenum">
              <a:rPr lang="en-CA" smtClean="0"/>
              <a:t>35</a:t>
            </a:fld>
            <a:endParaRPr lang="en-CA"/>
          </a:p>
        </p:txBody>
      </p:sp>
    </p:spTree>
    <p:extLst>
      <p:ext uri="{BB962C8B-B14F-4D97-AF65-F5344CB8AC3E}">
        <p14:creationId xmlns:p14="http://schemas.microsoft.com/office/powerpoint/2010/main" val="3203184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20220054 Genetic Testing in Children with Epilepsy: Family Experiences</a:t>
            </a:r>
            <a:endParaRPr lang="en-CA"/>
          </a:p>
        </p:txBody>
      </p:sp>
      <p:sp>
        <p:nvSpPr>
          <p:cNvPr id="4" name="Slide Number Placeholder 3"/>
          <p:cNvSpPr>
            <a:spLocks noGrp="1"/>
          </p:cNvSpPr>
          <p:nvPr>
            <p:ph type="sldNum" sz="quarter" idx="5"/>
          </p:nvPr>
        </p:nvSpPr>
        <p:spPr/>
        <p:txBody>
          <a:bodyPr/>
          <a:lstStyle/>
          <a:p>
            <a:fld id="{D1A874A9-59AB-42D7-A62E-B8B87BB739F9}" type="slidenum">
              <a:rPr lang="en-CA" smtClean="0"/>
              <a:t>36</a:t>
            </a:fld>
            <a:endParaRPr lang="en-CA"/>
          </a:p>
        </p:txBody>
      </p:sp>
    </p:spTree>
    <p:extLst>
      <p:ext uri="{BB962C8B-B14F-4D97-AF65-F5344CB8AC3E}">
        <p14:creationId xmlns:p14="http://schemas.microsoft.com/office/powerpoint/2010/main" val="3458764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1A874A9-59AB-42D7-A62E-B8B87BB739F9}" type="slidenum">
              <a:rPr lang="en-CA" smtClean="0"/>
              <a:t>5</a:t>
            </a:fld>
            <a:endParaRPr lang="en-CA"/>
          </a:p>
        </p:txBody>
      </p:sp>
    </p:spTree>
    <p:extLst>
      <p:ext uri="{BB962C8B-B14F-4D97-AF65-F5344CB8AC3E}">
        <p14:creationId xmlns:p14="http://schemas.microsoft.com/office/powerpoint/2010/main" val="1034348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20240005- RAPPIDLY- Relief and prevention of post-traumatic headache using intranasal delivery of lidocaine for youth</a:t>
            </a:r>
          </a:p>
          <a:p>
            <a:endParaRPr lang="en-CA"/>
          </a:p>
        </p:txBody>
      </p:sp>
      <p:sp>
        <p:nvSpPr>
          <p:cNvPr id="4" name="Slide Number Placeholder 3"/>
          <p:cNvSpPr>
            <a:spLocks noGrp="1"/>
          </p:cNvSpPr>
          <p:nvPr>
            <p:ph type="sldNum" sz="quarter" idx="5"/>
          </p:nvPr>
        </p:nvSpPr>
        <p:spPr/>
        <p:txBody>
          <a:bodyPr/>
          <a:lstStyle/>
          <a:p>
            <a:fld id="{D1A874A9-59AB-42D7-A62E-B8B87BB739F9}" type="slidenum">
              <a:rPr lang="en-CA" smtClean="0"/>
              <a:t>37</a:t>
            </a:fld>
            <a:endParaRPr lang="en-CA"/>
          </a:p>
        </p:txBody>
      </p:sp>
    </p:spTree>
    <p:extLst>
      <p:ext uri="{BB962C8B-B14F-4D97-AF65-F5344CB8AC3E}">
        <p14:creationId xmlns:p14="http://schemas.microsoft.com/office/powerpoint/2010/main" val="23423255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20220057-LEAP -Longitudinal Analysis</a:t>
            </a:r>
          </a:p>
          <a:p>
            <a:endParaRPr lang="en-CA"/>
          </a:p>
        </p:txBody>
      </p:sp>
      <p:sp>
        <p:nvSpPr>
          <p:cNvPr id="4" name="Slide Number Placeholder 3"/>
          <p:cNvSpPr>
            <a:spLocks noGrp="1"/>
          </p:cNvSpPr>
          <p:nvPr>
            <p:ph type="sldNum" sz="quarter" idx="5"/>
          </p:nvPr>
        </p:nvSpPr>
        <p:spPr/>
        <p:txBody>
          <a:bodyPr/>
          <a:lstStyle/>
          <a:p>
            <a:fld id="{D1A874A9-59AB-42D7-A62E-B8B87BB739F9}" type="slidenum">
              <a:rPr lang="en-CA" smtClean="0"/>
              <a:t>38</a:t>
            </a:fld>
            <a:endParaRPr lang="en-CA"/>
          </a:p>
        </p:txBody>
      </p:sp>
    </p:spTree>
    <p:extLst>
      <p:ext uri="{BB962C8B-B14F-4D97-AF65-F5344CB8AC3E}">
        <p14:creationId xmlns:p14="http://schemas.microsoft.com/office/powerpoint/2010/main" val="2116425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1A874A9-59AB-42D7-A62E-B8B87BB739F9}" type="slidenum">
              <a:rPr lang="en-CA" smtClean="0"/>
              <a:t>46</a:t>
            </a:fld>
            <a:endParaRPr lang="en-CA"/>
          </a:p>
        </p:txBody>
      </p:sp>
    </p:spTree>
    <p:extLst>
      <p:ext uri="{BB962C8B-B14F-4D97-AF65-F5344CB8AC3E}">
        <p14:creationId xmlns:p14="http://schemas.microsoft.com/office/powerpoint/2010/main" val="1772151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BA106-2566-2526-E0A4-DFC47AF9B3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974F98-0FBE-A647-02EB-B213C6698F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507111-19A2-5447-2801-09C60294C1A7}"/>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C7577A3C-C420-7412-AC10-5A95A9F7505D}"/>
              </a:ext>
            </a:extLst>
          </p:cNvPr>
          <p:cNvSpPr>
            <a:spLocks noGrp="1"/>
          </p:cNvSpPr>
          <p:nvPr>
            <p:ph type="sldNum" sz="quarter" idx="5"/>
          </p:nvPr>
        </p:nvSpPr>
        <p:spPr/>
        <p:txBody>
          <a:bodyPr/>
          <a:lstStyle/>
          <a:p>
            <a:fld id="{D1A874A9-59AB-42D7-A62E-B8B87BB739F9}" type="slidenum">
              <a:rPr lang="en-CA" smtClean="0"/>
              <a:t>48</a:t>
            </a:fld>
            <a:endParaRPr lang="en-CA"/>
          </a:p>
        </p:txBody>
      </p:sp>
    </p:spTree>
    <p:extLst>
      <p:ext uri="{BB962C8B-B14F-4D97-AF65-F5344CB8AC3E}">
        <p14:creationId xmlns:p14="http://schemas.microsoft.com/office/powerpoint/2010/main" val="308917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1A874A9-59AB-42D7-A62E-B8B87BB739F9}" type="slidenum">
              <a:rPr lang="en-CA" smtClean="0"/>
              <a:t>53</a:t>
            </a:fld>
            <a:endParaRPr lang="en-CA"/>
          </a:p>
        </p:txBody>
      </p:sp>
    </p:spTree>
    <p:extLst>
      <p:ext uri="{BB962C8B-B14F-4D97-AF65-F5344CB8AC3E}">
        <p14:creationId xmlns:p14="http://schemas.microsoft.com/office/powerpoint/2010/main" val="25147546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1A874A9-59AB-42D7-A62E-B8B87BB739F9}" type="slidenum">
              <a:rPr lang="en-CA" smtClean="0"/>
              <a:t>56</a:t>
            </a:fld>
            <a:endParaRPr lang="en-CA"/>
          </a:p>
        </p:txBody>
      </p:sp>
    </p:spTree>
    <p:extLst>
      <p:ext uri="{BB962C8B-B14F-4D97-AF65-F5344CB8AC3E}">
        <p14:creationId xmlns:p14="http://schemas.microsoft.com/office/powerpoint/2010/main" val="27609447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5CA7D-3B51-3192-D60A-CFA5C061CF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2B98ED-73D9-9C46-29C0-01A3B73602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E50F87-9E4C-B09A-0941-872AE723F3EF}"/>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1EAA8F4C-98FE-11BE-D0B1-06429D1F7380}"/>
              </a:ext>
            </a:extLst>
          </p:cNvPr>
          <p:cNvSpPr>
            <a:spLocks noGrp="1"/>
          </p:cNvSpPr>
          <p:nvPr>
            <p:ph type="sldNum" sz="quarter" idx="5"/>
          </p:nvPr>
        </p:nvSpPr>
        <p:spPr/>
        <p:txBody>
          <a:bodyPr/>
          <a:lstStyle/>
          <a:p>
            <a:fld id="{D1A874A9-59AB-42D7-A62E-B8B87BB739F9}" type="slidenum">
              <a:rPr lang="en-CA" smtClean="0"/>
              <a:t>57</a:t>
            </a:fld>
            <a:endParaRPr lang="en-CA"/>
          </a:p>
        </p:txBody>
      </p:sp>
    </p:spTree>
    <p:extLst>
      <p:ext uri="{BB962C8B-B14F-4D97-AF65-F5344CB8AC3E}">
        <p14:creationId xmlns:p14="http://schemas.microsoft.com/office/powerpoint/2010/main" val="7338574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7216F-6100-3251-7BFB-43249BF867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C50CA1-8300-B2BF-1FBC-E828463E19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45618D-699A-7A81-77CB-95B85AF4C131}"/>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9190EF7B-0641-09BE-6A90-F8B872C7F326}"/>
              </a:ext>
            </a:extLst>
          </p:cNvPr>
          <p:cNvSpPr>
            <a:spLocks noGrp="1"/>
          </p:cNvSpPr>
          <p:nvPr>
            <p:ph type="sldNum" sz="quarter" idx="5"/>
          </p:nvPr>
        </p:nvSpPr>
        <p:spPr/>
        <p:txBody>
          <a:bodyPr/>
          <a:lstStyle/>
          <a:p>
            <a:fld id="{D1A874A9-59AB-42D7-A62E-B8B87BB739F9}" type="slidenum">
              <a:rPr lang="en-CA" smtClean="0"/>
              <a:t>58</a:t>
            </a:fld>
            <a:endParaRPr lang="en-CA"/>
          </a:p>
        </p:txBody>
      </p:sp>
    </p:spTree>
    <p:extLst>
      <p:ext uri="{BB962C8B-B14F-4D97-AF65-F5344CB8AC3E}">
        <p14:creationId xmlns:p14="http://schemas.microsoft.com/office/powerpoint/2010/main" val="9404120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0A3DE-B34C-1220-7F34-35BC5614C8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26195D-BB07-54B7-772F-B91380631B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D39219-60B6-0B4C-D823-24179E04BCD9}"/>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FB254BE9-B4D7-9440-27D4-B0A113C8C348}"/>
              </a:ext>
            </a:extLst>
          </p:cNvPr>
          <p:cNvSpPr>
            <a:spLocks noGrp="1"/>
          </p:cNvSpPr>
          <p:nvPr>
            <p:ph type="sldNum" sz="quarter" idx="5"/>
          </p:nvPr>
        </p:nvSpPr>
        <p:spPr/>
        <p:txBody>
          <a:bodyPr/>
          <a:lstStyle/>
          <a:p>
            <a:fld id="{D1A874A9-59AB-42D7-A62E-B8B87BB739F9}" type="slidenum">
              <a:rPr lang="en-CA" smtClean="0"/>
              <a:t>59</a:t>
            </a:fld>
            <a:endParaRPr lang="en-CA"/>
          </a:p>
        </p:txBody>
      </p:sp>
    </p:spTree>
    <p:extLst>
      <p:ext uri="{BB962C8B-B14F-4D97-AF65-F5344CB8AC3E}">
        <p14:creationId xmlns:p14="http://schemas.microsoft.com/office/powerpoint/2010/main" val="9457817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1A874A9-59AB-42D7-A62E-B8B87BB739F9}" type="slidenum">
              <a:rPr lang="en-CA" smtClean="0"/>
              <a:t>61</a:t>
            </a:fld>
            <a:endParaRPr lang="en-CA"/>
          </a:p>
        </p:txBody>
      </p:sp>
    </p:spTree>
    <p:extLst>
      <p:ext uri="{BB962C8B-B14F-4D97-AF65-F5344CB8AC3E}">
        <p14:creationId xmlns:p14="http://schemas.microsoft.com/office/powerpoint/2010/main" val="3272835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1A874A9-59AB-42D7-A62E-B8B87BB739F9}" type="slidenum">
              <a:rPr lang="en-CA" smtClean="0"/>
              <a:t>6</a:t>
            </a:fld>
            <a:endParaRPr lang="en-CA"/>
          </a:p>
        </p:txBody>
      </p:sp>
    </p:spTree>
    <p:extLst>
      <p:ext uri="{BB962C8B-B14F-4D97-AF65-F5344CB8AC3E}">
        <p14:creationId xmlns:p14="http://schemas.microsoft.com/office/powerpoint/2010/main" val="13883363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1A874A9-59AB-42D7-A62E-B8B87BB739F9}" type="slidenum">
              <a:rPr lang="en-CA" smtClean="0"/>
              <a:t>63</a:t>
            </a:fld>
            <a:endParaRPr lang="en-CA"/>
          </a:p>
        </p:txBody>
      </p:sp>
    </p:spTree>
    <p:extLst>
      <p:ext uri="{BB962C8B-B14F-4D97-AF65-F5344CB8AC3E}">
        <p14:creationId xmlns:p14="http://schemas.microsoft.com/office/powerpoint/2010/main" val="25277583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F8714-6BCC-3C0A-0150-FB8B1FD191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6F4E01-17A4-F21B-6B16-76D18B7EE0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D2E5E0-6D92-61C5-8F20-D813951B80A4}"/>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E0B1A0F7-3537-7191-890E-F6F3EEEE40EB}"/>
              </a:ext>
            </a:extLst>
          </p:cNvPr>
          <p:cNvSpPr>
            <a:spLocks noGrp="1"/>
          </p:cNvSpPr>
          <p:nvPr>
            <p:ph type="sldNum" sz="quarter" idx="5"/>
          </p:nvPr>
        </p:nvSpPr>
        <p:spPr/>
        <p:txBody>
          <a:bodyPr/>
          <a:lstStyle/>
          <a:p>
            <a:fld id="{D1A874A9-59AB-42D7-A62E-B8B87BB739F9}" type="slidenum">
              <a:rPr lang="en-CA" smtClean="0"/>
              <a:t>67</a:t>
            </a:fld>
            <a:endParaRPr lang="en-CA"/>
          </a:p>
        </p:txBody>
      </p:sp>
    </p:spTree>
    <p:extLst>
      <p:ext uri="{BB962C8B-B14F-4D97-AF65-F5344CB8AC3E}">
        <p14:creationId xmlns:p14="http://schemas.microsoft.com/office/powerpoint/2010/main" val="23868970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10320-392C-67DC-5D5E-B70BE1A098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799E8C-40A5-A257-5A8C-6EA798EFE1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8D5885-FB92-0737-B28A-0890D5050BA1}"/>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B8E38BC2-FA82-2B84-70AF-69166C5D1D4C}"/>
              </a:ext>
            </a:extLst>
          </p:cNvPr>
          <p:cNvSpPr>
            <a:spLocks noGrp="1"/>
          </p:cNvSpPr>
          <p:nvPr>
            <p:ph type="sldNum" sz="quarter" idx="5"/>
          </p:nvPr>
        </p:nvSpPr>
        <p:spPr/>
        <p:txBody>
          <a:bodyPr/>
          <a:lstStyle/>
          <a:p>
            <a:fld id="{D1A874A9-59AB-42D7-A62E-B8B87BB739F9}" type="slidenum">
              <a:rPr lang="en-CA" smtClean="0"/>
              <a:t>68</a:t>
            </a:fld>
            <a:endParaRPr lang="en-CA"/>
          </a:p>
        </p:txBody>
      </p:sp>
    </p:spTree>
    <p:extLst>
      <p:ext uri="{BB962C8B-B14F-4D97-AF65-F5344CB8AC3E}">
        <p14:creationId xmlns:p14="http://schemas.microsoft.com/office/powerpoint/2010/main" val="9154570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C4C2C-2A95-D22C-61A5-1477E63278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980008-67B0-7F80-D5D2-1BCFC06456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27470F-2718-1733-426C-FB9F90D0FE64}"/>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38FDB090-278B-C219-33F5-B75F3BC3B998}"/>
              </a:ext>
            </a:extLst>
          </p:cNvPr>
          <p:cNvSpPr>
            <a:spLocks noGrp="1"/>
          </p:cNvSpPr>
          <p:nvPr>
            <p:ph type="sldNum" sz="quarter" idx="5"/>
          </p:nvPr>
        </p:nvSpPr>
        <p:spPr/>
        <p:txBody>
          <a:bodyPr/>
          <a:lstStyle/>
          <a:p>
            <a:fld id="{D1A874A9-59AB-42D7-A62E-B8B87BB739F9}" type="slidenum">
              <a:rPr lang="en-CA" smtClean="0"/>
              <a:t>69</a:t>
            </a:fld>
            <a:endParaRPr lang="en-CA"/>
          </a:p>
        </p:txBody>
      </p:sp>
    </p:spTree>
    <p:extLst>
      <p:ext uri="{BB962C8B-B14F-4D97-AF65-F5344CB8AC3E}">
        <p14:creationId xmlns:p14="http://schemas.microsoft.com/office/powerpoint/2010/main" val="7251822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0D922-14DC-88E9-FFAD-A210F3AAF0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EB9DCB-8824-B99E-BCC7-6C6393F1F7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85F340-666C-3C4B-AA63-804D672C0456}"/>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1BD80A32-F14D-0405-0173-E14AE08538E7}"/>
              </a:ext>
            </a:extLst>
          </p:cNvPr>
          <p:cNvSpPr>
            <a:spLocks noGrp="1"/>
          </p:cNvSpPr>
          <p:nvPr>
            <p:ph type="sldNum" sz="quarter" idx="5"/>
          </p:nvPr>
        </p:nvSpPr>
        <p:spPr/>
        <p:txBody>
          <a:bodyPr/>
          <a:lstStyle/>
          <a:p>
            <a:fld id="{D1A874A9-59AB-42D7-A62E-B8B87BB739F9}" type="slidenum">
              <a:rPr lang="en-CA" smtClean="0"/>
              <a:t>70</a:t>
            </a:fld>
            <a:endParaRPr lang="en-CA"/>
          </a:p>
        </p:txBody>
      </p:sp>
    </p:spTree>
    <p:extLst>
      <p:ext uri="{BB962C8B-B14F-4D97-AF65-F5344CB8AC3E}">
        <p14:creationId xmlns:p14="http://schemas.microsoft.com/office/powerpoint/2010/main" val="26731883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4E610-EE97-06D1-BAA0-ACA13B676D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219000-D5F8-8BD6-26A3-D91A629370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9667D-8652-BF3F-E731-FCD32FE9F0C4}"/>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2D355C9F-EFF2-3C62-8F72-FF40D1B4AECD}"/>
              </a:ext>
            </a:extLst>
          </p:cNvPr>
          <p:cNvSpPr>
            <a:spLocks noGrp="1"/>
          </p:cNvSpPr>
          <p:nvPr>
            <p:ph type="sldNum" sz="quarter" idx="5"/>
          </p:nvPr>
        </p:nvSpPr>
        <p:spPr/>
        <p:txBody>
          <a:bodyPr/>
          <a:lstStyle/>
          <a:p>
            <a:fld id="{D1A874A9-59AB-42D7-A62E-B8B87BB739F9}" type="slidenum">
              <a:rPr lang="en-CA" smtClean="0"/>
              <a:t>71</a:t>
            </a:fld>
            <a:endParaRPr lang="en-CA"/>
          </a:p>
        </p:txBody>
      </p:sp>
    </p:spTree>
    <p:extLst>
      <p:ext uri="{BB962C8B-B14F-4D97-AF65-F5344CB8AC3E}">
        <p14:creationId xmlns:p14="http://schemas.microsoft.com/office/powerpoint/2010/main" val="2311426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BF5B5-0A99-32BE-AD1A-0537ED168A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FCC63-FC80-CE9C-5FF9-CDB6A844A8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548B0F-B9E8-1D1A-55C7-D51C0FCAC4E6}"/>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EC9A7DE3-C7B7-BF98-4A59-44A3C1D85FDE}"/>
              </a:ext>
            </a:extLst>
          </p:cNvPr>
          <p:cNvSpPr>
            <a:spLocks noGrp="1"/>
          </p:cNvSpPr>
          <p:nvPr>
            <p:ph type="sldNum" sz="quarter" idx="5"/>
          </p:nvPr>
        </p:nvSpPr>
        <p:spPr/>
        <p:txBody>
          <a:bodyPr/>
          <a:lstStyle/>
          <a:p>
            <a:fld id="{D1A874A9-59AB-42D7-A62E-B8B87BB739F9}" type="slidenum">
              <a:rPr lang="en-CA" smtClean="0"/>
              <a:t>72</a:t>
            </a:fld>
            <a:endParaRPr lang="en-CA"/>
          </a:p>
        </p:txBody>
      </p:sp>
    </p:spTree>
    <p:extLst>
      <p:ext uri="{BB962C8B-B14F-4D97-AF65-F5344CB8AC3E}">
        <p14:creationId xmlns:p14="http://schemas.microsoft.com/office/powerpoint/2010/main" val="39320120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E3438-7F41-C1CB-873A-D4CBE918FE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7F824E-8444-4645-0142-F83FD1301F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5817A4-E833-68FE-6150-E9BA80614D68}"/>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779BEBAD-C71A-7353-E01E-C12CFABC3C9C}"/>
              </a:ext>
            </a:extLst>
          </p:cNvPr>
          <p:cNvSpPr>
            <a:spLocks noGrp="1"/>
          </p:cNvSpPr>
          <p:nvPr>
            <p:ph type="sldNum" sz="quarter" idx="5"/>
          </p:nvPr>
        </p:nvSpPr>
        <p:spPr/>
        <p:txBody>
          <a:bodyPr/>
          <a:lstStyle/>
          <a:p>
            <a:fld id="{D1A874A9-59AB-42D7-A62E-B8B87BB739F9}" type="slidenum">
              <a:rPr lang="en-CA" smtClean="0"/>
              <a:t>73</a:t>
            </a:fld>
            <a:endParaRPr lang="en-CA"/>
          </a:p>
        </p:txBody>
      </p:sp>
    </p:spTree>
    <p:extLst>
      <p:ext uri="{BB962C8B-B14F-4D97-AF65-F5344CB8AC3E}">
        <p14:creationId xmlns:p14="http://schemas.microsoft.com/office/powerpoint/2010/main" val="25967214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4FF58-4EAE-6CEA-227E-05CE9CAEE0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2BEB0B-FD64-86FA-59B5-71927675A6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F0BCEA-3C4F-1FC2-E0EF-04D28056BEF4}"/>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A93C9304-5397-A2F8-F6A5-46F5996D4709}"/>
              </a:ext>
            </a:extLst>
          </p:cNvPr>
          <p:cNvSpPr>
            <a:spLocks noGrp="1"/>
          </p:cNvSpPr>
          <p:nvPr>
            <p:ph type="sldNum" sz="quarter" idx="5"/>
          </p:nvPr>
        </p:nvSpPr>
        <p:spPr/>
        <p:txBody>
          <a:bodyPr/>
          <a:lstStyle/>
          <a:p>
            <a:fld id="{D1A874A9-59AB-42D7-A62E-B8B87BB739F9}" type="slidenum">
              <a:rPr lang="en-CA" smtClean="0"/>
              <a:t>74</a:t>
            </a:fld>
            <a:endParaRPr lang="en-CA"/>
          </a:p>
        </p:txBody>
      </p:sp>
    </p:spTree>
    <p:extLst>
      <p:ext uri="{BB962C8B-B14F-4D97-AF65-F5344CB8AC3E}">
        <p14:creationId xmlns:p14="http://schemas.microsoft.com/office/powerpoint/2010/main" val="42683233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A2618-9CD1-4419-5362-BF0B152BA6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B65AA5-55C3-659D-284C-64A803AECA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42D52F-A45E-5D2D-35E6-4C8568786027}"/>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B364F88E-7E1F-5506-4DDA-76484F9E0DD3}"/>
              </a:ext>
            </a:extLst>
          </p:cNvPr>
          <p:cNvSpPr>
            <a:spLocks noGrp="1"/>
          </p:cNvSpPr>
          <p:nvPr>
            <p:ph type="sldNum" sz="quarter" idx="5"/>
          </p:nvPr>
        </p:nvSpPr>
        <p:spPr/>
        <p:txBody>
          <a:bodyPr/>
          <a:lstStyle/>
          <a:p>
            <a:fld id="{D1A874A9-59AB-42D7-A62E-B8B87BB739F9}" type="slidenum">
              <a:rPr lang="en-CA" smtClean="0"/>
              <a:t>75</a:t>
            </a:fld>
            <a:endParaRPr lang="en-CA"/>
          </a:p>
        </p:txBody>
      </p:sp>
    </p:spTree>
    <p:extLst>
      <p:ext uri="{BB962C8B-B14F-4D97-AF65-F5344CB8AC3E}">
        <p14:creationId xmlns:p14="http://schemas.microsoft.com/office/powerpoint/2010/main" val="2785943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1F313-B468-5550-87F1-5AD346B214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319E26-9AAF-2CB7-587D-DDC37DC942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6F52EA-5F9F-3E49-29E4-2B44DF410D82}"/>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43555B2F-08CF-B989-2E57-236B99B1593E}"/>
              </a:ext>
            </a:extLst>
          </p:cNvPr>
          <p:cNvSpPr>
            <a:spLocks noGrp="1"/>
          </p:cNvSpPr>
          <p:nvPr>
            <p:ph type="sldNum" sz="quarter" idx="5"/>
          </p:nvPr>
        </p:nvSpPr>
        <p:spPr/>
        <p:txBody>
          <a:bodyPr/>
          <a:lstStyle/>
          <a:p>
            <a:fld id="{D1A874A9-59AB-42D7-A62E-B8B87BB739F9}" type="slidenum">
              <a:rPr lang="en-CA" smtClean="0"/>
              <a:t>7</a:t>
            </a:fld>
            <a:endParaRPr lang="en-CA"/>
          </a:p>
        </p:txBody>
      </p:sp>
    </p:spTree>
    <p:extLst>
      <p:ext uri="{BB962C8B-B14F-4D97-AF65-F5344CB8AC3E}">
        <p14:creationId xmlns:p14="http://schemas.microsoft.com/office/powerpoint/2010/main" val="36308682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DDF3F-7F50-306B-9D06-689DD65061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9B31BA-A52D-1369-B39F-1254250938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DC36F9-072F-21CC-D2B3-65B022DFD8C9}"/>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9E193837-38E9-64A1-0632-D4BCA66D5593}"/>
              </a:ext>
            </a:extLst>
          </p:cNvPr>
          <p:cNvSpPr>
            <a:spLocks noGrp="1"/>
          </p:cNvSpPr>
          <p:nvPr>
            <p:ph type="sldNum" sz="quarter" idx="5"/>
          </p:nvPr>
        </p:nvSpPr>
        <p:spPr/>
        <p:txBody>
          <a:bodyPr/>
          <a:lstStyle/>
          <a:p>
            <a:fld id="{D1A874A9-59AB-42D7-A62E-B8B87BB739F9}" type="slidenum">
              <a:rPr lang="en-CA" smtClean="0"/>
              <a:t>76</a:t>
            </a:fld>
            <a:endParaRPr lang="en-CA"/>
          </a:p>
        </p:txBody>
      </p:sp>
    </p:spTree>
    <p:extLst>
      <p:ext uri="{BB962C8B-B14F-4D97-AF65-F5344CB8AC3E}">
        <p14:creationId xmlns:p14="http://schemas.microsoft.com/office/powerpoint/2010/main" val="19869293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39CDC-902C-F75A-9115-9BC2BEE745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253791-A445-B49B-718F-0A88A5C62C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1AFC5A-002B-170A-D461-8CEE3813D10B}"/>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051651A2-702D-8CD3-EC61-D70760FEA039}"/>
              </a:ext>
            </a:extLst>
          </p:cNvPr>
          <p:cNvSpPr>
            <a:spLocks noGrp="1"/>
          </p:cNvSpPr>
          <p:nvPr>
            <p:ph type="sldNum" sz="quarter" idx="5"/>
          </p:nvPr>
        </p:nvSpPr>
        <p:spPr/>
        <p:txBody>
          <a:bodyPr/>
          <a:lstStyle/>
          <a:p>
            <a:fld id="{D1A874A9-59AB-42D7-A62E-B8B87BB739F9}" type="slidenum">
              <a:rPr lang="en-CA" smtClean="0"/>
              <a:t>77</a:t>
            </a:fld>
            <a:endParaRPr lang="en-CA"/>
          </a:p>
        </p:txBody>
      </p:sp>
    </p:spTree>
    <p:extLst>
      <p:ext uri="{BB962C8B-B14F-4D97-AF65-F5344CB8AC3E}">
        <p14:creationId xmlns:p14="http://schemas.microsoft.com/office/powerpoint/2010/main" val="14755013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401BC-A640-AC54-C363-2319CD1B76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79AA3-0EA7-36BB-395E-3D15C20C6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FE30F9-94FC-A28F-81FF-6A49ABC1BB1E}"/>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638C0939-BE1D-4126-517A-12EA8E8209D1}"/>
              </a:ext>
            </a:extLst>
          </p:cNvPr>
          <p:cNvSpPr>
            <a:spLocks noGrp="1"/>
          </p:cNvSpPr>
          <p:nvPr>
            <p:ph type="sldNum" sz="quarter" idx="5"/>
          </p:nvPr>
        </p:nvSpPr>
        <p:spPr/>
        <p:txBody>
          <a:bodyPr/>
          <a:lstStyle/>
          <a:p>
            <a:fld id="{D1A874A9-59AB-42D7-A62E-B8B87BB739F9}" type="slidenum">
              <a:rPr lang="en-CA" smtClean="0"/>
              <a:t>78</a:t>
            </a:fld>
            <a:endParaRPr lang="en-CA"/>
          </a:p>
        </p:txBody>
      </p:sp>
    </p:spTree>
    <p:extLst>
      <p:ext uri="{BB962C8B-B14F-4D97-AF65-F5344CB8AC3E}">
        <p14:creationId xmlns:p14="http://schemas.microsoft.com/office/powerpoint/2010/main" val="25179049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37BD9-99AF-52E6-1071-960C21A8D1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2A6301-F1D7-9F82-0800-63E9EDEC8A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E90AEF-8693-8201-4814-96889FAD5457}"/>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BD6B30A1-B1BB-9D74-754E-C2D6398A6F29}"/>
              </a:ext>
            </a:extLst>
          </p:cNvPr>
          <p:cNvSpPr>
            <a:spLocks noGrp="1"/>
          </p:cNvSpPr>
          <p:nvPr>
            <p:ph type="sldNum" sz="quarter" idx="5"/>
          </p:nvPr>
        </p:nvSpPr>
        <p:spPr/>
        <p:txBody>
          <a:bodyPr/>
          <a:lstStyle/>
          <a:p>
            <a:fld id="{D1A874A9-59AB-42D7-A62E-B8B87BB739F9}" type="slidenum">
              <a:rPr lang="en-CA" smtClean="0"/>
              <a:t>79</a:t>
            </a:fld>
            <a:endParaRPr lang="en-CA"/>
          </a:p>
        </p:txBody>
      </p:sp>
    </p:spTree>
    <p:extLst>
      <p:ext uri="{BB962C8B-B14F-4D97-AF65-F5344CB8AC3E}">
        <p14:creationId xmlns:p14="http://schemas.microsoft.com/office/powerpoint/2010/main" val="21955568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1A874A9-59AB-42D7-A62E-B8B87BB739F9}" type="slidenum">
              <a:rPr lang="en-CA" smtClean="0"/>
              <a:t>80</a:t>
            </a:fld>
            <a:endParaRPr lang="en-CA"/>
          </a:p>
        </p:txBody>
      </p:sp>
    </p:spTree>
    <p:extLst>
      <p:ext uri="{BB962C8B-B14F-4D97-AF65-F5344CB8AC3E}">
        <p14:creationId xmlns:p14="http://schemas.microsoft.com/office/powerpoint/2010/main" val="22937512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4B57A-8F48-3C67-9B13-47512AD085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A3BAB5-54D2-8FEC-C7DD-6F73D9AC6C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95FEB1-5D24-7D74-4C71-7E614EBFF492}"/>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80AD1216-0847-C380-DBB5-C196C428B8F1}"/>
              </a:ext>
            </a:extLst>
          </p:cNvPr>
          <p:cNvSpPr>
            <a:spLocks noGrp="1"/>
          </p:cNvSpPr>
          <p:nvPr>
            <p:ph type="sldNum" sz="quarter" idx="5"/>
          </p:nvPr>
        </p:nvSpPr>
        <p:spPr/>
        <p:txBody>
          <a:bodyPr/>
          <a:lstStyle/>
          <a:p>
            <a:fld id="{D1A874A9-59AB-42D7-A62E-B8B87BB739F9}" type="slidenum">
              <a:rPr lang="en-CA" smtClean="0"/>
              <a:t>81</a:t>
            </a:fld>
            <a:endParaRPr lang="en-CA"/>
          </a:p>
        </p:txBody>
      </p:sp>
    </p:spTree>
    <p:extLst>
      <p:ext uri="{BB962C8B-B14F-4D97-AF65-F5344CB8AC3E}">
        <p14:creationId xmlns:p14="http://schemas.microsoft.com/office/powerpoint/2010/main" val="41008957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ADEF5-3D7C-684C-9272-F0B73D39E2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F6CEEB-BE02-0836-26C7-29DF9BA96B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E9DC30-5FFD-578D-42DF-D3A028B59D59}"/>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E7D3FF10-6C7F-7F9C-6485-E9463CD30872}"/>
              </a:ext>
            </a:extLst>
          </p:cNvPr>
          <p:cNvSpPr>
            <a:spLocks noGrp="1"/>
          </p:cNvSpPr>
          <p:nvPr>
            <p:ph type="sldNum" sz="quarter" idx="5"/>
          </p:nvPr>
        </p:nvSpPr>
        <p:spPr/>
        <p:txBody>
          <a:bodyPr/>
          <a:lstStyle/>
          <a:p>
            <a:fld id="{D1A874A9-59AB-42D7-A62E-B8B87BB739F9}" type="slidenum">
              <a:rPr lang="en-CA" smtClean="0"/>
              <a:t>82</a:t>
            </a:fld>
            <a:endParaRPr lang="en-CA"/>
          </a:p>
        </p:txBody>
      </p:sp>
    </p:spTree>
    <p:extLst>
      <p:ext uri="{BB962C8B-B14F-4D97-AF65-F5344CB8AC3E}">
        <p14:creationId xmlns:p14="http://schemas.microsoft.com/office/powerpoint/2010/main" val="41881646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93273-5235-9A1A-E757-74F647E04A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14F0C4-821C-7D49-5072-DA626CB071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2B5391-D130-6CB1-71D1-FCCC0C69542C}"/>
              </a:ext>
            </a:extLst>
          </p:cNvPr>
          <p:cNvSpPr>
            <a:spLocks noGrp="1"/>
          </p:cNvSpPr>
          <p:nvPr>
            <p:ph type="body" idx="1"/>
          </p:nvPr>
        </p:nvSpPr>
        <p:spPr/>
        <p:txBody>
          <a:bodyPr/>
          <a:lstStyle/>
          <a:p>
            <a:r>
              <a:rPr lang="en-CA"/>
              <a:t>vtree(traffic_stops, "race=White age gender", splitwidth = Inf, sameline = TRUE,  summary = "how_cleared=Final \nNo action %pct%",  title = "Total stops", showlegend = TRUE, showlegendsum = TRUE)</a:t>
            </a:r>
          </a:p>
        </p:txBody>
      </p:sp>
      <p:sp>
        <p:nvSpPr>
          <p:cNvPr id="4" name="Slide Number Placeholder 3">
            <a:extLst>
              <a:ext uri="{FF2B5EF4-FFF2-40B4-BE49-F238E27FC236}">
                <a16:creationId xmlns:a16="http://schemas.microsoft.com/office/drawing/2014/main" id="{6E617F93-1281-EEBE-099B-D7777249A3BF}"/>
              </a:ext>
            </a:extLst>
          </p:cNvPr>
          <p:cNvSpPr>
            <a:spLocks noGrp="1"/>
          </p:cNvSpPr>
          <p:nvPr>
            <p:ph type="sldNum" sz="quarter" idx="5"/>
          </p:nvPr>
        </p:nvSpPr>
        <p:spPr/>
        <p:txBody>
          <a:bodyPr/>
          <a:lstStyle/>
          <a:p>
            <a:fld id="{D1A874A9-59AB-42D7-A62E-B8B87BB739F9}" type="slidenum">
              <a:rPr lang="en-CA" smtClean="0"/>
              <a:t>83</a:t>
            </a:fld>
            <a:endParaRPr lang="en-CA"/>
          </a:p>
        </p:txBody>
      </p:sp>
    </p:spTree>
    <p:extLst>
      <p:ext uri="{BB962C8B-B14F-4D97-AF65-F5344CB8AC3E}">
        <p14:creationId xmlns:p14="http://schemas.microsoft.com/office/powerpoint/2010/main" val="21007641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6CECC-9453-13F5-2E26-A0F912B082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559269-8C12-9EF4-3D32-02A0DB48B4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3E3604-7FAB-486D-2D94-E85D0A29B0A8}"/>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378E7A2B-33AD-B41C-8A6F-BA98A2C52194}"/>
              </a:ext>
            </a:extLst>
          </p:cNvPr>
          <p:cNvSpPr>
            <a:spLocks noGrp="1"/>
          </p:cNvSpPr>
          <p:nvPr>
            <p:ph type="sldNum" sz="quarter" idx="5"/>
          </p:nvPr>
        </p:nvSpPr>
        <p:spPr/>
        <p:txBody>
          <a:bodyPr/>
          <a:lstStyle/>
          <a:p>
            <a:fld id="{D1A874A9-59AB-42D7-A62E-B8B87BB739F9}" type="slidenum">
              <a:rPr lang="en-CA" smtClean="0"/>
              <a:t>84</a:t>
            </a:fld>
            <a:endParaRPr lang="en-CA"/>
          </a:p>
        </p:txBody>
      </p:sp>
    </p:spTree>
    <p:extLst>
      <p:ext uri="{BB962C8B-B14F-4D97-AF65-F5344CB8AC3E}">
        <p14:creationId xmlns:p14="http://schemas.microsoft.com/office/powerpoint/2010/main" val="3066037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F3A69-B8B4-D85F-9219-3C723D1FB8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561ED-6AE9-E813-2673-6F9BF55512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448239-A21D-3F62-EF74-33B4D6AAFFF9}"/>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002FED64-F714-6460-454E-D71081E0F622}"/>
              </a:ext>
            </a:extLst>
          </p:cNvPr>
          <p:cNvSpPr>
            <a:spLocks noGrp="1"/>
          </p:cNvSpPr>
          <p:nvPr>
            <p:ph type="sldNum" sz="quarter" idx="5"/>
          </p:nvPr>
        </p:nvSpPr>
        <p:spPr/>
        <p:txBody>
          <a:bodyPr/>
          <a:lstStyle/>
          <a:p>
            <a:fld id="{D1A874A9-59AB-42D7-A62E-B8B87BB739F9}" type="slidenum">
              <a:rPr lang="en-CA" smtClean="0"/>
              <a:t>85</a:t>
            </a:fld>
            <a:endParaRPr lang="en-CA"/>
          </a:p>
        </p:txBody>
      </p:sp>
    </p:spTree>
    <p:extLst>
      <p:ext uri="{BB962C8B-B14F-4D97-AF65-F5344CB8AC3E}">
        <p14:creationId xmlns:p14="http://schemas.microsoft.com/office/powerpoint/2010/main" val="1655880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1A874A9-59AB-42D7-A62E-B8B87BB739F9}" type="slidenum">
              <a:rPr lang="en-CA" smtClean="0"/>
              <a:t>8</a:t>
            </a:fld>
            <a:endParaRPr lang="en-CA"/>
          </a:p>
        </p:txBody>
      </p:sp>
    </p:spTree>
    <p:extLst>
      <p:ext uri="{BB962C8B-B14F-4D97-AF65-F5344CB8AC3E}">
        <p14:creationId xmlns:p14="http://schemas.microsoft.com/office/powerpoint/2010/main" val="22346218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F56C0-B83D-2A50-F3E1-72D355BBA5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017428-FEB4-66EC-E4B0-FCD61C2E65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302679-3BD1-F588-E520-AB03157FBBF4}"/>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FE1A7637-5BB9-CBC6-931D-325712E89166}"/>
              </a:ext>
            </a:extLst>
          </p:cNvPr>
          <p:cNvSpPr>
            <a:spLocks noGrp="1"/>
          </p:cNvSpPr>
          <p:nvPr>
            <p:ph type="sldNum" sz="quarter" idx="5"/>
          </p:nvPr>
        </p:nvSpPr>
        <p:spPr/>
        <p:txBody>
          <a:bodyPr/>
          <a:lstStyle/>
          <a:p>
            <a:fld id="{D1A874A9-59AB-42D7-A62E-B8B87BB739F9}" type="slidenum">
              <a:rPr lang="en-CA" smtClean="0"/>
              <a:t>86</a:t>
            </a:fld>
            <a:endParaRPr lang="en-CA"/>
          </a:p>
        </p:txBody>
      </p:sp>
    </p:spTree>
    <p:extLst>
      <p:ext uri="{BB962C8B-B14F-4D97-AF65-F5344CB8AC3E}">
        <p14:creationId xmlns:p14="http://schemas.microsoft.com/office/powerpoint/2010/main" val="38299518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94B25-B285-7BAB-A6DE-C97A90ADD9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7359E3-7A62-9779-3270-34E859F0E3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F72F18-8666-0C09-BA2A-D98420C76EDA}"/>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BD41FA1D-A65B-53D8-D157-D12DC405FD84}"/>
              </a:ext>
            </a:extLst>
          </p:cNvPr>
          <p:cNvSpPr>
            <a:spLocks noGrp="1"/>
          </p:cNvSpPr>
          <p:nvPr>
            <p:ph type="sldNum" sz="quarter" idx="5"/>
          </p:nvPr>
        </p:nvSpPr>
        <p:spPr/>
        <p:txBody>
          <a:bodyPr/>
          <a:lstStyle/>
          <a:p>
            <a:fld id="{D1A874A9-59AB-42D7-A62E-B8B87BB739F9}" type="slidenum">
              <a:rPr lang="en-CA" smtClean="0"/>
              <a:t>87</a:t>
            </a:fld>
            <a:endParaRPr lang="en-CA"/>
          </a:p>
        </p:txBody>
      </p:sp>
    </p:spTree>
    <p:extLst>
      <p:ext uri="{BB962C8B-B14F-4D97-AF65-F5344CB8AC3E}">
        <p14:creationId xmlns:p14="http://schemas.microsoft.com/office/powerpoint/2010/main" val="29832477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5A348-1D7B-A52C-E69E-CDBBDCAE80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4AB713-BA26-7B89-6C69-722A98CF1F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2CF31A-06E2-4144-7EF4-FF5C998D1945}"/>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E4E9B57E-5D89-FAE6-A74A-44802D884452}"/>
              </a:ext>
            </a:extLst>
          </p:cNvPr>
          <p:cNvSpPr>
            <a:spLocks noGrp="1"/>
          </p:cNvSpPr>
          <p:nvPr>
            <p:ph type="sldNum" sz="quarter" idx="5"/>
          </p:nvPr>
        </p:nvSpPr>
        <p:spPr/>
        <p:txBody>
          <a:bodyPr/>
          <a:lstStyle/>
          <a:p>
            <a:fld id="{D1A874A9-59AB-42D7-A62E-B8B87BB739F9}" type="slidenum">
              <a:rPr lang="en-CA" smtClean="0"/>
              <a:t>88</a:t>
            </a:fld>
            <a:endParaRPr lang="en-CA"/>
          </a:p>
        </p:txBody>
      </p:sp>
    </p:spTree>
    <p:extLst>
      <p:ext uri="{BB962C8B-B14F-4D97-AF65-F5344CB8AC3E}">
        <p14:creationId xmlns:p14="http://schemas.microsoft.com/office/powerpoint/2010/main" val="9105227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769D0-1E2A-6C5B-2FFB-6C1E4DC8BA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18939-3212-0F9A-219A-EA3D487FF9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BDF6A6-2E82-B21F-7AAA-3D30998F100A}"/>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58B6E1C3-50B4-3884-E6E9-382F44314932}"/>
              </a:ext>
            </a:extLst>
          </p:cNvPr>
          <p:cNvSpPr>
            <a:spLocks noGrp="1"/>
          </p:cNvSpPr>
          <p:nvPr>
            <p:ph type="sldNum" sz="quarter" idx="5"/>
          </p:nvPr>
        </p:nvSpPr>
        <p:spPr/>
        <p:txBody>
          <a:bodyPr/>
          <a:lstStyle/>
          <a:p>
            <a:fld id="{D1A874A9-59AB-42D7-A62E-B8B87BB739F9}" type="slidenum">
              <a:rPr lang="en-CA" smtClean="0"/>
              <a:t>89</a:t>
            </a:fld>
            <a:endParaRPr lang="en-CA"/>
          </a:p>
        </p:txBody>
      </p:sp>
    </p:spTree>
    <p:extLst>
      <p:ext uri="{BB962C8B-B14F-4D97-AF65-F5344CB8AC3E}">
        <p14:creationId xmlns:p14="http://schemas.microsoft.com/office/powerpoint/2010/main" val="19127665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12A78-FB56-4CBB-EF2C-1689F7AEA0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B1B740-648D-DBCE-020D-96D04D95CC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9AF075-D592-1A8D-3908-0D8B341519B1}"/>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7F9FF330-A6D2-D1F6-B8EC-9BD0401B5684}"/>
              </a:ext>
            </a:extLst>
          </p:cNvPr>
          <p:cNvSpPr>
            <a:spLocks noGrp="1"/>
          </p:cNvSpPr>
          <p:nvPr>
            <p:ph type="sldNum" sz="quarter" idx="5"/>
          </p:nvPr>
        </p:nvSpPr>
        <p:spPr/>
        <p:txBody>
          <a:bodyPr/>
          <a:lstStyle/>
          <a:p>
            <a:fld id="{D1A874A9-59AB-42D7-A62E-B8B87BB739F9}" type="slidenum">
              <a:rPr lang="en-CA" smtClean="0"/>
              <a:t>91</a:t>
            </a:fld>
            <a:endParaRPr lang="en-CA"/>
          </a:p>
        </p:txBody>
      </p:sp>
    </p:spTree>
    <p:extLst>
      <p:ext uri="{BB962C8B-B14F-4D97-AF65-F5344CB8AC3E}">
        <p14:creationId xmlns:p14="http://schemas.microsoft.com/office/powerpoint/2010/main" val="11450635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531A2-5D8B-AD81-2108-7D0ECEFA94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3C77CD-83B1-FE6D-2D54-7B4EE6DCF1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EB3887-DA4A-931E-06D6-FC72CBF2C348}"/>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101BA8EE-3AEC-94BC-3C42-F57C5839DC26}"/>
              </a:ext>
            </a:extLst>
          </p:cNvPr>
          <p:cNvSpPr>
            <a:spLocks noGrp="1"/>
          </p:cNvSpPr>
          <p:nvPr>
            <p:ph type="sldNum" sz="quarter" idx="5"/>
          </p:nvPr>
        </p:nvSpPr>
        <p:spPr/>
        <p:txBody>
          <a:bodyPr/>
          <a:lstStyle/>
          <a:p>
            <a:fld id="{D1A874A9-59AB-42D7-A62E-B8B87BB739F9}" type="slidenum">
              <a:rPr lang="en-CA" smtClean="0"/>
              <a:t>92</a:t>
            </a:fld>
            <a:endParaRPr lang="en-CA"/>
          </a:p>
        </p:txBody>
      </p:sp>
    </p:spTree>
    <p:extLst>
      <p:ext uri="{BB962C8B-B14F-4D97-AF65-F5344CB8AC3E}">
        <p14:creationId xmlns:p14="http://schemas.microsoft.com/office/powerpoint/2010/main" val="3740475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1A874A9-59AB-42D7-A62E-B8B87BB739F9}" type="slidenum">
              <a:rPr lang="en-CA" smtClean="0"/>
              <a:t>93</a:t>
            </a:fld>
            <a:endParaRPr lang="en-CA"/>
          </a:p>
        </p:txBody>
      </p:sp>
    </p:spTree>
    <p:extLst>
      <p:ext uri="{BB962C8B-B14F-4D97-AF65-F5344CB8AC3E}">
        <p14:creationId xmlns:p14="http://schemas.microsoft.com/office/powerpoint/2010/main" val="171796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1A874A9-59AB-42D7-A62E-B8B87BB739F9}" type="slidenum">
              <a:rPr lang="en-CA" smtClean="0"/>
              <a:t>9</a:t>
            </a:fld>
            <a:endParaRPr lang="en-CA"/>
          </a:p>
        </p:txBody>
      </p:sp>
    </p:spTree>
    <p:extLst>
      <p:ext uri="{BB962C8B-B14F-4D97-AF65-F5344CB8AC3E}">
        <p14:creationId xmlns:p14="http://schemas.microsoft.com/office/powerpoint/2010/main" val="966770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F918F-F894-DDEF-9C0F-867B8BA69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AC9FB5-64F9-4501-8268-435D51ED2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75D748-847A-94FB-0B97-4D766DF54D06}"/>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1B7E2D81-C9F7-4074-B2C4-632257F789FF}"/>
              </a:ext>
            </a:extLst>
          </p:cNvPr>
          <p:cNvSpPr>
            <a:spLocks noGrp="1"/>
          </p:cNvSpPr>
          <p:nvPr>
            <p:ph type="sldNum" sz="quarter" idx="5"/>
          </p:nvPr>
        </p:nvSpPr>
        <p:spPr/>
        <p:txBody>
          <a:bodyPr/>
          <a:lstStyle/>
          <a:p>
            <a:fld id="{D1A874A9-59AB-42D7-A62E-B8B87BB739F9}" type="slidenum">
              <a:rPr lang="en-CA" smtClean="0"/>
              <a:t>10</a:t>
            </a:fld>
            <a:endParaRPr lang="en-CA"/>
          </a:p>
        </p:txBody>
      </p:sp>
    </p:spTree>
    <p:extLst>
      <p:ext uri="{BB962C8B-B14F-4D97-AF65-F5344CB8AC3E}">
        <p14:creationId xmlns:p14="http://schemas.microsoft.com/office/powerpoint/2010/main" val="1924314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vtree is a tool for exploring subsets of data.</a:t>
            </a:r>
          </a:p>
          <a:p>
            <a:endParaRPr lang="en-CA"/>
          </a:p>
          <a:p>
            <a:r>
              <a:rPr lang="en-CA"/>
              <a:t>Here's a very simple variable tree, produced by vtree. It is for a made-up dataset of 46 patients. Here nested subsets for two variables are shown. Both variables are discrete. </a:t>
            </a:r>
            <a:r>
              <a:rPr lang="en-CA" b="1"/>
              <a:t>Severity</a:t>
            </a:r>
            <a:r>
              <a:rPr lang="en-CA"/>
              <a:t> represents the severity of illness (Mild, Moderate, or </a:t>
            </a:r>
          </a:p>
          <a:p>
            <a:r>
              <a:rPr lang="en-CA"/>
              <a:t>Severe). </a:t>
            </a:r>
            <a:r>
              <a:rPr lang="en-CA" b="1"/>
              <a:t>Sex </a:t>
            </a:r>
            <a:r>
              <a:rPr lang="en-CA" b="0"/>
              <a:t>is shown as M (male) or F (female).</a:t>
            </a:r>
          </a:p>
          <a:p>
            <a:endParaRPr lang="en-CA" b="0"/>
          </a:p>
          <a:p>
            <a:r>
              <a:rPr lang="en-CA" b="0"/>
              <a:t>For each variable, the nodes of the three are coloured in darker or lighter shades. This makes it easy to distinguish the nodes, and when you're working with someone, this makes it easy to identify which node you're talking about.</a:t>
            </a:r>
            <a:endParaRPr lang="en-CA"/>
          </a:p>
          <a:p>
            <a:endParaRPr lang="en-CA"/>
          </a:p>
        </p:txBody>
      </p:sp>
      <p:sp>
        <p:nvSpPr>
          <p:cNvPr id="4" name="Slide Number Placeholder 3"/>
          <p:cNvSpPr>
            <a:spLocks noGrp="1"/>
          </p:cNvSpPr>
          <p:nvPr>
            <p:ph type="sldNum" sz="quarter" idx="5"/>
          </p:nvPr>
        </p:nvSpPr>
        <p:spPr/>
        <p:txBody>
          <a:bodyPr/>
          <a:lstStyle/>
          <a:p>
            <a:fld id="{D1A874A9-59AB-42D7-A62E-B8B87BB739F9}" type="slidenum">
              <a:rPr lang="en-CA" smtClean="0"/>
              <a:t>11</a:t>
            </a:fld>
            <a:endParaRPr lang="en-CA"/>
          </a:p>
        </p:txBody>
      </p:sp>
    </p:spTree>
    <p:extLst>
      <p:ext uri="{BB962C8B-B14F-4D97-AF65-F5344CB8AC3E}">
        <p14:creationId xmlns:p14="http://schemas.microsoft.com/office/powerpoint/2010/main" val="891688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C54EC-D2CD-A860-4FF1-4156102FED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A54502BF-69A0-016F-7C77-34D89318EA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DD3F8BB3-CC54-AF0D-693C-59367201FF61}"/>
              </a:ext>
            </a:extLst>
          </p:cNvPr>
          <p:cNvSpPr>
            <a:spLocks noGrp="1"/>
          </p:cNvSpPr>
          <p:nvPr>
            <p:ph type="dt" sz="half" idx="10"/>
          </p:nvPr>
        </p:nvSpPr>
        <p:spPr/>
        <p:txBody>
          <a:bodyPr/>
          <a:lstStyle/>
          <a:p>
            <a:fld id="{9B50A965-9429-4527-B122-09AA1EC34BA9}" type="datetime1">
              <a:rPr lang="en-CA" smtClean="0"/>
              <a:t>03-Jul-2026</a:t>
            </a:fld>
            <a:endParaRPr lang="en-CA"/>
          </a:p>
        </p:txBody>
      </p:sp>
      <p:sp>
        <p:nvSpPr>
          <p:cNvPr id="5" name="Footer Placeholder 4">
            <a:extLst>
              <a:ext uri="{FF2B5EF4-FFF2-40B4-BE49-F238E27FC236}">
                <a16:creationId xmlns:a16="http://schemas.microsoft.com/office/drawing/2014/main" id="{1F4D7637-8F16-0E6C-2E6D-09F7FB01AE27}"/>
              </a:ext>
            </a:extLst>
          </p:cNvPr>
          <p:cNvSpPr>
            <a:spLocks noGrp="1"/>
          </p:cNvSpPr>
          <p:nvPr>
            <p:ph type="ftr" sz="quarter" idx="11"/>
          </p:nvPr>
        </p:nvSpPr>
        <p:spPr/>
        <p:txBody>
          <a:bodyPr/>
          <a:lstStyle/>
          <a:p>
            <a:r>
              <a:rPr lang="en-CA"/>
              <a:t>Part I</a:t>
            </a:r>
          </a:p>
        </p:txBody>
      </p:sp>
      <p:sp>
        <p:nvSpPr>
          <p:cNvPr id="6" name="Slide Number Placeholder 5">
            <a:extLst>
              <a:ext uri="{FF2B5EF4-FFF2-40B4-BE49-F238E27FC236}">
                <a16:creationId xmlns:a16="http://schemas.microsoft.com/office/drawing/2014/main" id="{F5560CDC-7406-4682-8283-591BFFC68CA5}"/>
              </a:ext>
            </a:extLst>
          </p:cNvPr>
          <p:cNvSpPr>
            <a:spLocks noGrp="1"/>
          </p:cNvSpPr>
          <p:nvPr>
            <p:ph type="sldNum" sz="quarter" idx="12"/>
          </p:nvPr>
        </p:nvSpPr>
        <p:spPr/>
        <p:txBody>
          <a:bodyPr/>
          <a:lstStyle/>
          <a:p>
            <a:fld id="{67262A3D-4D9A-4D48-8F26-B7A05A6E5278}" type="slidenum">
              <a:rPr lang="en-CA" smtClean="0"/>
              <a:t>‹#›</a:t>
            </a:fld>
            <a:endParaRPr lang="en-CA"/>
          </a:p>
        </p:txBody>
      </p:sp>
    </p:spTree>
    <p:extLst>
      <p:ext uri="{BB962C8B-B14F-4D97-AF65-F5344CB8AC3E}">
        <p14:creationId xmlns:p14="http://schemas.microsoft.com/office/powerpoint/2010/main" val="1853766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322C1-62AD-81EB-151E-DDB355EC1719}"/>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6B05A8A-2DD1-7BCB-0357-7B03382DCB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3007713-2793-E04C-B51E-9B23F713B1F2}"/>
              </a:ext>
            </a:extLst>
          </p:cNvPr>
          <p:cNvSpPr>
            <a:spLocks noGrp="1"/>
          </p:cNvSpPr>
          <p:nvPr>
            <p:ph type="dt" sz="half" idx="10"/>
          </p:nvPr>
        </p:nvSpPr>
        <p:spPr/>
        <p:txBody>
          <a:bodyPr/>
          <a:lstStyle/>
          <a:p>
            <a:fld id="{266958D8-8624-4895-A14E-745C85486568}" type="datetime1">
              <a:rPr lang="en-CA" smtClean="0"/>
              <a:t>03-Jul-2026</a:t>
            </a:fld>
            <a:endParaRPr lang="en-CA"/>
          </a:p>
        </p:txBody>
      </p:sp>
      <p:sp>
        <p:nvSpPr>
          <p:cNvPr id="5" name="Footer Placeholder 4">
            <a:extLst>
              <a:ext uri="{FF2B5EF4-FFF2-40B4-BE49-F238E27FC236}">
                <a16:creationId xmlns:a16="http://schemas.microsoft.com/office/drawing/2014/main" id="{3C44C9E8-DF5E-DE78-6042-229A0BBC1C41}"/>
              </a:ext>
            </a:extLst>
          </p:cNvPr>
          <p:cNvSpPr>
            <a:spLocks noGrp="1"/>
          </p:cNvSpPr>
          <p:nvPr>
            <p:ph type="ftr" sz="quarter" idx="11"/>
          </p:nvPr>
        </p:nvSpPr>
        <p:spPr/>
        <p:txBody>
          <a:bodyPr/>
          <a:lstStyle/>
          <a:p>
            <a:r>
              <a:rPr lang="en-CA"/>
              <a:t>Part I</a:t>
            </a:r>
          </a:p>
        </p:txBody>
      </p:sp>
      <p:sp>
        <p:nvSpPr>
          <p:cNvPr id="6" name="Slide Number Placeholder 5">
            <a:extLst>
              <a:ext uri="{FF2B5EF4-FFF2-40B4-BE49-F238E27FC236}">
                <a16:creationId xmlns:a16="http://schemas.microsoft.com/office/drawing/2014/main" id="{95CA8B08-17D9-30BB-3D4E-7309D0B59CC6}"/>
              </a:ext>
            </a:extLst>
          </p:cNvPr>
          <p:cNvSpPr>
            <a:spLocks noGrp="1"/>
          </p:cNvSpPr>
          <p:nvPr>
            <p:ph type="sldNum" sz="quarter" idx="12"/>
          </p:nvPr>
        </p:nvSpPr>
        <p:spPr/>
        <p:txBody>
          <a:bodyPr/>
          <a:lstStyle/>
          <a:p>
            <a:fld id="{67262A3D-4D9A-4D48-8F26-B7A05A6E5278}" type="slidenum">
              <a:rPr lang="en-CA" smtClean="0"/>
              <a:t>‹#›</a:t>
            </a:fld>
            <a:endParaRPr lang="en-CA"/>
          </a:p>
        </p:txBody>
      </p:sp>
    </p:spTree>
    <p:extLst>
      <p:ext uri="{BB962C8B-B14F-4D97-AF65-F5344CB8AC3E}">
        <p14:creationId xmlns:p14="http://schemas.microsoft.com/office/powerpoint/2010/main" val="8356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1F7C66-0EAC-07BE-1175-DBE735EADF1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D285566E-E227-280C-3031-A5D1E322B1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D59D96C-02B9-A7B0-942B-BD05DE6381BA}"/>
              </a:ext>
            </a:extLst>
          </p:cNvPr>
          <p:cNvSpPr>
            <a:spLocks noGrp="1"/>
          </p:cNvSpPr>
          <p:nvPr>
            <p:ph type="dt" sz="half" idx="10"/>
          </p:nvPr>
        </p:nvSpPr>
        <p:spPr/>
        <p:txBody>
          <a:bodyPr/>
          <a:lstStyle/>
          <a:p>
            <a:fld id="{37534038-BBD4-4F08-B9C5-4BDEA5D93BCE}" type="datetime1">
              <a:rPr lang="en-CA" smtClean="0"/>
              <a:t>03-Jul-2026</a:t>
            </a:fld>
            <a:endParaRPr lang="en-CA"/>
          </a:p>
        </p:txBody>
      </p:sp>
      <p:sp>
        <p:nvSpPr>
          <p:cNvPr id="5" name="Footer Placeholder 4">
            <a:extLst>
              <a:ext uri="{FF2B5EF4-FFF2-40B4-BE49-F238E27FC236}">
                <a16:creationId xmlns:a16="http://schemas.microsoft.com/office/drawing/2014/main" id="{8C8E7D07-6CC7-EE72-97BB-A54123D60BFC}"/>
              </a:ext>
            </a:extLst>
          </p:cNvPr>
          <p:cNvSpPr>
            <a:spLocks noGrp="1"/>
          </p:cNvSpPr>
          <p:nvPr>
            <p:ph type="ftr" sz="quarter" idx="11"/>
          </p:nvPr>
        </p:nvSpPr>
        <p:spPr/>
        <p:txBody>
          <a:bodyPr/>
          <a:lstStyle/>
          <a:p>
            <a:r>
              <a:rPr lang="en-CA"/>
              <a:t>Part I</a:t>
            </a:r>
          </a:p>
        </p:txBody>
      </p:sp>
      <p:sp>
        <p:nvSpPr>
          <p:cNvPr id="6" name="Slide Number Placeholder 5">
            <a:extLst>
              <a:ext uri="{FF2B5EF4-FFF2-40B4-BE49-F238E27FC236}">
                <a16:creationId xmlns:a16="http://schemas.microsoft.com/office/drawing/2014/main" id="{E3EC704D-B330-B28B-8F1C-3595EEB8C3D7}"/>
              </a:ext>
            </a:extLst>
          </p:cNvPr>
          <p:cNvSpPr>
            <a:spLocks noGrp="1"/>
          </p:cNvSpPr>
          <p:nvPr>
            <p:ph type="sldNum" sz="quarter" idx="12"/>
          </p:nvPr>
        </p:nvSpPr>
        <p:spPr/>
        <p:txBody>
          <a:bodyPr/>
          <a:lstStyle/>
          <a:p>
            <a:fld id="{67262A3D-4D9A-4D48-8F26-B7A05A6E5278}" type="slidenum">
              <a:rPr lang="en-CA" smtClean="0"/>
              <a:t>‹#›</a:t>
            </a:fld>
            <a:endParaRPr lang="en-CA"/>
          </a:p>
        </p:txBody>
      </p:sp>
    </p:spTree>
    <p:extLst>
      <p:ext uri="{BB962C8B-B14F-4D97-AF65-F5344CB8AC3E}">
        <p14:creationId xmlns:p14="http://schemas.microsoft.com/office/powerpoint/2010/main" val="1298525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A2381-1DAF-1A6B-37D5-E51E969099F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CBEFE29-73BB-FAC4-0EEF-368B156BBF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BA54B97-E8E3-65E2-4281-203FB7212A1D}"/>
              </a:ext>
            </a:extLst>
          </p:cNvPr>
          <p:cNvSpPr>
            <a:spLocks noGrp="1"/>
          </p:cNvSpPr>
          <p:nvPr>
            <p:ph type="dt" sz="half" idx="10"/>
          </p:nvPr>
        </p:nvSpPr>
        <p:spPr/>
        <p:txBody>
          <a:bodyPr/>
          <a:lstStyle/>
          <a:p>
            <a:fld id="{CBF70397-8A3D-4541-BB37-943A1D7E83E3}" type="datetime1">
              <a:rPr lang="en-CA" smtClean="0"/>
              <a:t>03-Jul-2026</a:t>
            </a:fld>
            <a:endParaRPr lang="en-CA"/>
          </a:p>
        </p:txBody>
      </p:sp>
      <p:sp>
        <p:nvSpPr>
          <p:cNvPr id="5" name="Footer Placeholder 4">
            <a:extLst>
              <a:ext uri="{FF2B5EF4-FFF2-40B4-BE49-F238E27FC236}">
                <a16:creationId xmlns:a16="http://schemas.microsoft.com/office/drawing/2014/main" id="{7BFBE4E1-D732-19B6-B4C4-52DA8C516CA1}"/>
              </a:ext>
            </a:extLst>
          </p:cNvPr>
          <p:cNvSpPr>
            <a:spLocks noGrp="1"/>
          </p:cNvSpPr>
          <p:nvPr>
            <p:ph type="ftr" sz="quarter" idx="11"/>
          </p:nvPr>
        </p:nvSpPr>
        <p:spPr/>
        <p:txBody>
          <a:bodyPr/>
          <a:lstStyle/>
          <a:p>
            <a:r>
              <a:rPr lang="en-CA"/>
              <a:t>Part I</a:t>
            </a:r>
          </a:p>
        </p:txBody>
      </p:sp>
      <p:sp>
        <p:nvSpPr>
          <p:cNvPr id="6" name="Slide Number Placeholder 5">
            <a:extLst>
              <a:ext uri="{FF2B5EF4-FFF2-40B4-BE49-F238E27FC236}">
                <a16:creationId xmlns:a16="http://schemas.microsoft.com/office/drawing/2014/main" id="{5B5670BF-0B1F-CD0A-9FDD-53BC03D81126}"/>
              </a:ext>
            </a:extLst>
          </p:cNvPr>
          <p:cNvSpPr>
            <a:spLocks noGrp="1"/>
          </p:cNvSpPr>
          <p:nvPr>
            <p:ph type="sldNum" sz="quarter" idx="12"/>
          </p:nvPr>
        </p:nvSpPr>
        <p:spPr/>
        <p:txBody>
          <a:bodyPr/>
          <a:lstStyle/>
          <a:p>
            <a:fld id="{67262A3D-4D9A-4D48-8F26-B7A05A6E5278}" type="slidenum">
              <a:rPr lang="en-CA" smtClean="0"/>
              <a:t>‹#›</a:t>
            </a:fld>
            <a:endParaRPr lang="en-CA"/>
          </a:p>
        </p:txBody>
      </p:sp>
    </p:spTree>
    <p:extLst>
      <p:ext uri="{BB962C8B-B14F-4D97-AF65-F5344CB8AC3E}">
        <p14:creationId xmlns:p14="http://schemas.microsoft.com/office/powerpoint/2010/main" val="2202812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5B5A0-2642-5642-94CE-135EEA12D5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FAD11F74-5C20-161B-E656-E9BDD7FD6B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D4DA6-98BB-B138-97FE-E3609BB3AF65}"/>
              </a:ext>
            </a:extLst>
          </p:cNvPr>
          <p:cNvSpPr>
            <a:spLocks noGrp="1"/>
          </p:cNvSpPr>
          <p:nvPr>
            <p:ph type="dt" sz="half" idx="10"/>
          </p:nvPr>
        </p:nvSpPr>
        <p:spPr/>
        <p:txBody>
          <a:bodyPr/>
          <a:lstStyle/>
          <a:p>
            <a:fld id="{69A445E7-25BE-4F18-A31A-7BC040514796}" type="datetime1">
              <a:rPr lang="en-CA" smtClean="0"/>
              <a:t>03-Jul-2026</a:t>
            </a:fld>
            <a:endParaRPr lang="en-CA"/>
          </a:p>
        </p:txBody>
      </p:sp>
      <p:sp>
        <p:nvSpPr>
          <p:cNvPr id="5" name="Footer Placeholder 4">
            <a:extLst>
              <a:ext uri="{FF2B5EF4-FFF2-40B4-BE49-F238E27FC236}">
                <a16:creationId xmlns:a16="http://schemas.microsoft.com/office/drawing/2014/main" id="{5B5BA079-EDEF-13A3-B18B-5064968E956A}"/>
              </a:ext>
            </a:extLst>
          </p:cNvPr>
          <p:cNvSpPr>
            <a:spLocks noGrp="1"/>
          </p:cNvSpPr>
          <p:nvPr>
            <p:ph type="ftr" sz="quarter" idx="11"/>
          </p:nvPr>
        </p:nvSpPr>
        <p:spPr/>
        <p:txBody>
          <a:bodyPr/>
          <a:lstStyle/>
          <a:p>
            <a:r>
              <a:rPr lang="en-CA"/>
              <a:t>Part I</a:t>
            </a:r>
          </a:p>
        </p:txBody>
      </p:sp>
      <p:sp>
        <p:nvSpPr>
          <p:cNvPr id="6" name="Slide Number Placeholder 5">
            <a:extLst>
              <a:ext uri="{FF2B5EF4-FFF2-40B4-BE49-F238E27FC236}">
                <a16:creationId xmlns:a16="http://schemas.microsoft.com/office/drawing/2014/main" id="{DD64368A-99FA-3AD1-B086-2A471AF7F2CF}"/>
              </a:ext>
            </a:extLst>
          </p:cNvPr>
          <p:cNvSpPr>
            <a:spLocks noGrp="1"/>
          </p:cNvSpPr>
          <p:nvPr>
            <p:ph type="sldNum" sz="quarter" idx="12"/>
          </p:nvPr>
        </p:nvSpPr>
        <p:spPr/>
        <p:txBody>
          <a:bodyPr/>
          <a:lstStyle/>
          <a:p>
            <a:fld id="{67262A3D-4D9A-4D48-8F26-B7A05A6E5278}" type="slidenum">
              <a:rPr lang="en-CA" smtClean="0"/>
              <a:t>‹#›</a:t>
            </a:fld>
            <a:endParaRPr lang="en-CA"/>
          </a:p>
        </p:txBody>
      </p:sp>
    </p:spTree>
    <p:extLst>
      <p:ext uri="{BB962C8B-B14F-4D97-AF65-F5344CB8AC3E}">
        <p14:creationId xmlns:p14="http://schemas.microsoft.com/office/powerpoint/2010/main" val="2216693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8478-90D1-907C-2734-1D80E6F6BBA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5B211A1-89AF-5251-7312-8FCF4B4EDD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7931EB07-34B5-AA19-8787-E49BC2A6B0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2E033746-3F45-EDD9-79B8-D62E9947A615}"/>
              </a:ext>
            </a:extLst>
          </p:cNvPr>
          <p:cNvSpPr>
            <a:spLocks noGrp="1"/>
          </p:cNvSpPr>
          <p:nvPr>
            <p:ph type="dt" sz="half" idx="10"/>
          </p:nvPr>
        </p:nvSpPr>
        <p:spPr/>
        <p:txBody>
          <a:bodyPr/>
          <a:lstStyle/>
          <a:p>
            <a:fld id="{17A2E30E-CCB9-4EF5-8715-3E3FFF83D1F9}" type="datetime1">
              <a:rPr lang="en-CA" smtClean="0"/>
              <a:t>03-Jul-2026</a:t>
            </a:fld>
            <a:endParaRPr lang="en-CA"/>
          </a:p>
        </p:txBody>
      </p:sp>
      <p:sp>
        <p:nvSpPr>
          <p:cNvPr id="6" name="Footer Placeholder 5">
            <a:extLst>
              <a:ext uri="{FF2B5EF4-FFF2-40B4-BE49-F238E27FC236}">
                <a16:creationId xmlns:a16="http://schemas.microsoft.com/office/drawing/2014/main" id="{7D45847E-BD07-825C-EF62-17F1361115E1}"/>
              </a:ext>
            </a:extLst>
          </p:cNvPr>
          <p:cNvSpPr>
            <a:spLocks noGrp="1"/>
          </p:cNvSpPr>
          <p:nvPr>
            <p:ph type="ftr" sz="quarter" idx="11"/>
          </p:nvPr>
        </p:nvSpPr>
        <p:spPr/>
        <p:txBody>
          <a:bodyPr/>
          <a:lstStyle/>
          <a:p>
            <a:r>
              <a:rPr lang="en-CA"/>
              <a:t>Part I</a:t>
            </a:r>
          </a:p>
        </p:txBody>
      </p:sp>
      <p:sp>
        <p:nvSpPr>
          <p:cNvPr id="7" name="Slide Number Placeholder 6">
            <a:extLst>
              <a:ext uri="{FF2B5EF4-FFF2-40B4-BE49-F238E27FC236}">
                <a16:creationId xmlns:a16="http://schemas.microsoft.com/office/drawing/2014/main" id="{17B94900-E655-3086-799E-C00DA99EB3EC}"/>
              </a:ext>
            </a:extLst>
          </p:cNvPr>
          <p:cNvSpPr>
            <a:spLocks noGrp="1"/>
          </p:cNvSpPr>
          <p:nvPr>
            <p:ph type="sldNum" sz="quarter" idx="12"/>
          </p:nvPr>
        </p:nvSpPr>
        <p:spPr/>
        <p:txBody>
          <a:bodyPr/>
          <a:lstStyle/>
          <a:p>
            <a:fld id="{67262A3D-4D9A-4D48-8F26-B7A05A6E5278}" type="slidenum">
              <a:rPr lang="en-CA" smtClean="0"/>
              <a:t>‹#›</a:t>
            </a:fld>
            <a:endParaRPr lang="en-CA"/>
          </a:p>
        </p:txBody>
      </p:sp>
    </p:spTree>
    <p:extLst>
      <p:ext uri="{BB962C8B-B14F-4D97-AF65-F5344CB8AC3E}">
        <p14:creationId xmlns:p14="http://schemas.microsoft.com/office/powerpoint/2010/main" val="1349785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26E73-F0C5-7704-E802-313B1F8BA8A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C6DA3D9-602F-8035-5D18-1924763AE9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4E747D-EB09-667C-E7BA-DD57E3BA89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D4660AA2-6C8B-50C8-B43A-D3D38E111F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5E5EF0-F2D0-F907-DE56-B028EEEDFD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4F0B58FE-8E02-C57F-42D7-3ADE8F0C6F2C}"/>
              </a:ext>
            </a:extLst>
          </p:cNvPr>
          <p:cNvSpPr>
            <a:spLocks noGrp="1"/>
          </p:cNvSpPr>
          <p:nvPr>
            <p:ph type="dt" sz="half" idx="10"/>
          </p:nvPr>
        </p:nvSpPr>
        <p:spPr/>
        <p:txBody>
          <a:bodyPr/>
          <a:lstStyle/>
          <a:p>
            <a:fld id="{C6002298-2430-4E1A-9CF8-008E734F71CE}" type="datetime1">
              <a:rPr lang="en-CA" smtClean="0"/>
              <a:t>03-Jul-2026</a:t>
            </a:fld>
            <a:endParaRPr lang="en-CA"/>
          </a:p>
        </p:txBody>
      </p:sp>
      <p:sp>
        <p:nvSpPr>
          <p:cNvPr id="8" name="Footer Placeholder 7">
            <a:extLst>
              <a:ext uri="{FF2B5EF4-FFF2-40B4-BE49-F238E27FC236}">
                <a16:creationId xmlns:a16="http://schemas.microsoft.com/office/drawing/2014/main" id="{B7481637-A84C-B3A7-CB8C-07C0B2746341}"/>
              </a:ext>
            </a:extLst>
          </p:cNvPr>
          <p:cNvSpPr>
            <a:spLocks noGrp="1"/>
          </p:cNvSpPr>
          <p:nvPr>
            <p:ph type="ftr" sz="quarter" idx="11"/>
          </p:nvPr>
        </p:nvSpPr>
        <p:spPr/>
        <p:txBody>
          <a:bodyPr/>
          <a:lstStyle/>
          <a:p>
            <a:r>
              <a:rPr lang="en-CA"/>
              <a:t>Part I</a:t>
            </a:r>
          </a:p>
        </p:txBody>
      </p:sp>
      <p:sp>
        <p:nvSpPr>
          <p:cNvPr id="9" name="Slide Number Placeholder 8">
            <a:extLst>
              <a:ext uri="{FF2B5EF4-FFF2-40B4-BE49-F238E27FC236}">
                <a16:creationId xmlns:a16="http://schemas.microsoft.com/office/drawing/2014/main" id="{02491E06-D6FD-B39C-3620-B2FEA1CDD5C3}"/>
              </a:ext>
            </a:extLst>
          </p:cNvPr>
          <p:cNvSpPr>
            <a:spLocks noGrp="1"/>
          </p:cNvSpPr>
          <p:nvPr>
            <p:ph type="sldNum" sz="quarter" idx="12"/>
          </p:nvPr>
        </p:nvSpPr>
        <p:spPr/>
        <p:txBody>
          <a:bodyPr/>
          <a:lstStyle/>
          <a:p>
            <a:fld id="{67262A3D-4D9A-4D48-8F26-B7A05A6E5278}" type="slidenum">
              <a:rPr lang="en-CA" smtClean="0"/>
              <a:t>‹#›</a:t>
            </a:fld>
            <a:endParaRPr lang="en-CA"/>
          </a:p>
        </p:txBody>
      </p:sp>
    </p:spTree>
    <p:extLst>
      <p:ext uri="{BB962C8B-B14F-4D97-AF65-F5344CB8AC3E}">
        <p14:creationId xmlns:p14="http://schemas.microsoft.com/office/powerpoint/2010/main" val="702654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32FC9-09CF-1536-BBD2-E0FEA79CC273}"/>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CEE9D0E1-4A06-2478-6D52-F6CDAA7DD02A}"/>
              </a:ext>
            </a:extLst>
          </p:cNvPr>
          <p:cNvSpPr>
            <a:spLocks noGrp="1"/>
          </p:cNvSpPr>
          <p:nvPr>
            <p:ph type="dt" sz="half" idx="10"/>
          </p:nvPr>
        </p:nvSpPr>
        <p:spPr/>
        <p:txBody>
          <a:bodyPr/>
          <a:lstStyle/>
          <a:p>
            <a:fld id="{4C347161-32EE-48DA-8FBD-276C8E98E219}" type="datetime1">
              <a:rPr lang="en-CA" smtClean="0"/>
              <a:t>03-Jul-2026</a:t>
            </a:fld>
            <a:endParaRPr lang="en-CA"/>
          </a:p>
        </p:txBody>
      </p:sp>
      <p:sp>
        <p:nvSpPr>
          <p:cNvPr id="4" name="Footer Placeholder 3">
            <a:extLst>
              <a:ext uri="{FF2B5EF4-FFF2-40B4-BE49-F238E27FC236}">
                <a16:creationId xmlns:a16="http://schemas.microsoft.com/office/drawing/2014/main" id="{65D2B8B4-3184-4A72-8224-941EBE252C15}"/>
              </a:ext>
            </a:extLst>
          </p:cNvPr>
          <p:cNvSpPr>
            <a:spLocks noGrp="1"/>
          </p:cNvSpPr>
          <p:nvPr>
            <p:ph type="ftr" sz="quarter" idx="11"/>
          </p:nvPr>
        </p:nvSpPr>
        <p:spPr>
          <a:xfrm>
            <a:off x="4038600" y="6356350"/>
            <a:ext cx="1771650" cy="365125"/>
          </a:xfrm>
        </p:spPr>
        <p:txBody>
          <a:bodyPr/>
          <a:lstStyle/>
          <a:p>
            <a:r>
              <a:rPr lang="en-CA"/>
              <a:t>Part I</a:t>
            </a:r>
          </a:p>
        </p:txBody>
      </p:sp>
      <p:sp>
        <p:nvSpPr>
          <p:cNvPr id="5" name="Slide Number Placeholder 4">
            <a:extLst>
              <a:ext uri="{FF2B5EF4-FFF2-40B4-BE49-F238E27FC236}">
                <a16:creationId xmlns:a16="http://schemas.microsoft.com/office/drawing/2014/main" id="{12400BB9-12C6-F020-532B-7BB8014D1609}"/>
              </a:ext>
            </a:extLst>
          </p:cNvPr>
          <p:cNvSpPr>
            <a:spLocks noGrp="1"/>
          </p:cNvSpPr>
          <p:nvPr>
            <p:ph type="sldNum" sz="quarter" idx="12"/>
          </p:nvPr>
        </p:nvSpPr>
        <p:spPr>
          <a:xfrm>
            <a:off x="10829924" y="6356350"/>
            <a:ext cx="523875" cy="365125"/>
          </a:xfrm>
        </p:spPr>
        <p:txBody>
          <a:bodyPr/>
          <a:lstStyle/>
          <a:p>
            <a:fld id="{67262A3D-4D9A-4D48-8F26-B7A05A6E5278}" type="slidenum">
              <a:rPr lang="en-CA" smtClean="0"/>
              <a:t>‹#›</a:t>
            </a:fld>
            <a:endParaRPr lang="en-CA"/>
          </a:p>
        </p:txBody>
      </p:sp>
      <p:sp>
        <p:nvSpPr>
          <p:cNvPr id="6" name="Footer Placeholder 3">
            <a:extLst>
              <a:ext uri="{FF2B5EF4-FFF2-40B4-BE49-F238E27FC236}">
                <a16:creationId xmlns:a16="http://schemas.microsoft.com/office/drawing/2014/main" id="{DB6CB041-B697-6757-D20B-8D73A68B1C58}"/>
              </a:ext>
            </a:extLst>
          </p:cNvPr>
          <p:cNvSpPr txBox="1">
            <a:spLocks/>
          </p:cNvSpPr>
          <p:nvPr userDrawn="1"/>
        </p:nvSpPr>
        <p:spPr>
          <a:xfrm>
            <a:off x="6095999" y="6356350"/>
            <a:ext cx="459105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a:t>Part I</a:t>
            </a:r>
          </a:p>
        </p:txBody>
      </p:sp>
    </p:spTree>
    <p:extLst>
      <p:ext uri="{BB962C8B-B14F-4D97-AF65-F5344CB8AC3E}">
        <p14:creationId xmlns:p14="http://schemas.microsoft.com/office/powerpoint/2010/main" val="1703553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17062F6-0C24-9985-8140-A301C8ABE6D6}"/>
              </a:ext>
            </a:extLst>
          </p:cNvPr>
          <p:cNvSpPr/>
          <p:nvPr userDrawn="1"/>
        </p:nvSpPr>
        <p:spPr>
          <a:xfrm>
            <a:off x="295275" y="6306820"/>
            <a:ext cx="11563350" cy="288000"/>
          </a:xfrm>
          <a:prstGeom prst="roundRect">
            <a:avLst/>
          </a:prstGeom>
          <a:solidFill>
            <a:srgbClr val="D2D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Footer Placeholder 2">
            <a:extLst>
              <a:ext uri="{FF2B5EF4-FFF2-40B4-BE49-F238E27FC236}">
                <a16:creationId xmlns:a16="http://schemas.microsoft.com/office/drawing/2014/main" id="{E1FC76F8-CFC9-C18A-EA3C-D322297F06DC}"/>
              </a:ext>
            </a:extLst>
          </p:cNvPr>
          <p:cNvSpPr txBox="1">
            <a:spLocks/>
          </p:cNvSpPr>
          <p:nvPr userDrawn="1"/>
        </p:nvSpPr>
        <p:spPr>
          <a:xfrm>
            <a:off x="333374" y="6259195"/>
            <a:ext cx="233870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a:solidFill>
                  <a:schemeClr val="bg2">
                    <a:lumMod val="25000"/>
                  </a:schemeClr>
                </a:solidFill>
              </a:rPr>
              <a:t>useR! 2026  •  vtree workshop </a:t>
            </a:r>
          </a:p>
        </p:txBody>
      </p:sp>
      <p:sp>
        <p:nvSpPr>
          <p:cNvPr id="6" name="Date Placeholder 5">
            <a:extLst>
              <a:ext uri="{FF2B5EF4-FFF2-40B4-BE49-F238E27FC236}">
                <a16:creationId xmlns:a16="http://schemas.microsoft.com/office/drawing/2014/main" id="{60520733-6A22-8B3D-E3CF-465B66B84DE8}"/>
              </a:ext>
            </a:extLst>
          </p:cNvPr>
          <p:cNvSpPr>
            <a:spLocks noGrp="1"/>
          </p:cNvSpPr>
          <p:nvPr>
            <p:ph type="dt" sz="half" idx="10"/>
          </p:nvPr>
        </p:nvSpPr>
        <p:spPr>
          <a:xfrm>
            <a:off x="838200" y="6306820"/>
            <a:ext cx="2743200" cy="365125"/>
          </a:xfrm>
        </p:spPr>
        <p:txBody>
          <a:bodyPr/>
          <a:lstStyle/>
          <a:p>
            <a:fld id="{12B29624-3ACB-4511-BD63-B8148E1EC83D}" type="datetime1">
              <a:rPr lang="en-CA" smtClean="0"/>
              <a:t>03-Jul-2026</a:t>
            </a:fld>
            <a:endParaRPr lang="en-CA"/>
          </a:p>
        </p:txBody>
      </p:sp>
      <p:sp>
        <p:nvSpPr>
          <p:cNvPr id="7" name="Footer Placeholder 6">
            <a:extLst>
              <a:ext uri="{FF2B5EF4-FFF2-40B4-BE49-F238E27FC236}">
                <a16:creationId xmlns:a16="http://schemas.microsoft.com/office/drawing/2014/main" id="{03BD0F8B-FF57-31F7-0458-0787F334CF98}"/>
              </a:ext>
            </a:extLst>
          </p:cNvPr>
          <p:cNvSpPr>
            <a:spLocks noGrp="1"/>
          </p:cNvSpPr>
          <p:nvPr>
            <p:ph type="ftr" sz="quarter" idx="11"/>
          </p:nvPr>
        </p:nvSpPr>
        <p:spPr>
          <a:xfrm>
            <a:off x="4038599" y="6278245"/>
            <a:ext cx="5270501" cy="365125"/>
          </a:xfrm>
        </p:spPr>
        <p:txBody>
          <a:bodyPr numCol="2"/>
          <a:lstStyle>
            <a:lvl1pPr algn="l">
              <a:defRPr>
                <a:solidFill>
                  <a:schemeClr val="bg2">
                    <a:lumMod val="25000"/>
                  </a:schemeClr>
                </a:solidFill>
              </a:defRPr>
            </a:lvl1pPr>
          </a:lstStyle>
          <a:p>
            <a:r>
              <a:rPr lang="en-CA"/>
              <a:t>Part I</a:t>
            </a:r>
          </a:p>
          <a:p>
            <a:pPr algn="r"/>
            <a:endParaRPr lang="en-CA"/>
          </a:p>
        </p:txBody>
      </p:sp>
      <p:sp>
        <p:nvSpPr>
          <p:cNvPr id="8" name="Slide Number Placeholder 7">
            <a:extLst>
              <a:ext uri="{FF2B5EF4-FFF2-40B4-BE49-F238E27FC236}">
                <a16:creationId xmlns:a16="http://schemas.microsoft.com/office/drawing/2014/main" id="{A87791BD-AA87-6993-37D5-98F7B145BD40}"/>
              </a:ext>
            </a:extLst>
          </p:cNvPr>
          <p:cNvSpPr>
            <a:spLocks noGrp="1"/>
          </p:cNvSpPr>
          <p:nvPr>
            <p:ph type="sldNum" sz="quarter" idx="12"/>
          </p:nvPr>
        </p:nvSpPr>
        <p:spPr>
          <a:xfrm>
            <a:off x="9477729" y="6278245"/>
            <a:ext cx="1177217" cy="365125"/>
          </a:xfrm>
        </p:spPr>
        <p:txBody>
          <a:bodyPr/>
          <a:lstStyle/>
          <a:p>
            <a:fld id="{67262A3D-4D9A-4D48-8F26-B7A05A6E5278}" type="slidenum">
              <a:rPr lang="en-CA" smtClean="0"/>
              <a:t>‹#›</a:t>
            </a:fld>
            <a:endParaRPr lang="en-CA"/>
          </a:p>
        </p:txBody>
      </p:sp>
      <p:sp>
        <p:nvSpPr>
          <p:cNvPr id="4" name="Rectangle 3">
            <a:hlinkClick r:id="rId2" action="ppaction://hlinksldjump"/>
            <a:extLst>
              <a:ext uri="{FF2B5EF4-FFF2-40B4-BE49-F238E27FC236}">
                <a16:creationId xmlns:a16="http://schemas.microsoft.com/office/drawing/2014/main" id="{EF664684-E7DE-481F-7F2B-F1431F246F9D}"/>
              </a:ext>
            </a:extLst>
          </p:cNvPr>
          <p:cNvSpPr/>
          <p:nvPr userDrawn="1"/>
        </p:nvSpPr>
        <p:spPr>
          <a:xfrm>
            <a:off x="10555550" y="6297295"/>
            <a:ext cx="1234641" cy="2945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a:solidFill>
                  <a:schemeClr val="bg2">
                    <a:lumMod val="25000"/>
                  </a:schemeClr>
                </a:solidFill>
              </a:rPr>
              <a:t>Go to outline</a:t>
            </a:r>
          </a:p>
        </p:txBody>
      </p:sp>
    </p:spTree>
    <p:extLst>
      <p:ext uri="{BB962C8B-B14F-4D97-AF65-F5344CB8AC3E}">
        <p14:creationId xmlns:p14="http://schemas.microsoft.com/office/powerpoint/2010/main" val="2575003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12B62-0AED-60F6-B0DD-8CDACA31D5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4E0ABFE-3B88-138A-5E3D-51AFCFCF67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5B1AA7F1-D16A-A02C-CF85-9BEAB50727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EA4896-8755-31DB-EBF6-A2614868F4B5}"/>
              </a:ext>
            </a:extLst>
          </p:cNvPr>
          <p:cNvSpPr>
            <a:spLocks noGrp="1"/>
          </p:cNvSpPr>
          <p:nvPr>
            <p:ph type="dt" sz="half" idx="10"/>
          </p:nvPr>
        </p:nvSpPr>
        <p:spPr/>
        <p:txBody>
          <a:bodyPr/>
          <a:lstStyle/>
          <a:p>
            <a:fld id="{DF81D6AD-3816-4D92-B32D-04EC02AB9DE5}" type="datetime1">
              <a:rPr lang="en-CA" smtClean="0"/>
              <a:t>03-Jul-2026</a:t>
            </a:fld>
            <a:endParaRPr lang="en-CA"/>
          </a:p>
        </p:txBody>
      </p:sp>
      <p:sp>
        <p:nvSpPr>
          <p:cNvPr id="6" name="Footer Placeholder 5">
            <a:extLst>
              <a:ext uri="{FF2B5EF4-FFF2-40B4-BE49-F238E27FC236}">
                <a16:creationId xmlns:a16="http://schemas.microsoft.com/office/drawing/2014/main" id="{CB893A09-5DED-AF76-0089-0CE176142811}"/>
              </a:ext>
            </a:extLst>
          </p:cNvPr>
          <p:cNvSpPr>
            <a:spLocks noGrp="1"/>
          </p:cNvSpPr>
          <p:nvPr>
            <p:ph type="ftr" sz="quarter" idx="11"/>
          </p:nvPr>
        </p:nvSpPr>
        <p:spPr/>
        <p:txBody>
          <a:bodyPr/>
          <a:lstStyle/>
          <a:p>
            <a:r>
              <a:rPr lang="en-CA"/>
              <a:t>Part I</a:t>
            </a:r>
          </a:p>
        </p:txBody>
      </p:sp>
      <p:sp>
        <p:nvSpPr>
          <p:cNvPr id="7" name="Slide Number Placeholder 6">
            <a:extLst>
              <a:ext uri="{FF2B5EF4-FFF2-40B4-BE49-F238E27FC236}">
                <a16:creationId xmlns:a16="http://schemas.microsoft.com/office/drawing/2014/main" id="{2AC3EF40-FC5D-AA5B-77F4-CBEF2E54B52B}"/>
              </a:ext>
            </a:extLst>
          </p:cNvPr>
          <p:cNvSpPr>
            <a:spLocks noGrp="1"/>
          </p:cNvSpPr>
          <p:nvPr>
            <p:ph type="sldNum" sz="quarter" idx="12"/>
          </p:nvPr>
        </p:nvSpPr>
        <p:spPr/>
        <p:txBody>
          <a:bodyPr/>
          <a:lstStyle/>
          <a:p>
            <a:fld id="{67262A3D-4D9A-4D48-8F26-B7A05A6E5278}" type="slidenum">
              <a:rPr lang="en-CA" smtClean="0"/>
              <a:t>‹#›</a:t>
            </a:fld>
            <a:endParaRPr lang="en-CA"/>
          </a:p>
        </p:txBody>
      </p:sp>
    </p:spTree>
    <p:extLst>
      <p:ext uri="{BB962C8B-B14F-4D97-AF65-F5344CB8AC3E}">
        <p14:creationId xmlns:p14="http://schemas.microsoft.com/office/powerpoint/2010/main" val="3470038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05C3B-D24A-23AB-4687-439304F53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F6DD40E-7991-5C83-C66B-046B65EC63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85FEE034-25B8-C3CA-2CE0-FD544AE245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C8D9B6-1097-6C2E-E388-555E9F2906AD}"/>
              </a:ext>
            </a:extLst>
          </p:cNvPr>
          <p:cNvSpPr>
            <a:spLocks noGrp="1"/>
          </p:cNvSpPr>
          <p:nvPr>
            <p:ph type="dt" sz="half" idx="10"/>
          </p:nvPr>
        </p:nvSpPr>
        <p:spPr/>
        <p:txBody>
          <a:bodyPr/>
          <a:lstStyle/>
          <a:p>
            <a:fld id="{D7A1BC30-7718-4E45-B7E3-B003CECA9220}" type="datetime1">
              <a:rPr lang="en-CA" smtClean="0"/>
              <a:t>03-Jul-2026</a:t>
            </a:fld>
            <a:endParaRPr lang="en-CA"/>
          </a:p>
        </p:txBody>
      </p:sp>
      <p:sp>
        <p:nvSpPr>
          <p:cNvPr id="6" name="Footer Placeholder 5">
            <a:extLst>
              <a:ext uri="{FF2B5EF4-FFF2-40B4-BE49-F238E27FC236}">
                <a16:creationId xmlns:a16="http://schemas.microsoft.com/office/drawing/2014/main" id="{FC9FCEAF-39DA-8CF3-2FD3-42F9B9EBA60A}"/>
              </a:ext>
            </a:extLst>
          </p:cNvPr>
          <p:cNvSpPr>
            <a:spLocks noGrp="1"/>
          </p:cNvSpPr>
          <p:nvPr>
            <p:ph type="ftr" sz="quarter" idx="11"/>
          </p:nvPr>
        </p:nvSpPr>
        <p:spPr/>
        <p:txBody>
          <a:bodyPr/>
          <a:lstStyle/>
          <a:p>
            <a:r>
              <a:rPr lang="en-CA"/>
              <a:t>Part I</a:t>
            </a:r>
          </a:p>
        </p:txBody>
      </p:sp>
      <p:sp>
        <p:nvSpPr>
          <p:cNvPr id="7" name="Slide Number Placeholder 6">
            <a:extLst>
              <a:ext uri="{FF2B5EF4-FFF2-40B4-BE49-F238E27FC236}">
                <a16:creationId xmlns:a16="http://schemas.microsoft.com/office/drawing/2014/main" id="{486879DF-2921-4D94-2198-AFE17B7C3A23}"/>
              </a:ext>
            </a:extLst>
          </p:cNvPr>
          <p:cNvSpPr>
            <a:spLocks noGrp="1"/>
          </p:cNvSpPr>
          <p:nvPr>
            <p:ph type="sldNum" sz="quarter" idx="12"/>
          </p:nvPr>
        </p:nvSpPr>
        <p:spPr/>
        <p:txBody>
          <a:bodyPr/>
          <a:lstStyle/>
          <a:p>
            <a:fld id="{67262A3D-4D9A-4D48-8F26-B7A05A6E5278}" type="slidenum">
              <a:rPr lang="en-CA" smtClean="0"/>
              <a:t>‹#›</a:t>
            </a:fld>
            <a:endParaRPr lang="en-CA"/>
          </a:p>
        </p:txBody>
      </p:sp>
    </p:spTree>
    <p:extLst>
      <p:ext uri="{BB962C8B-B14F-4D97-AF65-F5344CB8AC3E}">
        <p14:creationId xmlns:p14="http://schemas.microsoft.com/office/powerpoint/2010/main" val="1594325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E6E8A-306E-C03A-3658-078846BA92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D5688D3-1293-6412-6230-421150550F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A643A92-EB19-934E-4023-F828CCE578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1865644-F5A8-4B68-8261-0C8896A0F7C3}" type="datetime1">
              <a:rPr lang="en-CA" smtClean="0"/>
              <a:t>03-Jul-2026</a:t>
            </a:fld>
            <a:endParaRPr lang="en-CA"/>
          </a:p>
        </p:txBody>
      </p:sp>
      <p:sp>
        <p:nvSpPr>
          <p:cNvPr id="5" name="Footer Placeholder 4">
            <a:extLst>
              <a:ext uri="{FF2B5EF4-FFF2-40B4-BE49-F238E27FC236}">
                <a16:creationId xmlns:a16="http://schemas.microsoft.com/office/drawing/2014/main" id="{81D4270B-90BD-CFB7-4257-0D4BC9E7F3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CA"/>
              <a:t>Part I</a:t>
            </a:r>
          </a:p>
        </p:txBody>
      </p:sp>
      <p:sp>
        <p:nvSpPr>
          <p:cNvPr id="6" name="Slide Number Placeholder 5">
            <a:extLst>
              <a:ext uri="{FF2B5EF4-FFF2-40B4-BE49-F238E27FC236}">
                <a16:creationId xmlns:a16="http://schemas.microsoft.com/office/drawing/2014/main" id="{369AA87C-3EFE-4910-E823-2245AC1E9A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262A3D-4D9A-4D48-8F26-B7A05A6E5278}" type="slidenum">
              <a:rPr lang="en-CA" smtClean="0"/>
              <a:t>‹#›</a:t>
            </a:fld>
            <a:endParaRPr lang="en-CA"/>
          </a:p>
        </p:txBody>
      </p:sp>
    </p:spTree>
    <p:extLst>
      <p:ext uri="{BB962C8B-B14F-4D97-AF65-F5344CB8AC3E}">
        <p14:creationId xmlns:p14="http://schemas.microsoft.com/office/powerpoint/2010/main" val="310764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70.xml"/><Relationship Id="rId3" Type="http://schemas.openxmlformats.org/officeDocument/2006/relationships/slide" Target="slide79.xml"/><Relationship Id="rId7" Type="http://schemas.openxmlformats.org/officeDocument/2006/relationships/slide" Target="slide19.xml"/><Relationship Id="rId12" Type="http://schemas.openxmlformats.org/officeDocument/2006/relationships/slide" Target="slide66.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10.xml"/><Relationship Id="rId11" Type="http://schemas.openxmlformats.org/officeDocument/2006/relationships/slide" Target="slide60.xml"/><Relationship Id="rId5" Type="http://schemas.openxmlformats.org/officeDocument/2006/relationships/slide" Target="slide87.xml"/><Relationship Id="rId10" Type="http://schemas.openxmlformats.org/officeDocument/2006/relationships/slide" Target="slide51.xml"/><Relationship Id="rId4" Type="http://schemas.openxmlformats.org/officeDocument/2006/relationships/slide" Target="slide84.xml"/><Relationship Id="rId9" Type="http://schemas.openxmlformats.org/officeDocument/2006/relationships/slide" Target="slide3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hyperlink" Target="https://data.ottawapolice.ca/datasets/76a54b7f7ef44ab1b78dd96f3061c7cb_0" TargetMode="Externa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hyperlink" Target="https://data.ottawapolice.ca/pages/open-data-licence" TargetMode="Externa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hyperlink" Target="https://www.kaggle.com/datasets/piterfm/fifa-football-world-cup/data" TargetMode="External"/><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hyperlink" Target="https://creativecommons.org/licenses/by-nc-sa/4.0/" TargetMode="Externa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hyperlink" Target="https://www.who.int/data/gho" TargetMode="External"/><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28F628-080A-6352-9556-4C7C02695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36594"/>
            <a:ext cx="12852400" cy="9994594"/>
          </a:xfrm>
          <a:prstGeom prst="rect">
            <a:avLst/>
          </a:prstGeom>
        </p:spPr>
      </p:pic>
      <p:sp>
        <p:nvSpPr>
          <p:cNvPr id="4" name="TextBox 3">
            <a:extLst>
              <a:ext uri="{FF2B5EF4-FFF2-40B4-BE49-F238E27FC236}">
                <a16:creationId xmlns:a16="http://schemas.microsoft.com/office/drawing/2014/main" id="{4AC49BB6-8DB3-D10C-E0F4-117682782729}"/>
              </a:ext>
            </a:extLst>
          </p:cNvPr>
          <p:cNvSpPr txBox="1"/>
          <p:nvPr/>
        </p:nvSpPr>
        <p:spPr>
          <a:xfrm>
            <a:off x="8420100" y="2857500"/>
            <a:ext cx="4216400" cy="3632200"/>
          </a:xfrm>
          <a:prstGeom prst="roundRect">
            <a:avLst>
              <a:gd name="adj" fmla="val 6453"/>
            </a:avLst>
          </a:prstGeom>
          <a:solidFill>
            <a:srgbClr val="F2F2F2">
              <a:alpha val="69000"/>
            </a:srgbClr>
          </a:solidFill>
          <a:ln>
            <a:solidFill>
              <a:srgbClr val="002060"/>
            </a:solidFill>
          </a:ln>
        </p:spPr>
        <p:txBody>
          <a:bodyPr wrap="square" lIns="108000" rtlCol="0">
            <a:noAutofit/>
          </a:bodyPr>
          <a:lstStyle/>
          <a:p>
            <a:r>
              <a:rPr lang="en-CA" sz="3600"/>
              <a:t>Exploring and visualizing data subsets using the vtree package</a:t>
            </a:r>
          </a:p>
          <a:p>
            <a:endParaRPr lang="en-CA" sz="2800"/>
          </a:p>
          <a:p>
            <a:r>
              <a:rPr lang="en-CA" sz="2400"/>
              <a:t>Nick Barrowman, PhD</a:t>
            </a:r>
          </a:p>
          <a:p>
            <a:r>
              <a:rPr lang="en-CA" sz="2400"/>
              <a:t>useR!2026</a:t>
            </a:r>
          </a:p>
        </p:txBody>
      </p:sp>
      <p:sp>
        <p:nvSpPr>
          <p:cNvPr id="2" name="Footer Placeholder 1">
            <a:extLst>
              <a:ext uri="{FF2B5EF4-FFF2-40B4-BE49-F238E27FC236}">
                <a16:creationId xmlns:a16="http://schemas.microsoft.com/office/drawing/2014/main" id="{947623A7-2A21-AC18-E55D-E528AEB9D88F}"/>
              </a:ext>
            </a:extLst>
          </p:cNvPr>
          <p:cNvSpPr>
            <a:spLocks noGrp="1"/>
          </p:cNvSpPr>
          <p:nvPr>
            <p:ph type="ftr" sz="quarter" idx="11"/>
          </p:nvPr>
        </p:nvSpPr>
        <p:spPr/>
        <p:txBody>
          <a:bodyPr/>
          <a:lstStyle/>
          <a:p>
            <a:r>
              <a:rPr lang="en-CA"/>
              <a:t>Part I</a:t>
            </a:r>
          </a:p>
        </p:txBody>
      </p:sp>
    </p:spTree>
    <p:extLst>
      <p:ext uri="{BB962C8B-B14F-4D97-AF65-F5344CB8AC3E}">
        <p14:creationId xmlns:p14="http://schemas.microsoft.com/office/powerpoint/2010/main" val="737031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6C648-924A-E485-A399-0494925D7F0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514068F-4058-4386-4184-08F06161B3BD}"/>
              </a:ext>
            </a:extLst>
          </p:cNvPr>
          <p:cNvSpPr txBox="1"/>
          <p:nvPr/>
        </p:nvSpPr>
        <p:spPr>
          <a:xfrm>
            <a:off x="707010" y="2450969"/>
            <a:ext cx="10501460" cy="1349205"/>
          </a:xfrm>
          <a:prstGeom prst="roundRect">
            <a:avLst/>
          </a:prstGeom>
          <a:gradFill flip="none" rotWithShape="1">
            <a:gsLst>
              <a:gs pos="72000">
                <a:schemeClr val="tx2">
                  <a:lumMod val="25000"/>
                  <a:lumOff val="75000"/>
                </a:schemeClr>
              </a:gs>
              <a:gs pos="5000">
                <a:schemeClr val="accent1">
                  <a:lumMod val="0"/>
                  <a:lumOff val="100000"/>
                </a:schemeClr>
              </a:gs>
              <a:gs pos="99000">
                <a:schemeClr val="tx2">
                  <a:lumMod val="25000"/>
                  <a:lumOff val="75000"/>
                </a:schemeClr>
              </a:gs>
            </a:gsLst>
            <a:lin ang="16200000" scaled="1"/>
            <a:tileRect/>
          </a:gradFill>
          <a:ln>
            <a:noFill/>
          </a:ln>
          <a:effectLst>
            <a:outerShdw blurRad="50800" dist="38100" dir="2700000" algn="tl" rotWithShape="0">
              <a:prstClr val="black">
                <a:alpha val="40000"/>
              </a:prstClr>
            </a:outerShdw>
          </a:effectLst>
        </p:spPr>
        <p:txBody>
          <a:bodyPr wrap="square" lIns="360000" tIns="360000" rIns="360000" bIns="360000" rtlCol="0">
            <a:spAutoFit/>
          </a:bodyPr>
          <a:lstStyle/>
          <a:p>
            <a:pPr algn="ctr"/>
            <a:r>
              <a:rPr lang="en-CA" sz="3200" b="1"/>
              <a:t>What is a variable tree?</a:t>
            </a:r>
          </a:p>
        </p:txBody>
      </p:sp>
      <p:sp>
        <p:nvSpPr>
          <p:cNvPr id="2" name="Footer Placeholder 1">
            <a:extLst>
              <a:ext uri="{FF2B5EF4-FFF2-40B4-BE49-F238E27FC236}">
                <a16:creationId xmlns:a16="http://schemas.microsoft.com/office/drawing/2014/main" id="{2EE31025-095A-B47E-7A72-5B9CE054126B}"/>
              </a:ext>
            </a:extLst>
          </p:cNvPr>
          <p:cNvSpPr>
            <a:spLocks noGrp="1"/>
          </p:cNvSpPr>
          <p:nvPr>
            <p:ph type="ftr" sz="quarter" idx="11"/>
          </p:nvPr>
        </p:nvSpPr>
        <p:spPr/>
        <p:txBody>
          <a:bodyPr numCol="2"/>
          <a:lstStyle/>
          <a:p>
            <a:pPr algn="l"/>
            <a:r>
              <a:rPr lang="en-CA"/>
              <a:t>Part I</a:t>
            </a:r>
          </a:p>
        </p:txBody>
      </p:sp>
    </p:spTree>
    <p:extLst>
      <p:ext uri="{BB962C8B-B14F-4D97-AF65-F5344CB8AC3E}">
        <p14:creationId xmlns:p14="http://schemas.microsoft.com/office/powerpoint/2010/main" val="4195205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782D177-0943-73F0-BEEA-DA7E37687D54}"/>
              </a:ext>
            </a:extLst>
          </p:cNvPr>
          <p:cNvSpPr>
            <a:spLocks noGrp="1"/>
          </p:cNvSpPr>
          <p:nvPr>
            <p:ph type="ftr" sz="quarter" idx="11"/>
          </p:nvPr>
        </p:nvSpPr>
        <p:spPr/>
        <p:txBody>
          <a:bodyPr/>
          <a:lstStyle/>
          <a:p>
            <a:r>
              <a:rPr lang="en-CA"/>
              <a:t>Part I</a:t>
            </a:r>
          </a:p>
          <a:p>
            <a:pPr algn="r"/>
            <a:r>
              <a:rPr lang="en-CA"/>
              <a:t>What is a variable tree?</a:t>
            </a:r>
          </a:p>
        </p:txBody>
      </p:sp>
      <p:sp>
        <p:nvSpPr>
          <p:cNvPr id="3" name="Title 1">
            <a:extLst>
              <a:ext uri="{FF2B5EF4-FFF2-40B4-BE49-F238E27FC236}">
                <a16:creationId xmlns:a16="http://schemas.microsoft.com/office/drawing/2014/main" id="{350E8DA3-C681-795D-9386-61CD03FEB777}"/>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a:t>What is a variable tree?</a:t>
            </a:r>
            <a:br>
              <a:rPr lang="en-CA" sz="2800" b="1"/>
            </a:br>
            <a:br>
              <a:rPr lang="en-CA" sz="2800" b="1"/>
            </a:br>
            <a:r>
              <a:rPr lang="en-CA" sz="2000"/>
              <a:t>Here is a variable tree with two layers.</a:t>
            </a:r>
            <a:endParaRPr lang="en-CA" sz="2000" b="1"/>
          </a:p>
        </p:txBody>
      </p:sp>
      <p:pic>
        <p:nvPicPr>
          <p:cNvPr id="4" name="Picture 2" descr="vtree of Sex within Severity">
            <a:extLst>
              <a:ext uri="{FF2B5EF4-FFF2-40B4-BE49-F238E27FC236}">
                <a16:creationId xmlns:a16="http://schemas.microsoft.com/office/drawing/2014/main" id="{CC2D24C4-F9F6-CD77-E6CE-19C542E60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624" y="1764157"/>
            <a:ext cx="8204751" cy="264624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F580FA03-400F-2DE5-557A-BE211EC20F2C}"/>
              </a:ext>
            </a:extLst>
          </p:cNvPr>
          <p:cNvSpPr txBox="1">
            <a:spLocks/>
          </p:cNvSpPr>
          <p:nvPr/>
        </p:nvSpPr>
        <p:spPr>
          <a:xfrm>
            <a:off x="844296" y="4774439"/>
            <a:ext cx="10515600" cy="578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000"/>
              <a:t>Variable trees can have many layers.</a:t>
            </a:r>
          </a:p>
        </p:txBody>
      </p:sp>
    </p:spTree>
    <p:extLst>
      <p:ext uri="{BB962C8B-B14F-4D97-AF65-F5344CB8AC3E}">
        <p14:creationId xmlns:p14="http://schemas.microsoft.com/office/powerpoint/2010/main" val="2349648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E7C266-83DE-5C76-7C77-D2518E3F1AD8}"/>
              </a:ext>
            </a:extLst>
          </p:cNvPr>
          <p:cNvPicPr>
            <a:picLocks noChangeAspect="1"/>
          </p:cNvPicPr>
          <p:nvPr/>
        </p:nvPicPr>
        <p:blipFill>
          <a:blip r:embed="rId2"/>
          <a:stretch>
            <a:fillRect/>
          </a:stretch>
        </p:blipFill>
        <p:spPr>
          <a:xfrm>
            <a:off x="4173536" y="1012824"/>
            <a:ext cx="3473450" cy="5210175"/>
          </a:xfrm>
          <a:prstGeom prst="rect">
            <a:avLst/>
          </a:prstGeom>
        </p:spPr>
      </p:pic>
      <p:sp>
        <p:nvSpPr>
          <p:cNvPr id="5" name="TextBox 4">
            <a:extLst>
              <a:ext uri="{FF2B5EF4-FFF2-40B4-BE49-F238E27FC236}">
                <a16:creationId xmlns:a16="http://schemas.microsoft.com/office/drawing/2014/main" id="{5F1CB6C0-30DF-C60D-9EB2-78CC622AAFEE}"/>
              </a:ext>
            </a:extLst>
          </p:cNvPr>
          <p:cNvSpPr txBox="1"/>
          <p:nvPr/>
        </p:nvSpPr>
        <p:spPr>
          <a:xfrm>
            <a:off x="723899" y="395616"/>
            <a:ext cx="10490201" cy="523220"/>
          </a:xfrm>
          <a:prstGeom prst="rect">
            <a:avLst/>
          </a:prstGeom>
          <a:noFill/>
        </p:spPr>
        <p:txBody>
          <a:bodyPr wrap="square">
            <a:spAutoFit/>
          </a:bodyPr>
          <a:lstStyle/>
          <a:p>
            <a:r>
              <a:rPr lang="en-CA" sz="2800" b="1"/>
              <a:t>Sometimes it is convenient to show a variable tree horizontally</a:t>
            </a:r>
            <a:endParaRPr lang="en-CA"/>
          </a:p>
        </p:txBody>
      </p:sp>
      <p:sp>
        <p:nvSpPr>
          <p:cNvPr id="6" name="Footer Placeholder 5">
            <a:extLst>
              <a:ext uri="{FF2B5EF4-FFF2-40B4-BE49-F238E27FC236}">
                <a16:creationId xmlns:a16="http://schemas.microsoft.com/office/drawing/2014/main" id="{F179A7DB-083C-8208-78EE-1E618ED2759B}"/>
              </a:ext>
            </a:extLst>
          </p:cNvPr>
          <p:cNvSpPr>
            <a:spLocks noGrp="1"/>
          </p:cNvSpPr>
          <p:nvPr>
            <p:ph type="ftr" sz="quarter" idx="11"/>
          </p:nvPr>
        </p:nvSpPr>
        <p:spPr/>
        <p:txBody>
          <a:bodyPr/>
          <a:lstStyle/>
          <a:p>
            <a:r>
              <a:rPr lang="en-CA"/>
              <a:t>Part I</a:t>
            </a:r>
          </a:p>
          <a:p>
            <a:pPr algn="r"/>
            <a:r>
              <a:rPr lang="en-CA"/>
              <a:t>What is a variable tree?</a:t>
            </a:r>
          </a:p>
        </p:txBody>
      </p:sp>
    </p:spTree>
    <p:extLst>
      <p:ext uri="{BB962C8B-B14F-4D97-AF65-F5344CB8AC3E}">
        <p14:creationId xmlns:p14="http://schemas.microsoft.com/office/powerpoint/2010/main" val="1658863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496A6-0D5C-2A99-FF53-14EA3E91B30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6884862-95B0-9D0D-9BFF-3105F7E5E7AA}"/>
              </a:ext>
            </a:extLst>
          </p:cNvPr>
          <p:cNvPicPr>
            <a:picLocks noChangeAspect="1"/>
          </p:cNvPicPr>
          <p:nvPr/>
        </p:nvPicPr>
        <p:blipFill>
          <a:blip r:embed="rId2"/>
          <a:stretch>
            <a:fillRect/>
          </a:stretch>
        </p:blipFill>
        <p:spPr>
          <a:xfrm>
            <a:off x="1666310" y="918836"/>
            <a:ext cx="3473450" cy="5210175"/>
          </a:xfrm>
          <a:prstGeom prst="rect">
            <a:avLst/>
          </a:prstGeom>
        </p:spPr>
      </p:pic>
      <p:sp>
        <p:nvSpPr>
          <p:cNvPr id="5" name="TextBox 4">
            <a:extLst>
              <a:ext uri="{FF2B5EF4-FFF2-40B4-BE49-F238E27FC236}">
                <a16:creationId xmlns:a16="http://schemas.microsoft.com/office/drawing/2014/main" id="{8E3D2D01-EE89-B037-5024-846BBB5A3597}"/>
              </a:ext>
            </a:extLst>
          </p:cNvPr>
          <p:cNvSpPr txBox="1"/>
          <p:nvPr/>
        </p:nvSpPr>
        <p:spPr>
          <a:xfrm>
            <a:off x="723899" y="395616"/>
            <a:ext cx="10490201" cy="523220"/>
          </a:xfrm>
          <a:prstGeom prst="rect">
            <a:avLst/>
          </a:prstGeom>
          <a:noFill/>
        </p:spPr>
        <p:txBody>
          <a:bodyPr wrap="square">
            <a:spAutoFit/>
          </a:bodyPr>
          <a:lstStyle/>
          <a:p>
            <a:r>
              <a:rPr lang="en-CA" sz="2800" b="1"/>
              <a:t>It is often helpful to change the order of variables.</a:t>
            </a:r>
            <a:endParaRPr lang="en-CA"/>
          </a:p>
        </p:txBody>
      </p:sp>
      <p:sp>
        <p:nvSpPr>
          <p:cNvPr id="6" name="Footer Placeholder 5">
            <a:extLst>
              <a:ext uri="{FF2B5EF4-FFF2-40B4-BE49-F238E27FC236}">
                <a16:creationId xmlns:a16="http://schemas.microsoft.com/office/drawing/2014/main" id="{7443ABBD-420A-1180-8256-CA286A055E5C}"/>
              </a:ext>
            </a:extLst>
          </p:cNvPr>
          <p:cNvSpPr>
            <a:spLocks noGrp="1"/>
          </p:cNvSpPr>
          <p:nvPr>
            <p:ph type="ftr" sz="quarter" idx="11"/>
          </p:nvPr>
        </p:nvSpPr>
        <p:spPr/>
        <p:txBody>
          <a:bodyPr/>
          <a:lstStyle/>
          <a:p>
            <a:r>
              <a:rPr lang="en-CA"/>
              <a:t>Part I</a:t>
            </a:r>
          </a:p>
          <a:p>
            <a:pPr algn="r"/>
            <a:r>
              <a:rPr lang="en-CA"/>
              <a:t>What is a variable tree?</a:t>
            </a:r>
          </a:p>
        </p:txBody>
      </p:sp>
      <p:pic>
        <p:nvPicPr>
          <p:cNvPr id="4" name="Picture 3">
            <a:extLst>
              <a:ext uri="{FF2B5EF4-FFF2-40B4-BE49-F238E27FC236}">
                <a16:creationId xmlns:a16="http://schemas.microsoft.com/office/drawing/2014/main" id="{2D56027D-6387-9630-4B25-24168E984957}"/>
              </a:ext>
            </a:extLst>
          </p:cNvPr>
          <p:cNvPicPr>
            <a:picLocks noChangeAspect="1"/>
          </p:cNvPicPr>
          <p:nvPr/>
        </p:nvPicPr>
        <p:blipFill>
          <a:blip r:embed="rId3"/>
          <a:stretch>
            <a:fillRect/>
          </a:stretch>
        </p:blipFill>
        <p:spPr>
          <a:xfrm>
            <a:off x="6320623" y="918836"/>
            <a:ext cx="3500335" cy="5210175"/>
          </a:xfrm>
          <a:prstGeom prst="rect">
            <a:avLst/>
          </a:prstGeom>
        </p:spPr>
      </p:pic>
    </p:spTree>
    <p:extLst>
      <p:ext uri="{BB962C8B-B14F-4D97-AF65-F5344CB8AC3E}">
        <p14:creationId xmlns:p14="http://schemas.microsoft.com/office/powerpoint/2010/main" val="2560405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C6A390-0E5A-B2CA-F1B3-151661A8BD42}"/>
              </a:ext>
            </a:extLst>
          </p:cNvPr>
          <p:cNvSpPr txBox="1">
            <a:spLocks/>
          </p:cNvSpPr>
          <p:nvPr/>
        </p:nvSpPr>
        <p:spPr>
          <a:xfrm>
            <a:off x="838200" y="733425"/>
            <a:ext cx="10515600" cy="17621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r>
              <a:rPr lang="en-CA" sz="2800" b="1"/>
              <a:t>variable trees address two basic (and related) points in data analysis</a:t>
            </a:r>
          </a:p>
          <a:p>
            <a:pPr marL="457200" indent="-457200">
              <a:lnSpc>
                <a:spcPct val="114000"/>
              </a:lnSpc>
              <a:spcAft>
                <a:spcPts val="1200"/>
              </a:spcAft>
              <a:buFont typeface="+mj-lt"/>
              <a:buAutoNum type="arabicPeriod"/>
            </a:pPr>
            <a:r>
              <a:rPr lang="en-CA" sz="2000">
                <a:latin typeface="+mn-lt"/>
              </a:rPr>
              <a:t>What is the denominator?</a:t>
            </a:r>
          </a:p>
          <a:p>
            <a:pPr marL="457200" indent="-457200">
              <a:lnSpc>
                <a:spcPct val="114000"/>
              </a:lnSpc>
              <a:spcAft>
                <a:spcPts val="1200"/>
              </a:spcAft>
              <a:buFont typeface="+mj-lt"/>
              <a:buAutoNum type="arabicPeriod"/>
            </a:pPr>
            <a:r>
              <a:rPr lang="en-CA" sz="2000">
                <a:latin typeface="+mn-lt"/>
              </a:rPr>
              <a:t>What about missing values?</a:t>
            </a:r>
          </a:p>
          <a:p>
            <a:pPr>
              <a:spcAft>
                <a:spcPts val="1200"/>
              </a:spcAft>
            </a:pPr>
            <a:endParaRPr lang="en-CA" sz="2800" b="1"/>
          </a:p>
          <a:p>
            <a:pPr>
              <a:spcAft>
                <a:spcPts val="1200"/>
              </a:spcAft>
            </a:pPr>
            <a:endParaRPr lang="en-CA" sz="2800" b="1"/>
          </a:p>
        </p:txBody>
      </p:sp>
      <p:sp>
        <p:nvSpPr>
          <p:cNvPr id="4" name="Content Placeholder 2">
            <a:extLst>
              <a:ext uri="{FF2B5EF4-FFF2-40B4-BE49-F238E27FC236}">
                <a16:creationId xmlns:a16="http://schemas.microsoft.com/office/drawing/2014/main" id="{8677102F-46D7-54E3-AFBD-A88D15DA703B}"/>
              </a:ext>
            </a:extLst>
          </p:cNvPr>
          <p:cNvSpPr txBox="1">
            <a:spLocks/>
          </p:cNvSpPr>
          <p:nvPr/>
        </p:nvSpPr>
        <p:spPr>
          <a:xfrm>
            <a:off x="838200" y="2292032"/>
            <a:ext cx="10515600"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CA" sz="2000"/>
          </a:p>
        </p:txBody>
      </p:sp>
      <p:sp>
        <p:nvSpPr>
          <p:cNvPr id="6" name="Footer Placeholder 4">
            <a:extLst>
              <a:ext uri="{FF2B5EF4-FFF2-40B4-BE49-F238E27FC236}">
                <a16:creationId xmlns:a16="http://schemas.microsoft.com/office/drawing/2014/main" id="{9CCC855B-906B-5371-3D46-3C28CD0C1B34}"/>
              </a:ext>
            </a:extLst>
          </p:cNvPr>
          <p:cNvSpPr>
            <a:spLocks noGrp="1"/>
          </p:cNvSpPr>
          <p:nvPr>
            <p:ph type="ftr" sz="quarter" idx="11"/>
          </p:nvPr>
        </p:nvSpPr>
        <p:spPr>
          <a:xfrm>
            <a:off x="4038598" y="6278245"/>
            <a:ext cx="5270400" cy="365125"/>
          </a:xfrm>
        </p:spPr>
        <p:txBody>
          <a:bodyPr/>
          <a:lstStyle/>
          <a:p>
            <a:r>
              <a:rPr lang="en-CA"/>
              <a:t>Part I</a:t>
            </a:r>
          </a:p>
          <a:p>
            <a:pPr algn="r"/>
            <a:r>
              <a:rPr lang="en-CA"/>
              <a:t>What is a variable tree?</a:t>
            </a:r>
          </a:p>
        </p:txBody>
      </p:sp>
    </p:spTree>
    <p:extLst>
      <p:ext uri="{BB962C8B-B14F-4D97-AF65-F5344CB8AC3E}">
        <p14:creationId xmlns:p14="http://schemas.microsoft.com/office/powerpoint/2010/main" val="3407790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A2E9ECA-81C3-B1DC-363A-1A2089115183}"/>
              </a:ext>
            </a:extLst>
          </p:cNvPr>
          <p:cNvSpPr>
            <a:spLocks noGrp="1"/>
          </p:cNvSpPr>
          <p:nvPr>
            <p:ph type="ftr" sz="quarter" idx="11"/>
          </p:nvPr>
        </p:nvSpPr>
        <p:spPr>
          <a:xfrm>
            <a:off x="4038598" y="6278245"/>
            <a:ext cx="5270400" cy="365125"/>
          </a:xfrm>
        </p:spPr>
        <p:txBody>
          <a:bodyPr/>
          <a:lstStyle/>
          <a:p>
            <a:r>
              <a:rPr lang="en-CA"/>
              <a:t>Part I</a:t>
            </a:r>
          </a:p>
          <a:p>
            <a:pPr algn="r"/>
            <a:r>
              <a:rPr lang="en-CA"/>
              <a:t>What is a variable tree?</a:t>
            </a:r>
          </a:p>
        </p:txBody>
      </p:sp>
      <p:pic>
        <p:nvPicPr>
          <p:cNvPr id="1026" name="Picture 2" descr="Cricut Youth T-Shirt Blank | Crew Neck | White">
            <a:extLst>
              <a:ext uri="{FF2B5EF4-FFF2-40B4-BE49-F238E27FC236}">
                <a16:creationId xmlns:a16="http://schemas.microsoft.com/office/drawing/2014/main" id="{CB8F63D3-683F-D51D-6BE3-FA1BF8BFF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499" y="0"/>
            <a:ext cx="6280099" cy="62800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7EBAB0D-8B53-F7AF-4763-3042A081B625}"/>
              </a:ext>
            </a:extLst>
          </p:cNvPr>
          <p:cNvSpPr txBox="1"/>
          <p:nvPr/>
        </p:nvSpPr>
        <p:spPr>
          <a:xfrm>
            <a:off x="3911651" y="1637665"/>
            <a:ext cx="3619398" cy="1569660"/>
          </a:xfrm>
          <a:prstGeom prst="rect">
            <a:avLst/>
          </a:prstGeom>
          <a:noFill/>
        </p:spPr>
        <p:txBody>
          <a:bodyPr wrap="square">
            <a:spAutoFit/>
          </a:bodyPr>
          <a:lstStyle/>
          <a:p>
            <a:pPr algn="ctr">
              <a:spcAft>
                <a:spcPts val="1200"/>
              </a:spcAft>
            </a:pPr>
            <a:r>
              <a:rPr lang="en-CA" sz="2800" b="1"/>
              <a:t>What is </a:t>
            </a:r>
          </a:p>
          <a:p>
            <a:pPr algn="ctr">
              <a:spcAft>
                <a:spcPts val="1200"/>
              </a:spcAft>
            </a:pPr>
            <a:r>
              <a:rPr lang="en-CA" sz="2800" b="1"/>
              <a:t>the denominator?</a:t>
            </a:r>
          </a:p>
          <a:p>
            <a:r>
              <a:rPr lang="en-CA" sz="2000"/>
              <a:t> </a:t>
            </a:r>
          </a:p>
        </p:txBody>
      </p:sp>
    </p:spTree>
    <p:extLst>
      <p:ext uri="{BB962C8B-B14F-4D97-AF65-F5344CB8AC3E}">
        <p14:creationId xmlns:p14="http://schemas.microsoft.com/office/powerpoint/2010/main" val="2444174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E25E6-352B-9BEB-6927-BCD94F7CF6B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301B996-7A01-7F1F-C47B-F83ABE936D75}"/>
              </a:ext>
            </a:extLst>
          </p:cNvPr>
          <p:cNvSpPr txBox="1"/>
          <p:nvPr/>
        </p:nvSpPr>
        <p:spPr>
          <a:xfrm>
            <a:off x="605672" y="645714"/>
            <a:ext cx="10847895" cy="3216265"/>
          </a:xfrm>
          <a:prstGeom prst="rect">
            <a:avLst/>
          </a:prstGeom>
          <a:noFill/>
        </p:spPr>
        <p:txBody>
          <a:bodyPr wrap="square">
            <a:spAutoFit/>
          </a:bodyPr>
          <a:lstStyle/>
          <a:p>
            <a:pPr>
              <a:spcAft>
                <a:spcPts val="1200"/>
              </a:spcAft>
            </a:pPr>
            <a:r>
              <a:rPr lang="en-CA" sz="2800" b="1"/>
              <a:t>What about missing values?</a:t>
            </a:r>
            <a:endParaRPr lang="en-CA" sz="2000"/>
          </a:p>
          <a:p>
            <a:r>
              <a:rPr lang="en-CA" sz="2000"/>
              <a:t>There are (at least) two reasons why missing values are a problem.</a:t>
            </a:r>
          </a:p>
          <a:p>
            <a:endParaRPr lang="en-CA" sz="2000"/>
          </a:p>
          <a:p>
            <a:r>
              <a:rPr lang="en-CA" sz="2000"/>
              <a:t>Excluding records with missing values:</a:t>
            </a:r>
          </a:p>
          <a:p>
            <a:pPr marL="514350" indent="-514350">
              <a:spcBef>
                <a:spcPts val="1800"/>
              </a:spcBef>
              <a:buFont typeface="+mj-lt"/>
              <a:buAutoNum type="arabicPeriod"/>
            </a:pPr>
            <a:r>
              <a:rPr lang="en-CA" sz="2000"/>
              <a:t>reduces statistical power. </a:t>
            </a:r>
          </a:p>
          <a:p>
            <a:pPr marL="514350" indent="-514350">
              <a:spcBef>
                <a:spcPts val="1800"/>
              </a:spcBef>
              <a:buFont typeface="+mj-lt"/>
              <a:buAutoNum type="arabicPeriod"/>
            </a:pPr>
            <a:r>
              <a:rPr lang="en-CA" sz="2000"/>
              <a:t>can generate selection bias.</a:t>
            </a:r>
          </a:p>
          <a:p>
            <a:pPr>
              <a:spcBef>
                <a:spcPts val="1800"/>
              </a:spcBef>
            </a:pPr>
            <a:r>
              <a:rPr lang="en-CA" sz="2000"/>
              <a:t>#1 is not desirable. #2 can be disastrous.</a:t>
            </a:r>
          </a:p>
        </p:txBody>
      </p:sp>
      <p:sp>
        <p:nvSpPr>
          <p:cNvPr id="5" name="Footer Placeholder 4">
            <a:extLst>
              <a:ext uri="{FF2B5EF4-FFF2-40B4-BE49-F238E27FC236}">
                <a16:creationId xmlns:a16="http://schemas.microsoft.com/office/drawing/2014/main" id="{DC7087B1-F681-FF53-5CA9-BA45EE4B5AE3}"/>
              </a:ext>
            </a:extLst>
          </p:cNvPr>
          <p:cNvSpPr>
            <a:spLocks noGrp="1"/>
          </p:cNvSpPr>
          <p:nvPr>
            <p:ph type="ftr" sz="quarter" idx="11"/>
          </p:nvPr>
        </p:nvSpPr>
        <p:spPr>
          <a:xfrm>
            <a:off x="4038598" y="6278245"/>
            <a:ext cx="5270400" cy="365125"/>
          </a:xfrm>
        </p:spPr>
        <p:txBody>
          <a:bodyPr/>
          <a:lstStyle/>
          <a:p>
            <a:r>
              <a:rPr lang="en-CA"/>
              <a:t>Part I</a:t>
            </a:r>
          </a:p>
          <a:p>
            <a:pPr algn="r"/>
            <a:r>
              <a:rPr lang="en-CA"/>
              <a:t>What is a variable tree?</a:t>
            </a:r>
          </a:p>
        </p:txBody>
      </p:sp>
    </p:spTree>
    <p:extLst>
      <p:ext uri="{BB962C8B-B14F-4D97-AF65-F5344CB8AC3E}">
        <p14:creationId xmlns:p14="http://schemas.microsoft.com/office/powerpoint/2010/main" val="3298112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B5DC24-F2D5-60DC-B188-08B420C33796}"/>
              </a:ext>
            </a:extLst>
          </p:cNvPr>
          <p:cNvSpPr txBox="1"/>
          <p:nvPr/>
        </p:nvSpPr>
        <p:spPr>
          <a:xfrm>
            <a:off x="643379" y="617434"/>
            <a:ext cx="10847895" cy="4985980"/>
          </a:xfrm>
          <a:prstGeom prst="rect">
            <a:avLst/>
          </a:prstGeom>
          <a:noFill/>
        </p:spPr>
        <p:txBody>
          <a:bodyPr wrap="square">
            <a:spAutoFit/>
          </a:bodyPr>
          <a:lstStyle/>
          <a:p>
            <a:pPr marL="457200" indent="-457200">
              <a:lnSpc>
                <a:spcPct val="114000"/>
              </a:lnSpc>
              <a:spcAft>
                <a:spcPts val="1200"/>
              </a:spcAft>
              <a:buFont typeface="Arial" panose="020B0604020202020204" pitchFamily="34" charset="0"/>
              <a:buChar char="•"/>
            </a:pPr>
            <a:r>
              <a:rPr lang="en-CA" sz="2000"/>
              <a:t>By default, most data analysis and graphing functions in R will run even when there are missing values in the data.</a:t>
            </a:r>
          </a:p>
          <a:p>
            <a:pPr marL="457200" indent="-457200">
              <a:lnSpc>
                <a:spcPct val="114000"/>
              </a:lnSpc>
              <a:spcAft>
                <a:spcPts val="1200"/>
              </a:spcAft>
              <a:buFont typeface="Arial" panose="020B0604020202020204" pitchFamily="34" charset="0"/>
              <a:buChar char="•"/>
            </a:pPr>
            <a:r>
              <a:rPr lang="en-CA" sz="2000"/>
              <a:t>Typically, only complete cases are used.</a:t>
            </a:r>
          </a:p>
          <a:p>
            <a:pPr marL="457200" indent="-457200">
              <a:lnSpc>
                <a:spcPct val="114000"/>
              </a:lnSpc>
              <a:spcAft>
                <a:spcPts val="1200"/>
              </a:spcAft>
              <a:buFont typeface="Arial" panose="020B0604020202020204" pitchFamily="34" charset="0"/>
              <a:buChar char="•"/>
            </a:pPr>
            <a:r>
              <a:rPr lang="en-CA" sz="2000"/>
              <a:t>In many cases there is no warning message: e.g.</a:t>
            </a:r>
            <a:r>
              <a:rPr lang="en-CA" sz="2000" b="1"/>
              <a:t> lm</a:t>
            </a:r>
            <a:r>
              <a:rPr lang="en-CA" sz="2000"/>
              <a:t>, </a:t>
            </a:r>
            <a:r>
              <a:rPr lang="en-CA" sz="2000" b="1"/>
              <a:t>table</a:t>
            </a:r>
            <a:r>
              <a:rPr lang="en-CA" sz="2000"/>
              <a:t>, </a:t>
            </a:r>
            <a:r>
              <a:rPr lang="en-CA" sz="2000" b="1"/>
              <a:t>chisq.test</a:t>
            </a:r>
            <a:r>
              <a:rPr lang="en-CA" sz="2000"/>
              <a:t>, </a:t>
            </a:r>
            <a:r>
              <a:rPr lang="en-CA" sz="2000" b="1"/>
              <a:t>plot</a:t>
            </a:r>
            <a:r>
              <a:rPr lang="en-CA" sz="2000"/>
              <a:t>, ...</a:t>
            </a:r>
          </a:p>
          <a:p>
            <a:pPr marL="457200" indent="-457200">
              <a:lnSpc>
                <a:spcPct val="114000"/>
              </a:lnSpc>
              <a:spcAft>
                <a:spcPts val="1200"/>
              </a:spcAft>
              <a:buFont typeface="Arial" panose="020B0604020202020204" pitchFamily="34" charset="0"/>
              <a:buChar char="•"/>
            </a:pPr>
            <a:r>
              <a:rPr lang="en-CA" sz="2000"/>
              <a:t>At least </a:t>
            </a:r>
            <a:r>
              <a:rPr lang="en-CA" sz="2000" b="1"/>
              <a:t>ggplot </a:t>
            </a:r>
            <a:r>
              <a:rPr lang="en-CA" sz="2000"/>
              <a:t>gives a warning.</a:t>
            </a:r>
          </a:p>
          <a:p>
            <a:pPr marL="457200" indent="-457200">
              <a:buFont typeface="Arial" panose="020B0604020202020204" pitchFamily="34" charset="0"/>
              <a:buChar char="•"/>
            </a:pPr>
            <a:endParaRPr lang="en-CA" sz="2800" b="1"/>
          </a:p>
          <a:p>
            <a:pPr marL="0" indent="0">
              <a:buNone/>
            </a:pPr>
            <a:endParaRPr lang="en-CA" sz="2800"/>
          </a:p>
          <a:p>
            <a:pPr marL="0" indent="0">
              <a:buNone/>
            </a:pPr>
            <a:endParaRPr lang="en-CA" sz="2800"/>
          </a:p>
          <a:p>
            <a:pPr marL="0" indent="0">
              <a:buNone/>
            </a:pPr>
            <a:endParaRPr lang="en-CA" sz="2800"/>
          </a:p>
          <a:p>
            <a:pPr marL="0" indent="0">
              <a:buNone/>
            </a:pPr>
            <a:endParaRPr lang="en-CA" sz="2800"/>
          </a:p>
          <a:p>
            <a:pPr marL="0" indent="0">
              <a:buNone/>
            </a:pPr>
            <a:endParaRPr lang="en-CA" sz="2400"/>
          </a:p>
        </p:txBody>
      </p:sp>
      <p:sp>
        <p:nvSpPr>
          <p:cNvPr id="3" name="TextBox 2">
            <a:extLst>
              <a:ext uri="{FF2B5EF4-FFF2-40B4-BE49-F238E27FC236}">
                <a16:creationId xmlns:a16="http://schemas.microsoft.com/office/drawing/2014/main" id="{FBB9377D-1343-9943-93BC-DF7F70123E08}"/>
              </a:ext>
            </a:extLst>
          </p:cNvPr>
          <p:cNvSpPr txBox="1"/>
          <p:nvPr/>
        </p:nvSpPr>
        <p:spPr>
          <a:xfrm>
            <a:off x="643379" y="3121614"/>
            <a:ext cx="10800000" cy="937143"/>
          </a:xfrm>
          <a:prstGeom prst="rect">
            <a:avLst/>
          </a:prstGeom>
          <a:noFill/>
          <a:ln w="25400">
            <a:solidFill>
              <a:schemeClr val="bg1">
                <a:lumMod val="85000"/>
              </a:schemeClr>
            </a:solidFill>
          </a:ln>
        </p:spPr>
        <p:txBody>
          <a:bodyPr wrap="square" lIns="144000" tIns="144000" rIns="144000" bIns="144000" rtlCol="0">
            <a:spAutoFit/>
          </a:bodyPr>
          <a:lstStyle>
            <a:defPPr>
              <a:defRPr lang="en-US"/>
            </a:defPPr>
            <a:lvl1pPr>
              <a:defRPr sz="1400" b="1">
                <a:latin typeface="Consolas" panose="020B0609020204030204" pitchFamily="49" charset="0"/>
              </a:defRPr>
            </a:lvl1pPr>
          </a:lstStyle>
          <a:p>
            <a:pPr latinLnBrk="1"/>
            <a:r>
              <a:rPr lang="en-CA"/>
              <a:t>Warning message: </a:t>
            </a:r>
          </a:p>
          <a:p>
            <a:pPr latinLnBrk="1"/>
            <a:r>
              <a:rPr lang="en-CA"/>
              <a:t>Removed 1 row containing missing values or values outside the scale range (`geom_point()`). </a:t>
            </a:r>
            <a:endParaRPr lang="en-CA" sz="2000"/>
          </a:p>
          <a:p>
            <a:pPr latinLnBrk="1"/>
            <a:endParaRPr lang="en-CA"/>
          </a:p>
        </p:txBody>
      </p:sp>
      <p:sp>
        <p:nvSpPr>
          <p:cNvPr id="6" name="Footer Placeholder 4">
            <a:extLst>
              <a:ext uri="{FF2B5EF4-FFF2-40B4-BE49-F238E27FC236}">
                <a16:creationId xmlns:a16="http://schemas.microsoft.com/office/drawing/2014/main" id="{4F87F716-81D4-2A28-6301-CACEE7E5FE55}"/>
              </a:ext>
            </a:extLst>
          </p:cNvPr>
          <p:cNvSpPr>
            <a:spLocks noGrp="1"/>
          </p:cNvSpPr>
          <p:nvPr>
            <p:ph type="ftr" sz="quarter" idx="11"/>
          </p:nvPr>
        </p:nvSpPr>
        <p:spPr>
          <a:xfrm>
            <a:off x="4038598" y="6278245"/>
            <a:ext cx="5270400" cy="365125"/>
          </a:xfrm>
        </p:spPr>
        <p:txBody>
          <a:bodyPr/>
          <a:lstStyle/>
          <a:p>
            <a:r>
              <a:rPr lang="en-CA"/>
              <a:t>Part I</a:t>
            </a:r>
          </a:p>
          <a:p>
            <a:pPr algn="r"/>
            <a:r>
              <a:rPr lang="en-CA"/>
              <a:t>What is a variable tree?</a:t>
            </a:r>
          </a:p>
        </p:txBody>
      </p:sp>
    </p:spTree>
    <p:extLst>
      <p:ext uri="{BB962C8B-B14F-4D97-AF65-F5344CB8AC3E}">
        <p14:creationId xmlns:p14="http://schemas.microsoft.com/office/powerpoint/2010/main" val="3673006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192599-5044-03A8-54EC-085901A8CAD5}"/>
              </a:ext>
            </a:extLst>
          </p:cNvPr>
          <p:cNvSpPr txBox="1"/>
          <p:nvPr/>
        </p:nvSpPr>
        <p:spPr>
          <a:xfrm>
            <a:off x="605672" y="645714"/>
            <a:ext cx="10847895" cy="3732047"/>
          </a:xfrm>
          <a:prstGeom prst="rect">
            <a:avLst/>
          </a:prstGeom>
          <a:solidFill>
            <a:schemeClr val="bg1"/>
          </a:solidFill>
        </p:spPr>
        <p:txBody>
          <a:bodyPr wrap="square">
            <a:spAutoFit/>
          </a:bodyPr>
          <a:lstStyle/>
          <a:p>
            <a:r>
              <a:rPr lang="en-CA" sz="2800" b="1"/>
              <a:t>How does vtree handle missing values?</a:t>
            </a:r>
            <a:endParaRPr lang="en-CA" sz="2800"/>
          </a:p>
          <a:p>
            <a:pPr marL="457200" indent="-457200">
              <a:lnSpc>
                <a:spcPct val="114000"/>
              </a:lnSpc>
              <a:spcBef>
                <a:spcPts val="1200"/>
              </a:spcBef>
              <a:spcAft>
                <a:spcPts val="1200"/>
              </a:spcAft>
              <a:buFont typeface="Arial" panose="020B0604020202020204" pitchFamily="34" charset="0"/>
              <a:buChar char="•"/>
            </a:pPr>
            <a:r>
              <a:rPr lang="en-CA" sz="2000"/>
              <a:t>vtree always shows missing values</a:t>
            </a:r>
          </a:p>
          <a:p>
            <a:pPr marL="457200" indent="-457200">
              <a:lnSpc>
                <a:spcPct val="114000"/>
              </a:lnSpc>
              <a:spcAft>
                <a:spcPts val="1200"/>
              </a:spcAft>
              <a:buFont typeface="Arial" panose="020B0604020202020204" pitchFamily="34" charset="0"/>
              <a:buChar char="•"/>
            </a:pPr>
            <a:r>
              <a:rPr lang="en-CA" sz="2000"/>
              <a:t>By default, when vtree calculates percentages, it calculates the denominator as the total number of non-missing values. These are called </a:t>
            </a:r>
            <a:r>
              <a:rPr lang="en-CA" sz="2000" b="1"/>
              <a:t>valid percentages</a:t>
            </a:r>
            <a:r>
              <a:rPr lang="en-CA" sz="2000"/>
              <a:t>.</a:t>
            </a:r>
          </a:p>
          <a:p>
            <a:pPr>
              <a:lnSpc>
                <a:spcPct val="114000"/>
              </a:lnSpc>
              <a:spcAft>
                <a:spcPts val="1200"/>
              </a:spcAft>
            </a:pPr>
            <a:r>
              <a:rPr lang="en-CA" sz="2000"/>
              <a:t>Note:</a:t>
            </a:r>
          </a:p>
          <a:p>
            <a:pPr marL="457200" indent="-457200">
              <a:lnSpc>
                <a:spcPct val="114000"/>
              </a:lnSpc>
              <a:spcAft>
                <a:spcPts val="1200"/>
              </a:spcAft>
              <a:buFont typeface="Arial" panose="020B0604020202020204" pitchFamily="34" charset="0"/>
              <a:buChar char="•"/>
            </a:pPr>
            <a:r>
              <a:rPr lang="en-CA" sz="2000"/>
              <a:t>When valid percentages are shown, no percentage is calculated for the missing values.</a:t>
            </a:r>
          </a:p>
          <a:p>
            <a:pPr marL="457200" indent="-457200">
              <a:lnSpc>
                <a:spcPct val="114000"/>
              </a:lnSpc>
              <a:spcAft>
                <a:spcPts val="1200"/>
              </a:spcAft>
              <a:buFont typeface="Arial" panose="020B0604020202020204" pitchFamily="34" charset="0"/>
              <a:buChar char="•"/>
            </a:pPr>
            <a:r>
              <a:rPr lang="en-CA" sz="2000"/>
              <a:t>If you specify </a:t>
            </a:r>
            <a:r>
              <a:rPr lang="en-CA" sz="2000" b="1">
                <a:highlight>
                  <a:srgbClr val="D9D9D9"/>
                </a:highlight>
                <a:latin typeface="Consolas" panose="020B0609020204030204" pitchFamily="49" charset="0"/>
              </a:rPr>
              <a:t>vp = FALSE</a:t>
            </a:r>
            <a:r>
              <a:rPr lang="en-CA" sz="2000"/>
              <a:t>, percentages are calculated using the total number of observations. Additionally, percentages will be calculated for the missing values.</a:t>
            </a:r>
          </a:p>
        </p:txBody>
      </p:sp>
      <p:sp>
        <p:nvSpPr>
          <p:cNvPr id="3" name="Footer Placeholder 2">
            <a:extLst>
              <a:ext uri="{FF2B5EF4-FFF2-40B4-BE49-F238E27FC236}">
                <a16:creationId xmlns:a16="http://schemas.microsoft.com/office/drawing/2014/main" id="{4BF11389-CF9C-B75B-F4BB-08F6361BD841}"/>
              </a:ext>
            </a:extLst>
          </p:cNvPr>
          <p:cNvSpPr>
            <a:spLocks noGrp="1"/>
          </p:cNvSpPr>
          <p:nvPr>
            <p:ph type="ftr" sz="quarter" idx="11"/>
          </p:nvPr>
        </p:nvSpPr>
        <p:spPr>
          <a:xfrm>
            <a:off x="4038599" y="6278245"/>
            <a:ext cx="5334001" cy="365125"/>
          </a:xfrm>
        </p:spPr>
        <p:txBody>
          <a:bodyPr/>
          <a:lstStyle/>
          <a:p>
            <a:r>
              <a:rPr lang="en-CA"/>
              <a:t>Part I</a:t>
            </a:r>
          </a:p>
          <a:p>
            <a:pPr algn="r"/>
            <a:r>
              <a:rPr lang="en-CA"/>
              <a:t>What is a variable tree</a:t>
            </a:r>
          </a:p>
        </p:txBody>
      </p:sp>
    </p:spTree>
    <p:extLst>
      <p:ext uri="{BB962C8B-B14F-4D97-AF65-F5344CB8AC3E}">
        <p14:creationId xmlns:p14="http://schemas.microsoft.com/office/powerpoint/2010/main" val="2270222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02C65-03DC-A1CF-CFC2-297453B1556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C102683-C942-6DC4-2CDA-CA5640431F71}"/>
              </a:ext>
            </a:extLst>
          </p:cNvPr>
          <p:cNvSpPr txBox="1"/>
          <p:nvPr/>
        </p:nvSpPr>
        <p:spPr>
          <a:xfrm>
            <a:off x="707010" y="2450969"/>
            <a:ext cx="10501460" cy="1349205"/>
          </a:xfrm>
          <a:prstGeom prst="roundRect">
            <a:avLst/>
          </a:prstGeom>
          <a:gradFill flip="none" rotWithShape="1">
            <a:gsLst>
              <a:gs pos="72000">
                <a:schemeClr val="tx2">
                  <a:lumMod val="25000"/>
                  <a:lumOff val="75000"/>
                </a:schemeClr>
              </a:gs>
              <a:gs pos="5000">
                <a:schemeClr val="accent1">
                  <a:lumMod val="0"/>
                  <a:lumOff val="100000"/>
                </a:schemeClr>
              </a:gs>
              <a:gs pos="99000">
                <a:schemeClr val="tx2">
                  <a:lumMod val="25000"/>
                  <a:lumOff val="75000"/>
                </a:schemeClr>
              </a:gs>
            </a:gsLst>
            <a:lin ang="16200000" scaled="1"/>
            <a:tileRect/>
          </a:gradFill>
          <a:ln>
            <a:noFill/>
          </a:ln>
          <a:effectLst>
            <a:outerShdw blurRad="50800" dist="38100" dir="2700000" algn="tl" rotWithShape="0">
              <a:prstClr val="black">
                <a:alpha val="40000"/>
              </a:prstClr>
            </a:outerShdw>
          </a:effectLst>
        </p:spPr>
        <p:txBody>
          <a:bodyPr wrap="square" lIns="360000" tIns="360000" rIns="360000" bIns="360000" rtlCol="0">
            <a:spAutoFit/>
          </a:bodyPr>
          <a:lstStyle/>
          <a:p>
            <a:pPr algn="ctr"/>
            <a:r>
              <a:rPr lang="en-CA" sz="3200" b="1"/>
              <a:t>Enhancements in the vtree package</a:t>
            </a:r>
          </a:p>
        </p:txBody>
      </p:sp>
      <p:sp>
        <p:nvSpPr>
          <p:cNvPr id="2" name="Footer Placeholder 1">
            <a:extLst>
              <a:ext uri="{FF2B5EF4-FFF2-40B4-BE49-F238E27FC236}">
                <a16:creationId xmlns:a16="http://schemas.microsoft.com/office/drawing/2014/main" id="{C53D87B8-4843-FF69-A260-A186CD30D4A5}"/>
              </a:ext>
            </a:extLst>
          </p:cNvPr>
          <p:cNvSpPr>
            <a:spLocks noGrp="1"/>
          </p:cNvSpPr>
          <p:nvPr>
            <p:ph type="ftr" sz="quarter" idx="11"/>
          </p:nvPr>
        </p:nvSpPr>
        <p:spPr/>
        <p:txBody>
          <a:bodyPr numCol="2"/>
          <a:lstStyle/>
          <a:p>
            <a:pPr algn="l"/>
            <a:r>
              <a:rPr lang="en-CA"/>
              <a:t>Part I</a:t>
            </a:r>
          </a:p>
        </p:txBody>
      </p:sp>
    </p:spTree>
    <p:extLst>
      <p:ext uri="{BB962C8B-B14F-4D97-AF65-F5344CB8AC3E}">
        <p14:creationId xmlns:p14="http://schemas.microsoft.com/office/powerpoint/2010/main" val="2562003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a:extLst>
            <a:ext uri="{FF2B5EF4-FFF2-40B4-BE49-F238E27FC236}">
              <a16:creationId xmlns:a16="http://schemas.microsoft.com/office/drawing/2014/main" id="{E37651D4-779B-C45C-F441-A221333C52F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8072B04-098D-6570-D685-4FBE88A46EB1}"/>
              </a:ext>
            </a:extLst>
          </p:cNvPr>
          <p:cNvSpPr txBox="1">
            <a:spLocks/>
          </p:cNvSpPr>
          <p:nvPr/>
        </p:nvSpPr>
        <p:spPr>
          <a:xfrm>
            <a:off x="3757612" y="2192272"/>
            <a:ext cx="4676775" cy="2473456"/>
          </a:xfrm>
          <a:prstGeom prst="roundRect">
            <a:avLst/>
          </a:prstGeom>
          <a:solidFill>
            <a:schemeClr val="bg1"/>
          </a:solidFill>
          <a:ln w="104775">
            <a:solidFill>
              <a:schemeClr val="tx2">
                <a:lumMod val="75000"/>
                <a:lumOff val="25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square" lIns="360000" tIns="360000" rIns="360000" bIns="360000" rtlCol="0" anchor="ctr" anchorCtr="0">
            <a:noAutofit/>
          </a:bodyPr>
          <a:lstStyle/>
          <a:p>
            <a:pPr algn="ctr"/>
            <a:r>
              <a:rPr lang="en-CA" sz="6000" b="1"/>
              <a:t>Prologue</a:t>
            </a:r>
          </a:p>
        </p:txBody>
      </p:sp>
      <p:sp>
        <p:nvSpPr>
          <p:cNvPr id="3" name="Footer Placeholder 2">
            <a:extLst>
              <a:ext uri="{FF2B5EF4-FFF2-40B4-BE49-F238E27FC236}">
                <a16:creationId xmlns:a16="http://schemas.microsoft.com/office/drawing/2014/main" id="{887F94FC-239D-5263-1809-D2DF5B21C749}"/>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4290272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500AE-C25F-9A86-54F9-87852FD2D6EE}"/>
              </a:ext>
            </a:extLst>
          </p:cNvPr>
          <p:cNvSpPr txBox="1">
            <a:spLocks/>
          </p:cNvSpPr>
          <p:nvPr/>
        </p:nvSpPr>
        <p:spPr>
          <a:xfrm>
            <a:off x="838200" y="365125"/>
            <a:ext cx="10782300" cy="431660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a:latin typeface="+mn-lt"/>
              </a:rPr>
              <a:t>Enhancements</a:t>
            </a:r>
          </a:p>
          <a:p>
            <a:endParaRPr lang="en-CA" sz="2000"/>
          </a:p>
          <a:p>
            <a:pPr>
              <a:lnSpc>
                <a:spcPct val="114000"/>
              </a:lnSpc>
            </a:pPr>
            <a:r>
              <a:rPr lang="en-CA" sz="2000">
                <a:latin typeface="+mn-lt"/>
              </a:rPr>
              <a:t>The vtree package enhances the basic idea of variable trees in several ways:</a:t>
            </a:r>
          </a:p>
          <a:p>
            <a:pPr marL="342900" indent="-342900">
              <a:lnSpc>
                <a:spcPct val="114000"/>
              </a:lnSpc>
              <a:spcBef>
                <a:spcPts val="1200"/>
              </a:spcBef>
              <a:buFont typeface="Arial" panose="020B0604020202020204" pitchFamily="34" charset="0"/>
              <a:buChar char="•"/>
            </a:pPr>
            <a:r>
              <a:rPr lang="en-CA" sz="2000" b="1">
                <a:latin typeface="+mn-lt"/>
              </a:rPr>
              <a:t>pruning</a:t>
            </a:r>
            <a:r>
              <a:rPr lang="en-CA" sz="2000">
                <a:latin typeface="+mn-lt"/>
              </a:rPr>
              <a:t> to remove nodes that are not of interest,</a:t>
            </a:r>
          </a:p>
          <a:p>
            <a:pPr marL="342900" indent="-342900">
              <a:lnSpc>
                <a:spcPct val="114000"/>
              </a:lnSpc>
              <a:spcBef>
                <a:spcPts val="1200"/>
              </a:spcBef>
              <a:buFont typeface="Arial" panose="020B0604020202020204" pitchFamily="34" charset="0"/>
              <a:buChar char="•"/>
            </a:pPr>
            <a:r>
              <a:rPr lang="en-CA" sz="2000" b="1">
                <a:latin typeface="+mn-lt"/>
              </a:rPr>
              <a:t>summary information</a:t>
            </a:r>
            <a:r>
              <a:rPr lang="en-CA" sz="2000">
                <a:latin typeface="+mn-lt"/>
              </a:rPr>
              <a:t> in the nodes</a:t>
            </a:r>
          </a:p>
          <a:p>
            <a:pPr marL="342900" indent="-342900">
              <a:lnSpc>
                <a:spcPct val="114000"/>
              </a:lnSpc>
              <a:spcBef>
                <a:spcPts val="1200"/>
              </a:spcBef>
              <a:buFont typeface="Arial" panose="020B0604020202020204" pitchFamily="34" charset="0"/>
              <a:buChar char="•"/>
            </a:pPr>
            <a:r>
              <a:rPr lang="en-CA" sz="2000" b="1">
                <a:latin typeface="+mn-lt"/>
              </a:rPr>
              <a:t>specifications </a:t>
            </a:r>
            <a:r>
              <a:rPr lang="en-CA" sz="2000">
                <a:latin typeface="+mn-lt"/>
              </a:rPr>
              <a:t>to control how variables appear (e.g. dichotomization of continuous variables)</a:t>
            </a:r>
            <a:endParaRPr lang="en-CA" sz="2000" b="1">
              <a:latin typeface="+mn-lt"/>
            </a:endParaRPr>
          </a:p>
          <a:p>
            <a:pPr marL="342900" indent="-342900">
              <a:lnSpc>
                <a:spcPct val="114000"/>
              </a:lnSpc>
              <a:spcBef>
                <a:spcPts val="1200"/>
              </a:spcBef>
              <a:buFont typeface="Arial" panose="020B0604020202020204" pitchFamily="34" charset="0"/>
              <a:buChar char="•"/>
            </a:pPr>
            <a:r>
              <a:rPr lang="en-CA" sz="2000">
                <a:latin typeface="+mn-lt"/>
              </a:rPr>
              <a:t>"</a:t>
            </a:r>
            <a:r>
              <a:rPr lang="en-CA" sz="2000" b="1">
                <a:latin typeface="+mn-lt"/>
              </a:rPr>
              <a:t>legends</a:t>
            </a:r>
            <a:r>
              <a:rPr lang="en-CA" sz="2000">
                <a:latin typeface="+mn-lt"/>
              </a:rPr>
              <a:t>" showing marginal counts for variables</a:t>
            </a:r>
          </a:p>
          <a:p>
            <a:pPr marL="342900" indent="-342900">
              <a:lnSpc>
                <a:spcPct val="114000"/>
              </a:lnSpc>
              <a:spcBef>
                <a:spcPts val="1200"/>
              </a:spcBef>
              <a:buFont typeface="Arial" panose="020B0604020202020204" pitchFamily="34" charset="0"/>
              <a:buChar char="•"/>
            </a:pPr>
            <a:r>
              <a:rPr lang="en-CA" sz="2000">
                <a:latin typeface="+mn-lt"/>
              </a:rPr>
              <a:t>"</a:t>
            </a:r>
            <a:r>
              <a:rPr lang="en-CA" sz="2000" b="1">
                <a:latin typeface="+mn-lt"/>
              </a:rPr>
              <a:t>pattern trees</a:t>
            </a:r>
            <a:r>
              <a:rPr lang="en-CA" sz="2000">
                <a:latin typeface="+mn-lt"/>
              </a:rPr>
              <a:t>" that show combinations</a:t>
            </a:r>
          </a:p>
          <a:p>
            <a:pPr>
              <a:lnSpc>
                <a:spcPct val="114000"/>
              </a:lnSpc>
              <a:spcBef>
                <a:spcPts val="1200"/>
              </a:spcBef>
            </a:pPr>
            <a:endParaRPr lang="en-CA" sz="2000" i="1">
              <a:latin typeface="+mn-lt"/>
            </a:endParaRPr>
          </a:p>
          <a:p>
            <a:pPr>
              <a:lnSpc>
                <a:spcPct val="114000"/>
              </a:lnSpc>
              <a:spcBef>
                <a:spcPts val="1200"/>
              </a:spcBef>
            </a:pPr>
            <a:r>
              <a:rPr lang="en-CA" sz="2000" i="1">
                <a:latin typeface="+mn-lt"/>
              </a:rPr>
              <a:t>Note: In addition to the above, vtree has lots of other customization options.</a:t>
            </a:r>
          </a:p>
          <a:p>
            <a:pPr>
              <a:spcBef>
                <a:spcPts val="600"/>
              </a:spcBef>
            </a:pPr>
            <a:endParaRPr lang="en-CA" sz="2400" b="1"/>
          </a:p>
          <a:p>
            <a:endParaRPr lang="en-CA" sz="2800" b="1"/>
          </a:p>
        </p:txBody>
      </p:sp>
      <p:sp>
        <p:nvSpPr>
          <p:cNvPr id="4" name="Footer Placeholder 1">
            <a:extLst>
              <a:ext uri="{FF2B5EF4-FFF2-40B4-BE49-F238E27FC236}">
                <a16:creationId xmlns:a16="http://schemas.microsoft.com/office/drawing/2014/main" id="{41997462-C3D2-C96F-987F-D12129215F31}"/>
              </a:ext>
            </a:extLst>
          </p:cNvPr>
          <p:cNvSpPr>
            <a:spLocks noGrp="1"/>
          </p:cNvSpPr>
          <p:nvPr>
            <p:ph type="ftr" sz="quarter" idx="11"/>
          </p:nvPr>
        </p:nvSpPr>
        <p:spPr>
          <a:xfrm>
            <a:off x="4038598" y="6278245"/>
            <a:ext cx="5270400" cy="365125"/>
          </a:xfrm>
        </p:spPr>
        <p:txBody>
          <a:bodyPr/>
          <a:lstStyle/>
          <a:p>
            <a:r>
              <a:rPr lang="en-CA"/>
              <a:t>Part I</a:t>
            </a:r>
          </a:p>
          <a:p>
            <a:pPr algn="r"/>
            <a:r>
              <a:rPr lang="en-CA"/>
              <a:t>Enhancements in the vtree package</a:t>
            </a:r>
          </a:p>
        </p:txBody>
      </p:sp>
    </p:spTree>
    <p:extLst>
      <p:ext uri="{BB962C8B-B14F-4D97-AF65-F5344CB8AC3E}">
        <p14:creationId xmlns:p14="http://schemas.microsoft.com/office/powerpoint/2010/main" val="1239146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27655-05FD-B4FA-82B6-053C6E3EF6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15AED6-9674-F8D8-0F2C-3DF30ABFF77C}"/>
              </a:ext>
            </a:extLst>
          </p:cNvPr>
          <p:cNvSpPr txBox="1">
            <a:spLocks/>
          </p:cNvSpPr>
          <p:nvPr/>
        </p:nvSpPr>
        <p:spPr>
          <a:xfrm>
            <a:off x="838200" y="365125"/>
            <a:ext cx="10515600" cy="67729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a:t>pruning to remove nodes that are not of interest</a:t>
            </a:r>
            <a:endParaRPr lang="en-CA" sz="2800"/>
          </a:p>
          <a:p>
            <a:pPr>
              <a:spcBef>
                <a:spcPts val="600"/>
              </a:spcBef>
            </a:pPr>
            <a:endParaRPr lang="en-CA" sz="2400" b="1"/>
          </a:p>
          <a:p>
            <a:endParaRPr lang="en-CA" sz="2800" b="1"/>
          </a:p>
        </p:txBody>
      </p:sp>
      <p:pic>
        <p:nvPicPr>
          <p:cNvPr id="18" name="Picture 17">
            <a:extLst>
              <a:ext uri="{FF2B5EF4-FFF2-40B4-BE49-F238E27FC236}">
                <a16:creationId xmlns:a16="http://schemas.microsoft.com/office/drawing/2014/main" id="{1696074D-431F-0E28-6A89-AD2BE6D5D6EF}"/>
              </a:ext>
            </a:extLst>
          </p:cNvPr>
          <p:cNvPicPr>
            <a:picLocks noChangeAspect="1"/>
          </p:cNvPicPr>
          <p:nvPr/>
        </p:nvPicPr>
        <p:blipFill>
          <a:blip r:embed="rId3"/>
          <a:stretch>
            <a:fillRect/>
          </a:stretch>
        </p:blipFill>
        <p:spPr>
          <a:xfrm>
            <a:off x="3034067" y="1042416"/>
            <a:ext cx="7165735" cy="2463103"/>
          </a:xfrm>
          <a:prstGeom prst="rect">
            <a:avLst/>
          </a:prstGeom>
        </p:spPr>
      </p:pic>
      <p:pic>
        <p:nvPicPr>
          <p:cNvPr id="20" name="Picture 19">
            <a:extLst>
              <a:ext uri="{FF2B5EF4-FFF2-40B4-BE49-F238E27FC236}">
                <a16:creationId xmlns:a16="http://schemas.microsoft.com/office/drawing/2014/main" id="{55AEDE3A-6B4E-F751-2B56-07181BEA26DD}"/>
              </a:ext>
            </a:extLst>
          </p:cNvPr>
          <p:cNvPicPr>
            <a:picLocks noChangeAspect="1"/>
          </p:cNvPicPr>
          <p:nvPr/>
        </p:nvPicPr>
        <p:blipFill>
          <a:blip r:embed="rId4"/>
          <a:stretch>
            <a:fillRect/>
          </a:stretch>
        </p:blipFill>
        <p:spPr>
          <a:xfrm>
            <a:off x="3909478" y="3740436"/>
            <a:ext cx="5564460" cy="2348520"/>
          </a:xfrm>
          <a:prstGeom prst="rect">
            <a:avLst/>
          </a:prstGeom>
        </p:spPr>
      </p:pic>
      <p:sp>
        <p:nvSpPr>
          <p:cNvPr id="21" name="TextBox 20">
            <a:extLst>
              <a:ext uri="{FF2B5EF4-FFF2-40B4-BE49-F238E27FC236}">
                <a16:creationId xmlns:a16="http://schemas.microsoft.com/office/drawing/2014/main" id="{D2E62536-BBCF-A77A-FC91-35BF03CF01C5}"/>
              </a:ext>
            </a:extLst>
          </p:cNvPr>
          <p:cNvSpPr txBox="1"/>
          <p:nvPr/>
        </p:nvSpPr>
        <p:spPr>
          <a:xfrm>
            <a:off x="1335465" y="2273967"/>
            <a:ext cx="1897930" cy="892552"/>
          </a:xfrm>
          <a:prstGeom prst="rect">
            <a:avLst/>
          </a:prstGeom>
          <a:noFill/>
        </p:spPr>
        <p:txBody>
          <a:bodyPr wrap="square">
            <a:spAutoFit/>
          </a:bodyPr>
          <a:lstStyle/>
          <a:p>
            <a:pPr marL="0" indent="0">
              <a:buNone/>
            </a:pPr>
            <a:r>
              <a:rPr lang="en-CA" sz="2400"/>
              <a:t>Original </a:t>
            </a:r>
          </a:p>
          <a:p>
            <a:pPr marL="457200" indent="-457200">
              <a:buFont typeface="Arial" panose="020B0604020202020204" pitchFamily="34" charset="0"/>
              <a:buChar char="•"/>
            </a:pPr>
            <a:endParaRPr lang="en-CA" sz="2800" b="1"/>
          </a:p>
        </p:txBody>
      </p:sp>
      <p:sp>
        <p:nvSpPr>
          <p:cNvPr id="22" name="TextBox 21">
            <a:extLst>
              <a:ext uri="{FF2B5EF4-FFF2-40B4-BE49-F238E27FC236}">
                <a16:creationId xmlns:a16="http://schemas.microsoft.com/office/drawing/2014/main" id="{B92F59CD-08F8-19D5-5EE2-3114CA188A25}"/>
              </a:ext>
            </a:extLst>
          </p:cNvPr>
          <p:cNvSpPr txBox="1"/>
          <p:nvPr/>
        </p:nvSpPr>
        <p:spPr>
          <a:xfrm>
            <a:off x="1335465" y="4706215"/>
            <a:ext cx="1897930" cy="892552"/>
          </a:xfrm>
          <a:prstGeom prst="rect">
            <a:avLst/>
          </a:prstGeom>
          <a:noFill/>
        </p:spPr>
        <p:txBody>
          <a:bodyPr wrap="square">
            <a:spAutoFit/>
          </a:bodyPr>
          <a:lstStyle/>
          <a:p>
            <a:pPr marL="0" indent="0">
              <a:buNone/>
            </a:pPr>
            <a:r>
              <a:rPr lang="en-CA" sz="2400"/>
              <a:t>Pruned </a:t>
            </a:r>
          </a:p>
          <a:p>
            <a:pPr marL="457200" indent="-457200">
              <a:buFont typeface="Arial" panose="020B0604020202020204" pitchFamily="34" charset="0"/>
              <a:buChar char="•"/>
            </a:pPr>
            <a:endParaRPr lang="en-CA" sz="2800" b="1"/>
          </a:p>
        </p:txBody>
      </p:sp>
      <p:sp>
        <p:nvSpPr>
          <p:cNvPr id="23" name="Footer Placeholder 22">
            <a:extLst>
              <a:ext uri="{FF2B5EF4-FFF2-40B4-BE49-F238E27FC236}">
                <a16:creationId xmlns:a16="http://schemas.microsoft.com/office/drawing/2014/main" id="{A333533B-55A6-49AB-5843-907BBF7D419B}"/>
              </a:ext>
            </a:extLst>
          </p:cNvPr>
          <p:cNvSpPr>
            <a:spLocks noGrp="1"/>
          </p:cNvSpPr>
          <p:nvPr>
            <p:ph type="ftr" sz="quarter" idx="11"/>
          </p:nvPr>
        </p:nvSpPr>
        <p:spPr>
          <a:xfrm>
            <a:off x="4038598" y="6278245"/>
            <a:ext cx="5270400" cy="365125"/>
          </a:xfrm>
        </p:spPr>
        <p:txBody>
          <a:bodyPr/>
          <a:lstStyle/>
          <a:p>
            <a:r>
              <a:rPr lang="en-CA"/>
              <a:t>Part I</a:t>
            </a:r>
          </a:p>
          <a:p>
            <a:pPr algn="r"/>
            <a:r>
              <a:rPr lang="en-CA"/>
              <a:t>Enhancements in the vtree package</a:t>
            </a:r>
          </a:p>
        </p:txBody>
      </p:sp>
    </p:spTree>
    <p:extLst>
      <p:ext uri="{BB962C8B-B14F-4D97-AF65-F5344CB8AC3E}">
        <p14:creationId xmlns:p14="http://schemas.microsoft.com/office/powerpoint/2010/main" val="14003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44665-4130-87EC-9F05-3474221530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EE9D26-C2D2-366A-7B36-D00DDBB15561}"/>
              </a:ext>
            </a:extLst>
          </p:cNvPr>
          <p:cNvSpPr txBox="1">
            <a:spLocks/>
          </p:cNvSpPr>
          <p:nvPr/>
        </p:nvSpPr>
        <p:spPr>
          <a:xfrm>
            <a:off x="838200" y="365125"/>
            <a:ext cx="10515600" cy="20923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200"/>
              </a:spcBef>
            </a:pPr>
            <a:r>
              <a:rPr lang="en-CA" sz="2800" b="1">
                <a:latin typeface="+mn-lt"/>
              </a:rPr>
              <a:t>summary information in the nodes</a:t>
            </a:r>
          </a:p>
          <a:p>
            <a:pPr>
              <a:lnSpc>
                <a:spcPct val="114000"/>
              </a:lnSpc>
              <a:spcBef>
                <a:spcPts val="1200"/>
              </a:spcBef>
            </a:pPr>
            <a:r>
              <a:rPr lang="en-CA" sz="2000">
                <a:latin typeface="+mn-lt"/>
              </a:rPr>
              <a:t>Here is a variable tree based on a Titanic data set. </a:t>
            </a:r>
          </a:p>
          <a:p>
            <a:pPr marL="342900" indent="-342900">
              <a:lnSpc>
                <a:spcPct val="114000"/>
              </a:lnSpc>
              <a:spcBef>
                <a:spcPts val="1200"/>
              </a:spcBef>
              <a:buFont typeface="Arial" panose="020B0604020202020204" pitchFamily="34" charset="0"/>
              <a:buChar char="•"/>
            </a:pPr>
            <a:r>
              <a:rPr lang="en-CA" sz="2000">
                <a:latin typeface="+mn-lt"/>
              </a:rPr>
              <a:t>Each node of the tree shows summary information about the fare paid by passengers. </a:t>
            </a:r>
          </a:p>
          <a:p>
            <a:pPr marL="342900" indent="-342900">
              <a:lnSpc>
                <a:spcPct val="114000"/>
              </a:lnSpc>
              <a:spcBef>
                <a:spcPts val="1200"/>
              </a:spcBef>
              <a:buFont typeface="Arial" panose="020B0604020202020204" pitchFamily="34" charset="0"/>
              <a:buChar char="•"/>
            </a:pPr>
            <a:r>
              <a:rPr lang="en-CA" sz="2000">
                <a:latin typeface="+mn-lt"/>
              </a:rPr>
              <a:t>In this example, the mean and number of missing values are shown.</a:t>
            </a:r>
          </a:p>
          <a:p>
            <a:pPr marL="342900" indent="-342900">
              <a:lnSpc>
                <a:spcPct val="114000"/>
              </a:lnSpc>
              <a:spcBef>
                <a:spcPts val="1200"/>
              </a:spcBef>
              <a:buFont typeface="Arial" panose="020B0604020202020204" pitchFamily="34" charset="0"/>
              <a:buChar char="•"/>
            </a:pPr>
            <a:r>
              <a:rPr lang="en-CA" sz="2000">
                <a:latin typeface="+mn-lt"/>
              </a:rPr>
              <a:t>This is one way that vtree supports continuous variables.</a:t>
            </a:r>
          </a:p>
          <a:p>
            <a:pPr>
              <a:spcBef>
                <a:spcPts val="600"/>
              </a:spcBef>
            </a:pPr>
            <a:endParaRPr lang="en-CA" sz="2400" b="1"/>
          </a:p>
          <a:p>
            <a:endParaRPr lang="en-CA" sz="2800" b="1"/>
          </a:p>
        </p:txBody>
      </p:sp>
      <p:pic>
        <p:nvPicPr>
          <p:cNvPr id="10" name="Picture 9">
            <a:extLst>
              <a:ext uri="{FF2B5EF4-FFF2-40B4-BE49-F238E27FC236}">
                <a16:creationId xmlns:a16="http://schemas.microsoft.com/office/drawing/2014/main" id="{65A4A951-3B32-1572-81AB-7FA9CC8C19F5}"/>
              </a:ext>
            </a:extLst>
          </p:cNvPr>
          <p:cNvPicPr>
            <a:picLocks noChangeAspect="1"/>
          </p:cNvPicPr>
          <p:nvPr/>
        </p:nvPicPr>
        <p:blipFill>
          <a:blip r:embed="rId3"/>
          <a:stretch>
            <a:fillRect/>
          </a:stretch>
        </p:blipFill>
        <p:spPr>
          <a:xfrm>
            <a:off x="838200" y="2847975"/>
            <a:ext cx="10363200" cy="3240556"/>
          </a:xfrm>
          <a:prstGeom prst="rect">
            <a:avLst/>
          </a:prstGeom>
        </p:spPr>
      </p:pic>
      <p:sp>
        <p:nvSpPr>
          <p:cNvPr id="11" name="Footer Placeholder 10">
            <a:extLst>
              <a:ext uri="{FF2B5EF4-FFF2-40B4-BE49-F238E27FC236}">
                <a16:creationId xmlns:a16="http://schemas.microsoft.com/office/drawing/2014/main" id="{816FBA09-09E4-36DE-9409-24DD8DE81B12}"/>
              </a:ext>
            </a:extLst>
          </p:cNvPr>
          <p:cNvSpPr>
            <a:spLocks noGrp="1"/>
          </p:cNvSpPr>
          <p:nvPr>
            <p:ph type="ftr" sz="quarter" idx="11"/>
          </p:nvPr>
        </p:nvSpPr>
        <p:spPr>
          <a:xfrm>
            <a:off x="4038598" y="6278245"/>
            <a:ext cx="5270400" cy="365125"/>
          </a:xfrm>
        </p:spPr>
        <p:txBody>
          <a:bodyPr/>
          <a:lstStyle/>
          <a:p>
            <a:r>
              <a:rPr lang="en-CA"/>
              <a:t>Part I</a:t>
            </a:r>
          </a:p>
          <a:p>
            <a:pPr algn="r"/>
            <a:r>
              <a:rPr lang="en-CA"/>
              <a:t>Enhancements in the vtree package</a:t>
            </a:r>
          </a:p>
        </p:txBody>
      </p:sp>
    </p:spTree>
    <p:extLst>
      <p:ext uri="{BB962C8B-B14F-4D97-AF65-F5344CB8AC3E}">
        <p14:creationId xmlns:p14="http://schemas.microsoft.com/office/powerpoint/2010/main" val="3615443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80D98-1F0E-BE8E-12D3-67BB913A38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1916E4-D87F-7AA8-86D1-BA1E17F0D055}"/>
              </a:ext>
            </a:extLst>
          </p:cNvPr>
          <p:cNvSpPr txBox="1">
            <a:spLocks/>
          </p:cNvSpPr>
          <p:nvPr/>
        </p:nvSpPr>
        <p:spPr>
          <a:xfrm>
            <a:off x="838200" y="365125"/>
            <a:ext cx="10515600" cy="176847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200"/>
              </a:spcBef>
            </a:pPr>
            <a:r>
              <a:rPr lang="en-CA" sz="2800" b="1"/>
              <a:t>specification of variables</a:t>
            </a:r>
          </a:p>
          <a:p>
            <a:pPr>
              <a:lnSpc>
                <a:spcPct val="114000"/>
              </a:lnSpc>
              <a:spcBef>
                <a:spcPts val="600"/>
              </a:spcBef>
            </a:pPr>
            <a:r>
              <a:rPr lang="en-CA" sz="2000">
                <a:latin typeface="+mn-lt"/>
              </a:rPr>
              <a:t>Another way that vtree supports continuous variables is through dichotomization.</a:t>
            </a:r>
          </a:p>
          <a:p>
            <a:pPr>
              <a:lnSpc>
                <a:spcPct val="114000"/>
              </a:lnSpc>
              <a:spcBef>
                <a:spcPts val="600"/>
              </a:spcBef>
            </a:pPr>
            <a:r>
              <a:rPr lang="en-CA" sz="2000">
                <a:latin typeface="+mn-lt"/>
              </a:rPr>
              <a:t>In the example below, the fare variable was dichotomized into &lt;= 20 and &gt; 20.</a:t>
            </a:r>
          </a:p>
          <a:p>
            <a:pPr>
              <a:lnSpc>
                <a:spcPct val="114000"/>
              </a:lnSpc>
              <a:spcBef>
                <a:spcPts val="600"/>
              </a:spcBef>
            </a:pPr>
            <a:r>
              <a:rPr lang="en-CA" sz="2000">
                <a:latin typeface="+mn-lt"/>
              </a:rPr>
              <a:t>To do this, you specify</a:t>
            </a:r>
            <a:r>
              <a:rPr lang="en-CA" sz="2000"/>
              <a:t>  </a:t>
            </a:r>
            <a:r>
              <a:rPr lang="en-CA" sz="2000" b="1">
                <a:latin typeface="Consolas" panose="020B0609020204030204" pitchFamily="49" charset="0"/>
              </a:rPr>
              <a:t>fare &lt; 20</a:t>
            </a:r>
          </a:p>
        </p:txBody>
      </p:sp>
      <p:sp>
        <p:nvSpPr>
          <p:cNvPr id="11" name="Footer Placeholder 10">
            <a:extLst>
              <a:ext uri="{FF2B5EF4-FFF2-40B4-BE49-F238E27FC236}">
                <a16:creationId xmlns:a16="http://schemas.microsoft.com/office/drawing/2014/main" id="{2C130FE4-53D5-8312-3C33-F69DF8A91B89}"/>
              </a:ext>
            </a:extLst>
          </p:cNvPr>
          <p:cNvSpPr>
            <a:spLocks noGrp="1"/>
          </p:cNvSpPr>
          <p:nvPr>
            <p:ph type="ftr" sz="quarter" idx="11"/>
          </p:nvPr>
        </p:nvSpPr>
        <p:spPr>
          <a:xfrm>
            <a:off x="4038598" y="6278245"/>
            <a:ext cx="5270400" cy="365125"/>
          </a:xfrm>
        </p:spPr>
        <p:txBody>
          <a:bodyPr/>
          <a:lstStyle/>
          <a:p>
            <a:r>
              <a:rPr lang="en-CA"/>
              <a:t>Part I</a:t>
            </a:r>
          </a:p>
          <a:p>
            <a:pPr algn="r"/>
            <a:r>
              <a:rPr lang="en-CA"/>
              <a:t>Enhancements in the vtree package</a:t>
            </a:r>
          </a:p>
        </p:txBody>
      </p:sp>
      <p:pic>
        <p:nvPicPr>
          <p:cNvPr id="4" name="Picture 3">
            <a:extLst>
              <a:ext uri="{FF2B5EF4-FFF2-40B4-BE49-F238E27FC236}">
                <a16:creationId xmlns:a16="http://schemas.microsoft.com/office/drawing/2014/main" id="{8A8F73C1-9C0A-E98C-6D78-138ECD9899E7}"/>
              </a:ext>
            </a:extLst>
          </p:cNvPr>
          <p:cNvPicPr>
            <a:picLocks noChangeAspect="1"/>
          </p:cNvPicPr>
          <p:nvPr/>
        </p:nvPicPr>
        <p:blipFill>
          <a:blip r:embed="rId3"/>
          <a:stretch>
            <a:fillRect/>
          </a:stretch>
        </p:blipFill>
        <p:spPr>
          <a:xfrm>
            <a:off x="266700" y="2163180"/>
            <a:ext cx="11658600" cy="1888233"/>
          </a:xfrm>
          <a:prstGeom prst="rect">
            <a:avLst/>
          </a:prstGeom>
        </p:spPr>
      </p:pic>
      <p:sp>
        <p:nvSpPr>
          <p:cNvPr id="3" name="Title 1">
            <a:extLst>
              <a:ext uri="{FF2B5EF4-FFF2-40B4-BE49-F238E27FC236}">
                <a16:creationId xmlns:a16="http://schemas.microsoft.com/office/drawing/2014/main" id="{3327FB67-4992-8328-F883-33CA10EDCB14}"/>
              </a:ext>
            </a:extLst>
          </p:cNvPr>
          <p:cNvSpPr txBox="1">
            <a:spLocks/>
          </p:cNvSpPr>
          <p:nvPr/>
        </p:nvSpPr>
        <p:spPr>
          <a:xfrm>
            <a:off x="825600" y="4791075"/>
            <a:ext cx="10515600" cy="8318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4000"/>
              </a:lnSpc>
              <a:spcBef>
                <a:spcPts val="600"/>
              </a:spcBef>
            </a:pPr>
            <a:r>
              <a:rPr lang="en-CA" sz="2000">
                <a:latin typeface="+mn-lt"/>
              </a:rPr>
              <a:t>vtree provides several other variable specifications.</a:t>
            </a:r>
          </a:p>
        </p:txBody>
      </p:sp>
    </p:spTree>
    <p:extLst>
      <p:ext uri="{BB962C8B-B14F-4D97-AF65-F5344CB8AC3E}">
        <p14:creationId xmlns:p14="http://schemas.microsoft.com/office/powerpoint/2010/main" val="529352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E30A8-AF9F-0FCD-6766-0FB2B81FA3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AFB491-AD95-7668-CBD8-38AE44CEC4AF}"/>
              </a:ext>
            </a:extLst>
          </p:cNvPr>
          <p:cNvSpPr txBox="1">
            <a:spLocks/>
          </p:cNvSpPr>
          <p:nvPr/>
        </p:nvSpPr>
        <p:spPr>
          <a:xfrm>
            <a:off x="838200" y="365125"/>
            <a:ext cx="5410200" cy="2092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200"/>
              </a:spcBef>
            </a:pPr>
            <a:r>
              <a:rPr lang="en-CA" sz="2800" b="1">
                <a:latin typeface="+mn-lt"/>
              </a:rPr>
              <a:t>legends</a:t>
            </a:r>
          </a:p>
          <a:p>
            <a:pPr>
              <a:lnSpc>
                <a:spcPct val="114000"/>
              </a:lnSpc>
              <a:spcBef>
                <a:spcPts val="1200"/>
              </a:spcBef>
            </a:pPr>
            <a:r>
              <a:rPr lang="en-CA" sz="2000">
                <a:latin typeface="+mn-lt"/>
              </a:rPr>
              <a:t>Legends provide marginal counts for variables.</a:t>
            </a:r>
          </a:p>
          <a:p>
            <a:pPr>
              <a:lnSpc>
                <a:spcPct val="114000"/>
              </a:lnSpc>
              <a:spcBef>
                <a:spcPts val="1200"/>
              </a:spcBef>
            </a:pPr>
            <a:r>
              <a:rPr lang="en-CA" sz="2000">
                <a:latin typeface="+mn-lt"/>
              </a:rPr>
              <a:t>In other words, they show the overall counts and percentages for each variable.</a:t>
            </a:r>
          </a:p>
          <a:p>
            <a:pPr>
              <a:spcBef>
                <a:spcPts val="1200"/>
              </a:spcBef>
            </a:pPr>
            <a:endParaRPr lang="en-CA" sz="2400">
              <a:latin typeface="+mn-lt"/>
            </a:endParaRPr>
          </a:p>
          <a:p>
            <a:pPr>
              <a:spcBef>
                <a:spcPts val="600"/>
              </a:spcBef>
            </a:pPr>
            <a:endParaRPr lang="en-CA" sz="2400" b="1"/>
          </a:p>
          <a:p>
            <a:endParaRPr lang="en-CA" sz="2800" b="1"/>
          </a:p>
        </p:txBody>
      </p:sp>
      <p:pic>
        <p:nvPicPr>
          <p:cNvPr id="4" name="Picture 3">
            <a:extLst>
              <a:ext uri="{FF2B5EF4-FFF2-40B4-BE49-F238E27FC236}">
                <a16:creationId xmlns:a16="http://schemas.microsoft.com/office/drawing/2014/main" id="{33D9A2F2-2181-A145-401A-4F1D9F4E6487}"/>
              </a:ext>
            </a:extLst>
          </p:cNvPr>
          <p:cNvPicPr>
            <a:picLocks noChangeAspect="1"/>
          </p:cNvPicPr>
          <p:nvPr/>
        </p:nvPicPr>
        <p:blipFill>
          <a:blip r:embed="rId3"/>
          <a:stretch>
            <a:fillRect/>
          </a:stretch>
        </p:blipFill>
        <p:spPr>
          <a:xfrm>
            <a:off x="6477000" y="200025"/>
            <a:ext cx="3676650" cy="5987687"/>
          </a:xfrm>
          <a:prstGeom prst="rect">
            <a:avLst/>
          </a:prstGeom>
        </p:spPr>
      </p:pic>
      <p:sp>
        <p:nvSpPr>
          <p:cNvPr id="5" name="Footer Placeholder 4">
            <a:extLst>
              <a:ext uri="{FF2B5EF4-FFF2-40B4-BE49-F238E27FC236}">
                <a16:creationId xmlns:a16="http://schemas.microsoft.com/office/drawing/2014/main" id="{27F19539-3A03-E6DE-7206-954205843C52}"/>
              </a:ext>
            </a:extLst>
          </p:cNvPr>
          <p:cNvSpPr>
            <a:spLocks noGrp="1"/>
          </p:cNvSpPr>
          <p:nvPr>
            <p:ph type="ftr" sz="quarter" idx="11"/>
          </p:nvPr>
        </p:nvSpPr>
        <p:spPr>
          <a:xfrm>
            <a:off x="4038599" y="6278245"/>
            <a:ext cx="5270400" cy="365125"/>
          </a:xfrm>
        </p:spPr>
        <p:txBody>
          <a:bodyPr/>
          <a:lstStyle/>
          <a:p>
            <a:r>
              <a:rPr lang="en-CA"/>
              <a:t>Part I</a:t>
            </a:r>
          </a:p>
          <a:p>
            <a:pPr algn="r"/>
            <a:r>
              <a:rPr lang="en-CA"/>
              <a:t>Enhancements in the vtree package</a:t>
            </a:r>
          </a:p>
        </p:txBody>
      </p:sp>
    </p:spTree>
    <p:extLst>
      <p:ext uri="{BB962C8B-B14F-4D97-AF65-F5344CB8AC3E}">
        <p14:creationId xmlns:p14="http://schemas.microsoft.com/office/powerpoint/2010/main" val="1032973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8C868-973B-2D6B-2186-5A184938A1C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BF899D6-93CE-FF7C-1014-FC556D1E5843}"/>
              </a:ext>
            </a:extLst>
          </p:cNvPr>
          <p:cNvPicPr>
            <a:picLocks noChangeAspect="1"/>
          </p:cNvPicPr>
          <p:nvPr/>
        </p:nvPicPr>
        <p:blipFill>
          <a:blip r:embed="rId3"/>
          <a:stretch>
            <a:fillRect/>
          </a:stretch>
        </p:blipFill>
        <p:spPr>
          <a:xfrm>
            <a:off x="1852612" y="669926"/>
            <a:ext cx="8486776" cy="5162338"/>
          </a:xfrm>
          <a:prstGeom prst="rect">
            <a:avLst/>
          </a:prstGeom>
        </p:spPr>
      </p:pic>
      <p:sp>
        <p:nvSpPr>
          <p:cNvPr id="2" name="Title 1">
            <a:extLst>
              <a:ext uri="{FF2B5EF4-FFF2-40B4-BE49-F238E27FC236}">
                <a16:creationId xmlns:a16="http://schemas.microsoft.com/office/drawing/2014/main" id="{A4394220-138C-6E76-267A-FCD9B6EEC7D3}"/>
              </a:ext>
            </a:extLst>
          </p:cNvPr>
          <p:cNvSpPr txBox="1">
            <a:spLocks/>
          </p:cNvSpPr>
          <p:nvPr/>
        </p:nvSpPr>
        <p:spPr>
          <a:xfrm>
            <a:off x="838200" y="365125"/>
            <a:ext cx="10515600" cy="2092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200"/>
              </a:spcBef>
            </a:pPr>
            <a:r>
              <a:rPr lang="en-CA" sz="2800" b="1">
                <a:latin typeface="+mn-lt"/>
              </a:rPr>
              <a:t>pattern trees</a:t>
            </a:r>
          </a:p>
          <a:p>
            <a:pPr>
              <a:spcBef>
                <a:spcPts val="1200"/>
              </a:spcBef>
            </a:pPr>
            <a:r>
              <a:rPr lang="en-CA" sz="2400">
                <a:latin typeface="+mn-lt"/>
              </a:rPr>
              <a:t> </a:t>
            </a:r>
          </a:p>
          <a:p>
            <a:pPr>
              <a:spcBef>
                <a:spcPts val="600"/>
              </a:spcBef>
            </a:pPr>
            <a:endParaRPr lang="en-CA" sz="2400" b="1"/>
          </a:p>
          <a:p>
            <a:endParaRPr lang="en-CA" sz="2800" b="1"/>
          </a:p>
        </p:txBody>
      </p:sp>
      <p:sp>
        <p:nvSpPr>
          <p:cNvPr id="5" name="Footer Placeholder 4">
            <a:extLst>
              <a:ext uri="{FF2B5EF4-FFF2-40B4-BE49-F238E27FC236}">
                <a16:creationId xmlns:a16="http://schemas.microsoft.com/office/drawing/2014/main" id="{6C516E67-4CCA-08E1-E09C-ECCAF85CD911}"/>
              </a:ext>
            </a:extLst>
          </p:cNvPr>
          <p:cNvSpPr>
            <a:spLocks noGrp="1"/>
          </p:cNvSpPr>
          <p:nvPr>
            <p:ph type="ftr" sz="quarter" idx="11"/>
          </p:nvPr>
        </p:nvSpPr>
        <p:spPr>
          <a:xfrm>
            <a:off x="4038598" y="6278245"/>
            <a:ext cx="5270400" cy="365125"/>
          </a:xfrm>
        </p:spPr>
        <p:txBody>
          <a:bodyPr/>
          <a:lstStyle/>
          <a:p>
            <a:r>
              <a:rPr lang="en-CA"/>
              <a:t>Part I</a:t>
            </a:r>
          </a:p>
          <a:p>
            <a:pPr algn="r"/>
            <a:r>
              <a:rPr lang="en-CA"/>
              <a:t>Enhancements in the vtree package</a:t>
            </a:r>
          </a:p>
        </p:txBody>
      </p:sp>
    </p:spTree>
    <p:extLst>
      <p:ext uri="{BB962C8B-B14F-4D97-AF65-F5344CB8AC3E}">
        <p14:creationId xmlns:p14="http://schemas.microsoft.com/office/powerpoint/2010/main" val="830583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A66FD-1BA1-C710-8A3F-9C4F5485F67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17ABA96-C4C4-EAAC-3C0F-F44AFD6A08DE}"/>
              </a:ext>
            </a:extLst>
          </p:cNvPr>
          <p:cNvSpPr txBox="1"/>
          <p:nvPr/>
        </p:nvSpPr>
        <p:spPr>
          <a:xfrm>
            <a:off x="707010" y="2450969"/>
            <a:ext cx="10501460" cy="1349205"/>
          </a:xfrm>
          <a:prstGeom prst="roundRect">
            <a:avLst/>
          </a:prstGeom>
          <a:gradFill flip="none" rotWithShape="1">
            <a:gsLst>
              <a:gs pos="72000">
                <a:schemeClr val="tx2">
                  <a:lumMod val="25000"/>
                  <a:lumOff val="75000"/>
                </a:schemeClr>
              </a:gs>
              <a:gs pos="5000">
                <a:schemeClr val="accent1">
                  <a:lumMod val="0"/>
                  <a:lumOff val="100000"/>
                </a:schemeClr>
              </a:gs>
              <a:gs pos="99000">
                <a:schemeClr val="tx2">
                  <a:lumMod val="25000"/>
                  <a:lumOff val="75000"/>
                </a:schemeClr>
              </a:gs>
            </a:gsLst>
            <a:lin ang="16200000" scaled="1"/>
            <a:tileRect/>
          </a:gradFill>
          <a:ln>
            <a:noFill/>
          </a:ln>
          <a:effectLst>
            <a:outerShdw blurRad="50800" dist="38100" dir="2700000" algn="tl" rotWithShape="0">
              <a:prstClr val="black">
                <a:alpha val="40000"/>
              </a:prstClr>
            </a:outerShdw>
          </a:effectLst>
        </p:spPr>
        <p:txBody>
          <a:bodyPr wrap="square" lIns="360000" tIns="360000" rIns="360000" bIns="360000" rtlCol="0">
            <a:spAutoFit/>
          </a:bodyPr>
          <a:lstStyle/>
          <a:p>
            <a:pPr algn="ctr"/>
            <a:r>
              <a:rPr lang="en-CA" sz="3200" b="1"/>
              <a:t>Real examples from my work</a:t>
            </a:r>
          </a:p>
        </p:txBody>
      </p:sp>
      <p:sp>
        <p:nvSpPr>
          <p:cNvPr id="3" name="Footer Placeholder 2">
            <a:extLst>
              <a:ext uri="{FF2B5EF4-FFF2-40B4-BE49-F238E27FC236}">
                <a16:creationId xmlns:a16="http://schemas.microsoft.com/office/drawing/2014/main" id="{B8221EA7-E389-D750-4615-A4BDF3D56E19}"/>
              </a:ext>
            </a:extLst>
          </p:cNvPr>
          <p:cNvSpPr>
            <a:spLocks noGrp="1"/>
          </p:cNvSpPr>
          <p:nvPr>
            <p:ph type="ftr" sz="quarter" idx="11"/>
          </p:nvPr>
        </p:nvSpPr>
        <p:spPr/>
        <p:txBody>
          <a:bodyPr/>
          <a:lstStyle/>
          <a:p>
            <a:r>
              <a:rPr lang="en-CA"/>
              <a:t>Part I</a:t>
            </a:r>
          </a:p>
        </p:txBody>
      </p:sp>
    </p:spTree>
    <p:extLst>
      <p:ext uri="{BB962C8B-B14F-4D97-AF65-F5344CB8AC3E}">
        <p14:creationId xmlns:p14="http://schemas.microsoft.com/office/powerpoint/2010/main" val="3627680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a:extLst>
              <a:ext uri="{FF2B5EF4-FFF2-40B4-BE49-F238E27FC236}">
                <a16:creationId xmlns:a16="http://schemas.microsoft.com/office/drawing/2014/main" id="{E0E81C14-031E-E334-2F2E-9A4F26E7C2B6}"/>
              </a:ext>
            </a:extLst>
          </p:cNvPr>
          <p:cNvPicPr/>
          <p:nvPr/>
        </p:nvPicPr>
        <p:blipFill>
          <a:blip r:embed="rId3"/>
          <a:stretch>
            <a:fillRect/>
          </a:stretch>
        </p:blipFill>
        <p:spPr bwMode="auto">
          <a:xfrm>
            <a:off x="2499360" y="294639"/>
            <a:ext cx="7538720" cy="5811521"/>
          </a:xfrm>
          <a:prstGeom prst="rect">
            <a:avLst/>
          </a:prstGeom>
          <a:noFill/>
          <a:ln w="9525">
            <a:noFill/>
            <a:headEnd/>
            <a:tailEnd/>
          </a:ln>
        </p:spPr>
      </p:pic>
      <p:sp>
        <p:nvSpPr>
          <p:cNvPr id="2" name="Footer Placeholder 1">
            <a:extLst>
              <a:ext uri="{FF2B5EF4-FFF2-40B4-BE49-F238E27FC236}">
                <a16:creationId xmlns:a16="http://schemas.microsoft.com/office/drawing/2014/main" id="{B4B53A20-0C6F-9295-1207-592D8A3F8D83}"/>
              </a:ext>
            </a:extLst>
          </p:cNvPr>
          <p:cNvSpPr>
            <a:spLocks noGrp="1"/>
          </p:cNvSpPr>
          <p:nvPr>
            <p:ph type="ftr" sz="quarter" idx="11"/>
          </p:nvPr>
        </p:nvSpPr>
        <p:spPr/>
        <p:txBody>
          <a:bodyPr/>
          <a:lstStyle/>
          <a:p>
            <a:r>
              <a:rPr lang="en-CA"/>
              <a:t>Part I</a:t>
            </a:r>
          </a:p>
          <a:p>
            <a:pPr algn="r"/>
            <a:r>
              <a:rPr lang="en-CA"/>
              <a:t>Real examples</a:t>
            </a:r>
          </a:p>
        </p:txBody>
      </p:sp>
    </p:spTree>
    <p:extLst>
      <p:ext uri="{BB962C8B-B14F-4D97-AF65-F5344CB8AC3E}">
        <p14:creationId xmlns:p14="http://schemas.microsoft.com/office/powerpoint/2010/main" val="2719023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B497CE-13EE-52CC-3BFE-BC32135C30DD}"/>
              </a:ext>
            </a:extLst>
          </p:cNvPr>
          <p:cNvPicPr>
            <a:picLocks noChangeAspect="1"/>
          </p:cNvPicPr>
          <p:nvPr/>
        </p:nvPicPr>
        <p:blipFill>
          <a:blip r:embed="rId3"/>
          <a:stretch>
            <a:fillRect/>
          </a:stretch>
        </p:blipFill>
        <p:spPr>
          <a:xfrm>
            <a:off x="2702532" y="275590"/>
            <a:ext cx="6566847" cy="5719315"/>
          </a:xfrm>
          <a:prstGeom prst="rect">
            <a:avLst/>
          </a:prstGeom>
        </p:spPr>
      </p:pic>
      <p:sp>
        <p:nvSpPr>
          <p:cNvPr id="2" name="Footer Placeholder 1">
            <a:extLst>
              <a:ext uri="{FF2B5EF4-FFF2-40B4-BE49-F238E27FC236}">
                <a16:creationId xmlns:a16="http://schemas.microsoft.com/office/drawing/2014/main" id="{46A158E7-10EB-F367-40D1-A5C875FE7EE3}"/>
              </a:ext>
            </a:extLst>
          </p:cNvPr>
          <p:cNvSpPr>
            <a:spLocks noGrp="1"/>
          </p:cNvSpPr>
          <p:nvPr>
            <p:ph type="ftr" sz="quarter" idx="11"/>
          </p:nvPr>
        </p:nvSpPr>
        <p:spPr/>
        <p:txBody>
          <a:bodyPr/>
          <a:lstStyle/>
          <a:p>
            <a:r>
              <a:rPr lang="en-CA"/>
              <a:t>Part I</a:t>
            </a:r>
          </a:p>
          <a:p>
            <a:pPr algn="r"/>
            <a:r>
              <a:rPr lang="en-CA"/>
              <a:t>Real examples</a:t>
            </a:r>
          </a:p>
        </p:txBody>
      </p:sp>
    </p:spTree>
    <p:extLst>
      <p:ext uri="{BB962C8B-B14F-4D97-AF65-F5344CB8AC3E}">
        <p14:creationId xmlns:p14="http://schemas.microsoft.com/office/powerpoint/2010/main" val="260636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400FD8-655D-7635-7321-2BBFFABEB161}"/>
              </a:ext>
            </a:extLst>
          </p:cNvPr>
          <p:cNvPicPr>
            <a:picLocks noChangeAspect="1"/>
          </p:cNvPicPr>
          <p:nvPr/>
        </p:nvPicPr>
        <p:blipFill>
          <a:blip r:embed="rId3"/>
          <a:stretch>
            <a:fillRect/>
          </a:stretch>
        </p:blipFill>
        <p:spPr>
          <a:xfrm>
            <a:off x="952500" y="358270"/>
            <a:ext cx="10134600" cy="5653779"/>
          </a:xfrm>
          <a:prstGeom prst="rect">
            <a:avLst/>
          </a:prstGeom>
        </p:spPr>
      </p:pic>
      <p:sp>
        <p:nvSpPr>
          <p:cNvPr id="2" name="Footer Placeholder 1">
            <a:extLst>
              <a:ext uri="{FF2B5EF4-FFF2-40B4-BE49-F238E27FC236}">
                <a16:creationId xmlns:a16="http://schemas.microsoft.com/office/drawing/2014/main" id="{0ADC5873-3EC1-DAC5-E1AC-8D26FA4772C3}"/>
              </a:ext>
            </a:extLst>
          </p:cNvPr>
          <p:cNvSpPr>
            <a:spLocks noGrp="1"/>
          </p:cNvSpPr>
          <p:nvPr>
            <p:ph type="ftr" sz="quarter" idx="11"/>
          </p:nvPr>
        </p:nvSpPr>
        <p:spPr/>
        <p:txBody>
          <a:bodyPr/>
          <a:lstStyle/>
          <a:p>
            <a:r>
              <a:rPr lang="en-CA"/>
              <a:t>Part I</a:t>
            </a:r>
          </a:p>
          <a:p>
            <a:pPr algn="r"/>
            <a:r>
              <a:rPr lang="en-CA"/>
              <a:t>Real examples</a:t>
            </a:r>
          </a:p>
        </p:txBody>
      </p:sp>
    </p:spTree>
    <p:extLst>
      <p:ext uri="{BB962C8B-B14F-4D97-AF65-F5344CB8AC3E}">
        <p14:creationId xmlns:p14="http://schemas.microsoft.com/office/powerpoint/2010/main" val="87332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F1658B-192A-FC32-AC67-87ED7EC98DB0}"/>
              </a:ext>
            </a:extLst>
          </p:cNvPr>
          <p:cNvSpPr txBox="1"/>
          <p:nvPr/>
        </p:nvSpPr>
        <p:spPr>
          <a:xfrm>
            <a:off x="519554" y="541234"/>
            <a:ext cx="10977121" cy="2981072"/>
          </a:xfrm>
          <a:prstGeom prst="rect">
            <a:avLst/>
          </a:prstGeom>
          <a:noFill/>
        </p:spPr>
        <p:txBody>
          <a:bodyPr wrap="square">
            <a:spAutoFit/>
          </a:bodyPr>
          <a:lstStyle/>
          <a:p>
            <a:pPr marL="0" indent="0">
              <a:buNone/>
            </a:pPr>
            <a:r>
              <a:rPr lang="en-CA" sz="2800" b="1"/>
              <a:t>About me</a:t>
            </a:r>
          </a:p>
          <a:p>
            <a:pPr marL="0" indent="0">
              <a:buNone/>
            </a:pPr>
            <a:endParaRPr lang="en-CA" sz="2400"/>
          </a:p>
          <a:p>
            <a:pPr>
              <a:lnSpc>
                <a:spcPct val="114000"/>
              </a:lnSpc>
            </a:pPr>
            <a:r>
              <a:rPr lang="en-CA" sz="2000"/>
              <a:t>My name is Nick Barrowman and I'm a statistician at the Children's Hospital of Eastern Ontario (CHEO) Research Institute in Ottawa, Canada and Associate Professor at the University of Ottawa.</a:t>
            </a:r>
          </a:p>
          <a:p>
            <a:pPr marL="0" indent="0">
              <a:lnSpc>
                <a:spcPct val="114000"/>
              </a:lnSpc>
              <a:buNone/>
            </a:pPr>
            <a:endParaRPr lang="en-CA" sz="2000"/>
          </a:p>
          <a:p>
            <a:pPr marL="0" indent="0">
              <a:lnSpc>
                <a:spcPct val="114000"/>
              </a:lnSpc>
              <a:buNone/>
            </a:pPr>
            <a:r>
              <a:rPr lang="en-CA" sz="2000"/>
              <a:t>I'm part of a team called the Clinical Research Unit (CRU). The CRU collaborates with clinicians and investigators by providing comprehensive support throughout all stages of research. We help design and analyze studies and also contribute to writing manuscripts.</a:t>
            </a:r>
          </a:p>
        </p:txBody>
      </p:sp>
      <p:sp>
        <p:nvSpPr>
          <p:cNvPr id="3" name="Footer Placeholder 2">
            <a:extLst>
              <a:ext uri="{FF2B5EF4-FFF2-40B4-BE49-F238E27FC236}">
                <a16:creationId xmlns:a16="http://schemas.microsoft.com/office/drawing/2014/main" id="{C218FCFC-8345-E3BF-53A9-A735C7839C07}"/>
              </a:ext>
            </a:extLst>
          </p:cNvPr>
          <p:cNvSpPr>
            <a:spLocks noGrp="1"/>
          </p:cNvSpPr>
          <p:nvPr>
            <p:ph type="ftr" sz="quarter" idx="11"/>
          </p:nvPr>
        </p:nvSpPr>
        <p:spPr/>
        <p:txBody>
          <a:bodyPr/>
          <a:lstStyle/>
          <a:p>
            <a:r>
              <a:rPr lang="en-CA"/>
              <a:t>Prologue</a:t>
            </a:r>
          </a:p>
        </p:txBody>
      </p:sp>
    </p:spTree>
    <p:extLst>
      <p:ext uri="{BB962C8B-B14F-4D97-AF65-F5344CB8AC3E}">
        <p14:creationId xmlns:p14="http://schemas.microsoft.com/office/powerpoint/2010/main" val="2693953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33D268-8C03-0745-5960-673F45CE3B07}"/>
              </a:ext>
            </a:extLst>
          </p:cNvPr>
          <p:cNvPicPr>
            <a:picLocks noChangeAspect="1"/>
          </p:cNvPicPr>
          <p:nvPr/>
        </p:nvPicPr>
        <p:blipFill>
          <a:blip r:embed="rId3"/>
          <a:stretch>
            <a:fillRect/>
          </a:stretch>
        </p:blipFill>
        <p:spPr>
          <a:xfrm>
            <a:off x="2013472" y="496528"/>
            <a:ext cx="8165055" cy="5621104"/>
          </a:xfrm>
          <a:prstGeom prst="rect">
            <a:avLst/>
          </a:prstGeom>
        </p:spPr>
      </p:pic>
      <p:sp>
        <p:nvSpPr>
          <p:cNvPr id="2" name="Footer Placeholder 1">
            <a:extLst>
              <a:ext uri="{FF2B5EF4-FFF2-40B4-BE49-F238E27FC236}">
                <a16:creationId xmlns:a16="http://schemas.microsoft.com/office/drawing/2014/main" id="{777E6F59-BD18-8115-A03B-141A742FAFD9}"/>
              </a:ext>
            </a:extLst>
          </p:cNvPr>
          <p:cNvSpPr>
            <a:spLocks noGrp="1"/>
          </p:cNvSpPr>
          <p:nvPr>
            <p:ph type="ftr" sz="quarter" idx="11"/>
          </p:nvPr>
        </p:nvSpPr>
        <p:spPr/>
        <p:txBody>
          <a:bodyPr/>
          <a:lstStyle/>
          <a:p>
            <a:r>
              <a:rPr lang="en-CA"/>
              <a:t>Part I</a:t>
            </a:r>
          </a:p>
          <a:p>
            <a:pPr algn="r"/>
            <a:r>
              <a:rPr lang="en-CA"/>
              <a:t>Real examples</a:t>
            </a:r>
          </a:p>
        </p:txBody>
      </p:sp>
    </p:spTree>
    <p:extLst>
      <p:ext uri="{BB962C8B-B14F-4D97-AF65-F5344CB8AC3E}">
        <p14:creationId xmlns:p14="http://schemas.microsoft.com/office/powerpoint/2010/main" val="2507201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3132BD-D961-07E2-B365-A5C658F0E848}"/>
              </a:ext>
            </a:extLst>
          </p:cNvPr>
          <p:cNvPicPr>
            <a:picLocks noChangeAspect="1"/>
          </p:cNvPicPr>
          <p:nvPr/>
        </p:nvPicPr>
        <p:blipFill>
          <a:blip r:embed="rId3"/>
          <a:stretch>
            <a:fillRect/>
          </a:stretch>
        </p:blipFill>
        <p:spPr>
          <a:xfrm>
            <a:off x="1348425" y="265430"/>
            <a:ext cx="9495149" cy="5905520"/>
          </a:xfrm>
          <a:prstGeom prst="rect">
            <a:avLst/>
          </a:prstGeom>
        </p:spPr>
      </p:pic>
      <p:sp>
        <p:nvSpPr>
          <p:cNvPr id="2" name="Footer Placeholder 1">
            <a:extLst>
              <a:ext uri="{FF2B5EF4-FFF2-40B4-BE49-F238E27FC236}">
                <a16:creationId xmlns:a16="http://schemas.microsoft.com/office/drawing/2014/main" id="{98325A57-F089-42A8-0280-D55B9FB3DCBF}"/>
              </a:ext>
            </a:extLst>
          </p:cNvPr>
          <p:cNvSpPr>
            <a:spLocks noGrp="1"/>
          </p:cNvSpPr>
          <p:nvPr>
            <p:ph type="ftr" sz="quarter" idx="11"/>
          </p:nvPr>
        </p:nvSpPr>
        <p:spPr/>
        <p:txBody>
          <a:bodyPr/>
          <a:lstStyle/>
          <a:p>
            <a:r>
              <a:rPr lang="en-CA"/>
              <a:t>Part I</a:t>
            </a:r>
          </a:p>
          <a:p>
            <a:pPr algn="r"/>
            <a:r>
              <a:rPr lang="en-CA"/>
              <a:t>Real examples</a:t>
            </a:r>
          </a:p>
        </p:txBody>
      </p:sp>
    </p:spTree>
    <p:extLst>
      <p:ext uri="{BB962C8B-B14F-4D97-AF65-F5344CB8AC3E}">
        <p14:creationId xmlns:p14="http://schemas.microsoft.com/office/powerpoint/2010/main" val="1507860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321559-802B-964C-2692-72EABD7889E1}"/>
              </a:ext>
            </a:extLst>
          </p:cNvPr>
          <p:cNvPicPr>
            <a:picLocks noChangeAspect="1"/>
          </p:cNvPicPr>
          <p:nvPr/>
        </p:nvPicPr>
        <p:blipFill>
          <a:blip r:embed="rId3"/>
          <a:stretch>
            <a:fillRect/>
          </a:stretch>
        </p:blipFill>
        <p:spPr>
          <a:xfrm>
            <a:off x="1308144" y="1971412"/>
            <a:ext cx="9575712" cy="2625964"/>
          </a:xfrm>
          <a:prstGeom prst="rect">
            <a:avLst/>
          </a:prstGeom>
        </p:spPr>
      </p:pic>
      <p:sp>
        <p:nvSpPr>
          <p:cNvPr id="2" name="Footer Placeholder 1">
            <a:extLst>
              <a:ext uri="{FF2B5EF4-FFF2-40B4-BE49-F238E27FC236}">
                <a16:creationId xmlns:a16="http://schemas.microsoft.com/office/drawing/2014/main" id="{B3219707-3C95-7684-CB12-87F000978DD5}"/>
              </a:ext>
            </a:extLst>
          </p:cNvPr>
          <p:cNvSpPr>
            <a:spLocks noGrp="1"/>
          </p:cNvSpPr>
          <p:nvPr>
            <p:ph type="ftr" sz="quarter" idx="11"/>
          </p:nvPr>
        </p:nvSpPr>
        <p:spPr/>
        <p:txBody>
          <a:bodyPr/>
          <a:lstStyle/>
          <a:p>
            <a:r>
              <a:rPr lang="en-CA"/>
              <a:t>Part I</a:t>
            </a:r>
          </a:p>
          <a:p>
            <a:pPr algn="r"/>
            <a:r>
              <a:rPr lang="en-CA"/>
              <a:t>Real examples</a:t>
            </a:r>
          </a:p>
        </p:txBody>
      </p:sp>
    </p:spTree>
    <p:extLst>
      <p:ext uri="{BB962C8B-B14F-4D97-AF65-F5344CB8AC3E}">
        <p14:creationId xmlns:p14="http://schemas.microsoft.com/office/powerpoint/2010/main" val="34463262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7B45AC-1D78-6F71-A477-E2E5A6AA4DFB}"/>
              </a:ext>
            </a:extLst>
          </p:cNvPr>
          <p:cNvPicPr>
            <a:picLocks noChangeAspect="1"/>
          </p:cNvPicPr>
          <p:nvPr/>
        </p:nvPicPr>
        <p:blipFill>
          <a:blip r:embed="rId3"/>
          <a:stretch>
            <a:fillRect/>
          </a:stretch>
        </p:blipFill>
        <p:spPr>
          <a:xfrm>
            <a:off x="3382685" y="461483"/>
            <a:ext cx="5426629" cy="5528633"/>
          </a:xfrm>
          <a:prstGeom prst="rect">
            <a:avLst/>
          </a:prstGeom>
        </p:spPr>
      </p:pic>
      <p:sp>
        <p:nvSpPr>
          <p:cNvPr id="2" name="Footer Placeholder 1">
            <a:extLst>
              <a:ext uri="{FF2B5EF4-FFF2-40B4-BE49-F238E27FC236}">
                <a16:creationId xmlns:a16="http://schemas.microsoft.com/office/drawing/2014/main" id="{0AEE1810-E0F3-8C7F-B2DF-3B7D8DEF3A51}"/>
              </a:ext>
            </a:extLst>
          </p:cNvPr>
          <p:cNvSpPr>
            <a:spLocks noGrp="1"/>
          </p:cNvSpPr>
          <p:nvPr>
            <p:ph type="ftr" sz="quarter" idx="11"/>
          </p:nvPr>
        </p:nvSpPr>
        <p:spPr/>
        <p:txBody>
          <a:bodyPr/>
          <a:lstStyle/>
          <a:p>
            <a:r>
              <a:rPr lang="en-CA"/>
              <a:t>Part I</a:t>
            </a:r>
          </a:p>
          <a:p>
            <a:pPr algn="r"/>
            <a:r>
              <a:rPr lang="en-CA"/>
              <a:t>Real examples</a:t>
            </a:r>
          </a:p>
        </p:txBody>
      </p:sp>
    </p:spTree>
    <p:extLst>
      <p:ext uri="{BB962C8B-B14F-4D97-AF65-F5344CB8AC3E}">
        <p14:creationId xmlns:p14="http://schemas.microsoft.com/office/powerpoint/2010/main" val="15836044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a:extLst>
              <a:ext uri="{FF2B5EF4-FFF2-40B4-BE49-F238E27FC236}">
                <a16:creationId xmlns:a16="http://schemas.microsoft.com/office/drawing/2014/main" id="{66020028-099C-CC16-64E0-2AEB7AE4EA95}"/>
              </a:ext>
            </a:extLst>
          </p:cNvPr>
          <p:cNvPicPr/>
          <p:nvPr/>
        </p:nvPicPr>
        <p:blipFill>
          <a:blip r:embed="rId3"/>
          <a:stretch>
            <a:fillRect/>
          </a:stretch>
        </p:blipFill>
        <p:spPr bwMode="auto">
          <a:xfrm>
            <a:off x="2636519" y="314007"/>
            <a:ext cx="5840731" cy="5814442"/>
          </a:xfrm>
          <a:prstGeom prst="rect">
            <a:avLst/>
          </a:prstGeom>
          <a:noFill/>
          <a:ln w="9525">
            <a:noFill/>
            <a:headEnd/>
            <a:tailEnd/>
          </a:ln>
        </p:spPr>
      </p:pic>
      <p:sp>
        <p:nvSpPr>
          <p:cNvPr id="3" name="Footer Placeholder 2">
            <a:extLst>
              <a:ext uri="{FF2B5EF4-FFF2-40B4-BE49-F238E27FC236}">
                <a16:creationId xmlns:a16="http://schemas.microsoft.com/office/drawing/2014/main" id="{AC9F949A-3643-D93D-9FEE-3020E131C4E1}"/>
              </a:ext>
            </a:extLst>
          </p:cNvPr>
          <p:cNvSpPr>
            <a:spLocks noGrp="1"/>
          </p:cNvSpPr>
          <p:nvPr>
            <p:ph type="ftr" sz="quarter" idx="11"/>
          </p:nvPr>
        </p:nvSpPr>
        <p:spPr/>
        <p:txBody>
          <a:bodyPr/>
          <a:lstStyle/>
          <a:p>
            <a:r>
              <a:rPr lang="en-CA"/>
              <a:t>Part I</a:t>
            </a:r>
          </a:p>
          <a:p>
            <a:pPr algn="r"/>
            <a:r>
              <a:rPr lang="en-CA"/>
              <a:t>Real examples</a:t>
            </a:r>
          </a:p>
        </p:txBody>
      </p:sp>
    </p:spTree>
    <p:extLst>
      <p:ext uri="{BB962C8B-B14F-4D97-AF65-F5344CB8AC3E}">
        <p14:creationId xmlns:p14="http://schemas.microsoft.com/office/powerpoint/2010/main" val="34784035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a:extLst>
              <a:ext uri="{FF2B5EF4-FFF2-40B4-BE49-F238E27FC236}">
                <a16:creationId xmlns:a16="http://schemas.microsoft.com/office/drawing/2014/main" id="{6C86CAD6-1791-19A2-275A-D4EAFDD55115}"/>
              </a:ext>
            </a:extLst>
          </p:cNvPr>
          <p:cNvPicPr/>
          <p:nvPr/>
        </p:nvPicPr>
        <p:blipFill>
          <a:blip r:embed="rId3"/>
          <a:stretch>
            <a:fillRect/>
          </a:stretch>
        </p:blipFill>
        <p:spPr bwMode="auto">
          <a:xfrm>
            <a:off x="2035810" y="1143000"/>
            <a:ext cx="8120380" cy="4572000"/>
          </a:xfrm>
          <a:prstGeom prst="rect">
            <a:avLst/>
          </a:prstGeom>
          <a:noFill/>
          <a:ln w="9525">
            <a:noFill/>
            <a:headEnd/>
            <a:tailEnd/>
          </a:ln>
        </p:spPr>
      </p:pic>
      <p:sp>
        <p:nvSpPr>
          <p:cNvPr id="3" name="Footer Placeholder 2">
            <a:extLst>
              <a:ext uri="{FF2B5EF4-FFF2-40B4-BE49-F238E27FC236}">
                <a16:creationId xmlns:a16="http://schemas.microsoft.com/office/drawing/2014/main" id="{F9D56D15-5FC2-241A-994E-57A16514BF62}"/>
              </a:ext>
            </a:extLst>
          </p:cNvPr>
          <p:cNvSpPr>
            <a:spLocks noGrp="1"/>
          </p:cNvSpPr>
          <p:nvPr>
            <p:ph type="ftr" sz="quarter" idx="11"/>
          </p:nvPr>
        </p:nvSpPr>
        <p:spPr/>
        <p:txBody>
          <a:bodyPr/>
          <a:lstStyle/>
          <a:p>
            <a:r>
              <a:rPr lang="en-CA"/>
              <a:t>Part I</a:t>
            </a:r>
          </a:p>
          <a:p>
            <a:pPr algn="r"/>
            <a:r>
              <a:rPr lang="en-CA"/>
              <a:t>Real examples</a:t>
            </a:r>
          </a:p>
        </p:txBody>
      </p:sp>
    </p:spTree>
    <p:extLst>
      <p:ext uri="{BB962C8B-B14F-4D97-AF65-F5344CB8AC3E}">
        <p14:creationId xmlns:p14="http://schemas.microsoft.com/office/powerpoint/2010/main" val="3297162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a:extLst>
              <a:ext uri="{FF2B5EF4-FFF2-40B4-BE49-F238E27FC236}">
                <a16:creationId xmlns:a16="http://schemas.microsoft.com/office/drawing/2014/main" id="{77DD787D-3159-F25A-B250-BA0BA87E8A66}"/>
              </a:ext>
            </a:extLst>
          </p:cNvPr>
          <p:cNvPicPr/>
          <p:nvPr/>
        </p:nvPicPr>
        <p:blipFill>
          <a:blip r:embed="rId3"/>
          <a:stretch>
            <a:fillRect/>
          </a:stretch>
        </p:blipFill>
        <p:spPr bwMode="auto">
          <a:xfrm>
            <a:off x="133031" y="676274"/>
            <a:ext cx="11824099" cy="5143501"/>
          </a:xfrm>
          <a:prstGeom prst="rect">
            <a:avLst/>
          </a:prstGeom>
          <a:noFill/>
          <a:ln w="9525">
            <a:noFill/>
            <a:headEnd/>
            <a:tailEnd/>
          </a:ln>
        </p:spPr>
      </p:pic>
      <p:sp>
        <p:nvSpPr>
          <p:cNvPr id="3" name="Footer Placeholder 2">
            <a:extLst>
              <a:ext uri="{FF2B5EF4-FFF2-40B4-BE49-F238E27FC236}">
                <a16:creationId xmlns:a16="http://schemas.microsoft.com/office/drawing/2014/main" id="{D75E03BC-C45D-BB7C-8D4F-0AE0777B8DD6}"/>
              </a:ext>
            </a:extLst>
          </p:cNvPr>
          <p:cNvSpPr>
            <a:spLocks noGrp="1"/>
          </p:cNvSpPr>
          <p:nvPr>
            <p:ph type="ftr" sz="quarter" idx="11"/>
          </p:nvPr>
        </p:nvSpPr>
        <p:spPr/>
        <p:txBody>
          <a:bodyPr/>
          <a:lstStyle/>
          <a:p>
            <a:r>
              <a:rPr lang="en-CA"/>
              <a:t>Part I</a:t>
            </a:r>
          </a:p>
          <a:p>
            <a:pPr algn="r"/>
            <a:r>
              <a:rPr lang="en-CA"/>
              <a:t>Real examples</a:t>
            </a:r>
          </a:p>
        </p:txBody>
      </p:sp>
    </p:spTree>
    <p:extLst>
      <p:ext uri="{BB962C8B-B14F-4D97-AF65-F5344CB8AC3E}">
        <p14:creationId xmlns:p14="http://schemas.microsoft.com/office/powerpoint/2010/main" val="1964031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a:extLst>
              <a:ext uri="{FF2B5EF4-FFF2-40B4-BE49-F238E27FC236}">
                <a16:creationId xmlns:a16="http://schemas.microsoft.com/office/drawing/2014/main" id="{B64C2EF3-C2C8-B97F-8904-4FC3B0EDB90C}"/>
              </a:ext>
            </a:extLst>
          </p:cNvPr>
          <p:cNvPicPr/>
          <p:nvPr/>
        </p:nvPicPr>
        <p:blipFill>
          <a:blip r:embed="rId3"/>
          <a:stretch>
            <a:fillRect/>
          </a:stretch>
        </p:blipFill>
        <p:spPr bwMode="auto">
          <a:xfrm>
            <a:off x="2990215" y="1143000"/>
            <a:ext cx="6211570" cy="4572000"/>
          </a:xfrm>
          <a:prstGeom prst="rect">
            <a:avLst/>
          </a:prstGeom>
          <a:noFill/>
          <a:ln w="9525">
            <a:noFill/>
            <a:headEnd/>
            <a:tailEnd/>
          </a:ln>
        </p:spPr>
      </p:pic>
      <p:sp>
        <p:nvSpPr>
          <p:cNvPr id="3" name="Footer Placeholder 2">
            <a:extLst>
              <a:ext uri="{FF2B5EF4-FFF2-40B4-BE49-F238E27FC236}">
                <a16:creationId xmlns:a16="http://schemas.microsoft.com/office/drawing/2014/main" id="{B995B571-D829-86F8-7284-49D834B11204}"/>
              </a:ext>
            </a:extLst>
          </p:cNvPr>
          <p:cNvSpPr>
            <a:spLocks noGrp="1"/>
          </p:cNvSpPr>
          <p:nvPr>
            <p:ph type="ftr" sz="quarter" idx="11"/>
          </p:nvPr>
        </p:nvSpPr>
        <p:spPr/>
        <p:txBody>
          <a:bodyPr/>
          <a:lstStyle/>
          <a:p>
            <a:r>
              <a:rPr lang="en-CA"/>
              <a:t>Part I</a:t>
            </a:r>
          </a:p>
          <a:p>
            <a:pPr algn="r"/>
            <a:r>
              <a:rPr lang="en-CA"/>
              <a:t>Real examples</a:t>
            </a:r>
          </a:p>
        </p:txBody>
      </p:sp>
    </p:spTree>
    <p:extLst>
      <p:ext uri="{BB962C8B-B14F-4D97-AF65-F5344CB8AC3E}">
        <p14:creationId xmlns:p14="http://schemas.microsoft.com/office/powerpoint/2010/main" val="1314631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a:extLst>
              <a:ext uri="{FF2B5EF4-FFF2-40B4-BE49-F238E27FC236}">
                <a16:creationId xmlns:a16="http://schemas.microsoft.com/office/drawing/2014/main" id="{35583B84-3951-735E-2683-05D39262395B}"/>
              </a:ext>
            </a:extLst>
          </p:cNvPr>
          <p:cNvPicPr/>
          <p:nvPr/>
        </p:nvPicPr>
        <p:blipFill>
          <a:blip r:embed="rId3"/>
          <a:stretch>
            <a:fillRect/>
          </a:stretch>
        </p:blipFill>
        <p:spPr bwMode="auto">
          <a:xfrm>
            <a:off x="2566670" y="234950"/>
            <a:ext cx="7058660" cy="5943600"/>
          </a:xfrm>
          <a:prstGeom prst="rect">
            <a:avLst/>
          </a:prstGeom>
          <a:noFill/>
          <a:ln w="9525">
            <a:noFill/>
            <a:headEnd/>
            <a:tailEnd/>
          </a:ln>
        </p:spPr>
      </p:pic>
      <p:sp>
        <p:nvSpPr>
          <p:cNvPr id="3" name="Footer Placeholder 2">
            <a:extLst>
              <a:ext uri="{FF2B5EF4-FFF2-40B4-BE49-F238E27FC236}">
                <a16:creationId xmlns:a16="http://schemas.microsoft.com/office/drawing/2014/main" id="{E9B5AF1A-0ACB-FB19-DBA8-DA9813C1B99B}"/>
              </a:ext>
            </a:extLst>
          </p:cNvPr>
          <p:cNvSpPr>
            <a:spLocks noGrp="1"/>
          </p:cNvSpPr>
          <p:nvPr>
            <p:ph type="ftr" sz="quarter" idx="11"/>
          </p:nvPr>
        </p:nvSpPr>
        <p:spPr/>
        <p:txBody>
          <a:bodyPr/>
          <a:lstStyle/>
          <a:p>
            <a:r>
              <a:rPr lang="en-CA"/>
              <a:t>Part I</a:t>
            </a:r>
          </a:p>
          <a:p>
            <a:pPr algn="r"/>
            <a:r>
              <a:rPr lang="en-CA"/>
              <a:t>Real examples</a:t>
            </a:r>
          </a:p>
        </p:txBody>
      </p:sp>
    </p:spTree>
    <p:extLst>
      <p:ext uri="{BB962C8B-B14F-4D97-AF65-F5344CB8AC3E}">
        <p14:creationId xmlns:p14="http://schemas.microsoft.com/office/powerpoint/2010/main" val="2835632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DEE2F-C249-72F0-ADBF-1CE0B5CB117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B478DD1-FCBC-03AE-BDB1-E1F6D44CF7AB}"/>
              </a:ext>
            </a:extLst>
          </p:cNvPr>
          <p:cNvSpPr txBox="1"/>
          <p:nvPr/>
        </p:nvSpPr>
        <p:spPr>
          <a:xfrm>
            <a:off x="707010" y="2450969"/>
            <a:ext cx="10501460" cy="1349205"/>
          </a:xfrm>
          <a:prstGeom prst="roundRect">
            <a:avLst/>
          </a:prstGeom>
          <a:gradFill flip="none" rotWithShape="1">
            <a:gsLst>
              <a:gs pos="72000">
                <a:schemeClr val="tx2">
                  <a:lumMod val="25000"/>
                  <a:lumOff val="75000"/>
                </a:schemeClr>
              </a:gs>
              <a:gs pos="5000">
                <a:schemeClr val="accent1">
                  <a:lumMod val="0"/>
                  <a:lumOff val="100000"/>
                </a:schemeClr>
              </a:gs>
              <a:gs pos="99000">
                <a:schemeClr val="tx2">
                  <a:lumMod val="25000"/>
                  <a:lumOff val="75000"/>
                </a:schemeClr>
              </a:gs>
            </a:gsLst>
            <a:lin ang="16200000" scaled="1"/>
            <a:tileRect/>
          </a:gradFill>
          <a:ln>
            <a:noFill/>
          </a:ln>
          <a:effectLst>
            <a:outerShdw blurRad="50800" dist="38100" dir="2700000" algn="tl" rotWithShape="0">
              <a:prstClr val="black">
                <a:alpha val="40000"/>
              </a:prstClr>
            </a:outerShdw>
          </a:effectLst>
        </p:spPr>
        <p:txBody>
          <a:bodyPr wrap="square" lIns="360000" tIns="360000" rIns="360000" bIns="360000" rtlCol="0">
            <a:spAutoFit/>
          </a:bodyPr>
          <a:lstStyle/>
          <a:p>
            <a:pPr algn="ctr"/>
            <a:r>
              <a:rPr lang="en-CA" sz="3200" b="1"/>
              <a:t>Using the vtree function</a:t>
            </a:r>
          </a:p>
        </p:txBody>
      </p:sp>
      <p:sp>
        <p:nvSpPr>
          <p:cNvPr id="3" name="Footer Placeholder 2">
            <a:extLst>
              <a:ext uri="{FF2B5EF4-FFF2-40B4-BE49-F238E27FC236}">
                <a16:creationId xmlns:a16="http://schemas.microsoft.com/office/drawing/2014/main" id="{1EA504E6-3D70-7A08-749E-7D0BD525E004}"/>
              </a:ext>
            </a:extLst>
          </p:cNvPr>
          <p:cNvSpPr>
            <a:spLocks noGrp="1"/>
          </p:cNvSpPr>
          <p:nvPr>
            <p:ph type="ftr" sz="quarter" idx="11"/>
          </p:nvPr>
        </p:nvSpPr>
        <p:spPr/>
        <p:txBody>
          <a:bodyPr/>
          <a:lstStyle/>
          <a:p>
            <a:r>
              <a:rPr lang="en-CA"/>
              <a:t>Part I</a:t>
            </a:r>
          </a:p>
        </p:txBody>
      </p:sp>
    </p:spTree>
    <p:extLst>
      <p:ext uri="{BB962C8B-B14F-4D97-AF65-F5344CB8AC3E}">
        <p14:creationId xmlns:p14="http://schemas.microsoft.com/office/powerpoint/2010/main" val="3751381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uestion By Lo Graf von Blickensdorf | Media &amp; Culture Cartoon | TOONPOOL">
            <a:extLst>
              <a:ext uri="{FF2B5EF4-FFF2-40B4-BE49-F238E27FC236}">
                <a16:creationId xmlns:a16="http://schemas.microsoft.com/office/drawing/2014/main" id="{20702C69-628E-5569-EC3C-8AB1CEEB84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986" y="1241659"/>
            <a:ext cx="6048028" cy="49714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5300E35-EA6E-E949-5110-20A2C338B492}"/>
              </a:ext>
            </a:extLst>
          </p:cNvPr>
          <p:cNvSpPr txBox="1"/>
          <p:nvPr/>
        </p:nvSpPr>
        <p:spPr>
          <a:xfrm>
            <a:off x="640080" y="491478"/>
            <a:ext cx="10305288" cy="523220"/>
          </a:xfrm>
          <a:prstGeom prst="rect">
            <a:avLst/>
          </a:prstGeom>
          <a:noFill/>
        </p:spPr>
        <p:txBody>
          <a:bodyPr wrap="square" rtlCol="0">
            <a:spAutoFit/>
          </a:bodyPr>
          <a:lstStyle/>
          <a:p>
            <a:r>
              <a:rPr lang="en-CA" sz="2800" b="1"/>
              <a:t>Please ask questions at any point</a:t>
            </a:r>
          </a:p>
        </p:txBody>
      </p:sp>
      <p:sp>
        <p:nvSpPr>
          <p:cNvPr id="4" name="Footer Placeholder 3">
            <a:extLst>
              <a:ext uri="{FF2B5EF4-FFF2-40B4-BE49-F238E27FC236}">
                <a16:creationId xmlns:a16="http://schemas.microsoft.com/office/drawing/2014/main" id="{20113F5D-2F7C-3A6F-77EC-CD08D33C5AEA}"/>
              </a:ext>
            </a:extLst>
          </p:cNvPr>
          <p:cNvSpPr>
            <a:spLocks noGrp="1"/>
          </p:cNvSpPr>
          <p:nvPr>
            <p:ph type="ftr" sz="quarter" idx="11"/>
          </p:nvPr>
        </p:nvSpPr>
        <p:spPr/>
        <p:txBody>
          <a:bodyPr/>
          <a:lstStyle/>
          <a:p>
            <a:r>
              <a:rPr lang="en-CA"/>
              <a:t>Prologue</a:t>
            </a:r>
          </a:p>
        </p:txBody>
      </p:sp>
    </p:spTree>
    <p:extLst>
      <p:ext uri="{BB962C8B-B14F-4D97-AF65-F5344CB8AC3E}">
        <p14:creationId xmlns:p14="http://schemas.microsoft.com/office/powerpoint/2010/main" val="1994870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C70E3-06BB-6F21-8CA9-5447E0F912D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AF67FE7-24E7-7C35-D7D6-8BA7F624EBED}"/>
              </a:ext>
            </a:extLst>
          </p:cNvPr>
          <p:cNvSpPr txBox="1"/>
          <p:nvPr/>
        </p:nvSpPr>
        <p:spPr>
          <a:xfrm>
            <a:off x="640080" y="491478"/>
            <a:ext cx="10627688" cy="1446550"/>
          </a:xfrm>
          <a:prstGeom prst="rect">
            <a:avLst/>
          </a:prstGeom>
          <a:noFill/>
        </p:spPr>
        <p:txBody>
          <a:bodyPr wrap="square" rtlCol="0">
            <a:spAutoFit/>
          </a:bodyPr>
          <a:lstStyle/>
          <a:p>
            <a:r>
              <a:rPr lang="en-CA" sz="2800" b="1"/>
              <a:t>Pruning</a:t>
            </a:r>
          </a:p>
          <a:p>
            <a:pPr marL="342900" indent="-342900">
              <a:spcBef>
                <a:spcPts val="1200"/>
              </a:spcBef>
              <a:buFont typeface="Arial" panose="020B0604020202020204" pitchFamily="34" charset="0"/>
              <a:buChar char="•"/>
            </a:pPr>
            <a:r>
              <a:rPr lang="en-CA" sz="2000"/>
              <a:t>As you add variables to a tree, it can grow quickly!</a:t>
            </a:r>
          </a:p>
          <a:p>
            <a:pPr marL="342900" indent="-342900">
              <a:spcBef>
                <a:spcPts val="1200"/>
              </a:spcBef>
              <a:buFont typeface="Arial" panose="020B0604020202020204" pitchFamily="34" charset="0"/>
              <a:buChar char="•"/>
            </a:pPr>
            <a:r>
              <a:rPr lang="en-CA" sz="2000"/>
              <a:t>So it's often useful to </a:t>
            </a:r>
            <a:r>
              <a:rPr lang="en-CA" sz="2000" i="1"/>
              <a:t>prune</a:t>
            </a:r>
            <a:r>
              <a:rPr lang="en-CA" sz="2000"/>
              <a:t> a variable tree, i.e. to remove a node and all of its descendants.</a:t>
            </a:r>
          </a:p>
        </p:txBody>
      </p:sp>
      <p:sp>
        <p:nvSpPr>
          <p:cNvPr id="2" name="TextBox 1">
            <a:extLst>
              <a:ext uri="{FF2B5EF4-FFF2-40B4-BE49-F238E27FC236}">
                <a16:creationId xmlns:a16="http://schemas.microsoft.com/office/drawing/2014/main" id="{09B325EC-4FCC-0D2D-6155-5AFE7FD7C9D1}"/>
              </a:ext>
            </a:extLst>
          </p:cNvPr>
          <p:cNvSpPr txBox="1"/>
          <p:nvPr/>
        </p:nvSpPr>
        <p:spPr>
          <a:xfrm>
            <a:off x="720000" y="2511675"/>
            <a:ext cx="10800000" cy="1798918"/>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p>
            <a:r>
              <a:rPr lang="en-CA" sz="1400" b="1">
                <a:latin typeface="Consolas" panose="020B0609020204030204" pitchFamily="49" charset="0"/>
              </a:rPr>
              <a:t>library(ggplot2)</a:t>
            </a:r>
          </a:p>
          <a:p>
            <a:r>
              <a:rPr lang="en-CA" sz="1400" b="1">
                <a:latin typeface="Consolas" panose="020B0609020204030204" pitchFamily="49" charset="0"/>
              </a:rPr>
              <a:t>library(dplyr)</a:t>
            </a:r>
          </a:p>
          <a:p>
            <a:r>
              <a:rPr lang="en-CA" sz="1400" b="1">
                <a:latin typeface="Consolas" panose="020B0609020204030204" pitchFamily="49" charset="0"/>
              </a:rPr>
              <a:t>library(tidyr)</a:t>
            </a:r>
          </a:p>
          <a:p>
            <a:r>
              <a:rPr lang="en-CA" sz="1400" b="1">
                <a:latin typeface="Consolas" panose="020B0609020204030204" pitchFamily="49" charset="0"/>
              </a:rPr>
              <a:t>library(vtree)</a:t>
            </a:r>
          </a:p>
          <a:p>
            <a:endParaRPr lang="en-CA" sz="1400" b="1">
              <a:latin typeface="Consolas" panose="020B0609020204030204" pitchFamily="49" charset="0"/>
            </a:endParaRPr>
          </a:p>
          <a:p>
            <a:r>
              <a:rPr lang="en-CA" sz="1400" b="1">
                <a:latin typeface="Consolas" panose="020B0609020204030204" pitchFamily="49" charset="0"/>
              </a:rPr>
              <a:t>titanic &lt;- crosstabToCases(Titanic) |&gt;</a:t>
            </a:r>
          </a:p>
          <a:p>
            <a:r>
              <a:rPr lang="en-CA" sz="1400" b="1">
                <a:latin typeface="Consolas" panose="020B0609020204030204" pitchFamily="49" charset="0"/>
              </a:rPr>
              <a:t>  mutate(Class = factor(Class))</a:t>
            </a:r>
          </a:p>
        </p:txBody>
      </p:sp>
      <p:sp>
        <p:nvSpPr>
          <p:cNvPr id="4" name="Footer Placeholder 3">
            <a:extLst>
              <a:ext uri="{FF2B5EF4-FFF2-40B4-BE49-F238E27FC236}">
                <a16:creationId xmlns:a16="http://schemas.microsoft.com/office/drawing/2014/main" id="{4B5F52E8-2FBA-400E-F67F-BECBD42E329E}"/>
              </a:ext>
            </a:extLst>
          </p:cNvPr>
          <p:cNvSpPr>
            <a:spLocks noGrp="1"/>
          </p:cNvSpPr>
          <p:nvPr>
            <p:ph type="ftr" sz="quarter" idx="11"/>
          </p:nvPr>
        </p:nvSpPr>
        <p:spPr/>
        <p:txBody>
          <a:bodyPr/>
          <a:lstStyle/>
          <a:p>
            <a:r>
              <a:rPr lang="en-CA"/>
              <a:t>Part I</a:t>
            </a:r>
          </a:p>
          <a:p>
            <a:pPr algn="r"/>
            <a:r>
              <a:rPr lang="en-CA"/>
              <a:t>Using the vtree function</a:t>
            </a:r>
          </a:p>
        </p:txBody>
      </p:sp>
    </p:spTree>
    <p:extLst>
      <p:ext uri="{BB962C8B-B14F-4D97-AF65-F5344CB8AC3E}">
        <p14:creationId xmlns:p14="http://schemas.microsoft.com/office/powerpoint/2010/main" val="23209798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5782D-0955-9EF9-875D-4AE200973C3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266323F5-CB44-2B40-9E2E-C627540981EA}"/>
              </a:ext>
            </a:extLst>
          </p:cNvPr>
          <p:cNvSpPr>
            <a:spLocks noGrp="1"/>
          </p:cNvSpPr>
          <p:nvPr>
            <p:ph type="ftr" sz="quarter" idx="11"/>
          </p:nvPr>
        </p:nvSpPr>
        <p:spPr/>
        <p:txBody>
          <a:bodyPr/>
          <a:lstStyle/>
          <a:p>
            <a:r>
              <a:rPr lang="en-CA"/>
              <a:t>Part I</a:t>
            </a:r>
          </a:p>
          <a:p>
            <a:pPr algn="r"/>
            <a:r>
              <a:rPr lang="en-CA"/>
              <a:t>Using the vtree function</a:t>
            </a:r>
          </a:p>
        </p:txBody>
      </p:sp>
      <p:pic>
        <p:nvPicPr>
          <p:cNvPr id="7" name="Picture 6">
            <a:extLst>
              <a:ext uri="{FF2B5EF4-FFF2-40B4-BE49-F238E27FC236}">
                <a16:creationId xmlns:a16="http://schemas.microsoft.com/office/drawing/2014/main" id="{03F3A21D-D568-48F9-FA4E-ED975708F0A2}"/>
              </a:ext>
            </a:extLst>
          </p:cNvPr>
          <p:cNvPicPr>
            <a:picLocks noChangeAspect="1"/>
          </p:cNvPicPr>
          <p:nvPr/>
        </p:nvPicPr>
        <p:blipFill>
          <a:blip r:embed="rId2"/>
          <a:stretch>
            <a:fillRect/>
          </a:stretch>
        </p:blipFill>
        <p:spPr>
          <a:xfrm>
            <a:off x="183862" y="798429"/>
            <a:ext cx="11824276" cy="2422291"/>
          </a:xfrm>
          <a:prstGeom prst="rect">
            <a:avLst/>
          </a:prstGeom>
        </p:spPr>
      </p:pic>
      <p:sp>
        <p:nvSpPr>
          <p:cNvPr id="8" name="TextBox 7">
            <a:extLst>
              <a:ext uri="{FF2B5EF4-FFF2-40B4-BE49-F238E27FC236}">
                <a16:creationId xmlns:a16="http://schemas.microsoft.com/office/drawing/2014/main" id="{3A0E0613-859D-903C-DCF1-76B59F36D119}"/>
              </a:ext>
            </a:extLst>
          </p:cNvPr>
          <p:cNvSpPr txBox="1"/>
          <p:nvPr/>
        </p:nvSpPr>
        <p:spPr>
          <a:xfrm>
            <a:off x="435520" y="215528"/>
            <a:ext cx="10800000" cy="506256"/>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p>
            <a:r>
              <a:rPr lang="en-CA" sz="1400" b="1">
                <a:latin typeface="Consolas" panose="020B0609020204030204" pitchFamily="49" charset="0"/>
              </a:rPr>
              <a:t>vtree(titanic, "Class Sex Age Survived", horiz = FALSE)</a:t>
            </a:r>
          </a:p>
        </p:txBody>
      </p:sp>
      <p:sp>
        <p:nvSpPr>
          <p:cNvPr id="11" name="TextBox 10">
            <a:extLst>
              <a:ext uri="{FF2B5EF4-FFF2-40B4-BE49-F238E27FC236}">
                <a16:creationId xmlns:a16="http://schemas.microsoft.com/office/drawing/2014/main" id="{DB3C57B6-F8CC-D0BE-5ACB-99670563C6B9}"/>
              </a:ext>
            </a:extLst>
          </p:cNvPr>
          <p:cNvSpPr txBox="1"/>
          <p:nvPr/>
        </p:nvSpPr>
        <p:spPr>
          <a:xfrm>
            <a:off x="435520" y="3273688"/>
            <a:ext cx="10800000" cy="506256"/>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p>
            <a:r>
              <a:rPr lang="en-CA" sz="1400" b="1">
                <a:latin typeface="Consolas" panose="020B0609020204030204" pitchFamily="49" charset="0"/>
              </a:rPr>
              <a:t>vtree(titanic, "Class Sex Age Survived", horiz = FALSE, prune = list(Sex = "Female"))</a:t>
            </a:r>
          </a:p>
        </p:txBody>
      </p:sp>
      <p:pic>
        <p:nvPicPr>
          <p:cNvPr id="13" name="Picture 12">
            <a:extLst>
              <a:ext uri="{FF2B5EF4-FFF2-40B4-BE49-F238E27FC236}">
                <a16:creationId xmlns:a16="http://schemas.microsoft.com/office/drawing/2014/main" id="{DF9C9C1E-1667-7FE3-BA0B-AE8E19FF851B}"/>
              </a:ext>
            </a:extLst>
          </p:cNvPr>
          <p:cNvPicPr>
            <a:picLocks noChangeAspect="1"/>
          </p:cNvPicPr>
          <p:nvPr/>
        </p:nvPicPr>
        <p:blipFill>
          <a:blip r:embed="rId3"/>
          <a:stretch>
            <a:fillRect/>
          </a:stretch>
        </p:blipFill>
        <p:spPr>
          <a:xfrm>
            <a:off x="2890684" y="3898898"/>
            <a:ext cx="6410632" cy="2266968"/>
          </a:xfrm>
          <a:prstGeom prst="rect">
            <a:avLst/>
          </a:prstGeom>
        </p:spPr>
      </p:pic>
    </p:spTree>
    <p:extLst>
      <p:ext uri="{BB962C8B-B14F-4D97-AF65-F5344CB8AC3E}">
        <p14:creationId xmlns:p14="http://schemas.microsoft.com/office/powerpoint/2010/main" val="14629896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5F7FB-876D-07BF-31FE-189C4A52ACA5}"/>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2B16DA-BD78-6232-F0FD-7D5BF3A12CD7}"/>
              </a:ext>
            </a:extLst>
          </p:cNvPr>
          <p:cNvSpPr>
            <a:spLocks noGrp="1"/>
          </p:cNvSpPr>
          <p:nvPr>
            <p:ph type="ftr" sz="quarter" idx="11"/>
          </p:nvPr>
        </p:nvSpPr>
        <p:spPr/>
        <p:txBody>
          <a:bodyPr/>
          <a:lstStyle/>
          <a:p>
            <a:r>
              <a:rPr lang="en-CA"/>
              <a:t>Part I</a:t>
            </a:r>
          </a:p>
          <a:p>
            <a:pPr algn="r"/>
            <a:r>
              <a:rPr lang="en-CA"/>
              <a:t>Using the vtree function</a:t>
            </a:r>
          </a:p>
        </p:txBody>
      </p:sp>
      <p:sp>
        <p:nvSpPr>
          <p:cNvPr id="8" name="TextBox 7">
            <a:extLst>
              <a:ext uri="{FF2B5EF4-FFF2-40B4-BE49-F238E27FC236}">
                <a16:creationId xmlns:a16="http://schemas.microsoft.com/office/drawing/2014/main" id="{477CBE2A-C271-D3EA-7AD3-0C6C18A2FB22}"/>
              </a:ext>
            </a:extLst>
          </p:cNvPr>
          <p:cNvSpPr txBox="1"/>
          <p:nvPr/>
        </p:nvSpPr>
        <p:spPr>
          <a:xfrm>
            <a:off x="435520" y="215527"/>
            <a:ext cx="11284532" cy="521891"/>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p>
            <a:r>
              <a:rPr lang="en-CA" sz="1400" b="1">
                <a:latin typeface="Consolas" panose="020B0609020204030204" pitchFamily="49" charset="0"/>
              </a:rPr>
              <a:t>vtree(titanic, "Class Sex Age Survived", horiz = FALSE, prune = list(Sex = "Female", Class = c("1st", "Crew")))</a:t>
            </a:r>
          </a:p>
        </p:txBody>
      </p:sp>
      <p:pic>
        <p:nvPicPr>
          <p:cNvPr id="6" name="Picture 5">
            <a:extLst>
              <a:ext uri="{FF2B5EF4-FFF2-40B4-BE49-F238E27FC236}">
                <a16:creationId xmlns:a16="http://schemas.microsoft.com/office/drawing/2014/main" id="{B405FB9B-9BD3-BFC7-2EEC-0C03037EF545}"/>
              </a:ext>
            </a:extLst>
          </p:cNvPr>
          <p:cNvPicPr>
            <a:picLocks noChangeAspect="1"/>
          </p:cNvPicPr>
          <p:nvPr/>
        </p:nvPicPr>
        <p:blipFill>
          <a:blip r:embed="rId2"/>
          <a:stretch>
            <a:fillRect/>
          </a:stretch>
        </p:blipFill>
        <p:spPr>
          <a:xfrm>
            <a:off x="1814354" y="1017187"/>
            <a:ext cx="8563291" cy="4823626"/>
          </a:xfrm>
          <a:prstGeom prst="rect">
            <a:avLst/>
          </a:prstGeom>
        </p:spPr>
      </p:pic>
    </p:spTree>
    <p:extLst>
      <p:ext uri="{BB962C8B-B14F-4D97-AF65-F5344CB8AC3E}">
        <p14:creationId xmlns:p14="http://schemas.microsoft.com/office/powerpoint/2010/main" val="15298799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D7CD4-700E-43AD-6FFA-8184625BBFE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E848F1C-00DA-340A-4EDE-8B8206E20EA5}"/>
              </a:ext>
            </a:extLst>
          </p:cNvPr>
          <p:cNvSpPr txBox="1"/>
          <p:nvPr/>
        </p:nvSpPr>
        <p:spPr>
          <a:xfrm>
            <a:off x="640080" y="491478"/>
            <a:ext cx="10627688" cy="523220"/>
          </a:xfrm>
          <a:prstGeom prst="rect">
            <a:avLst/>
          </a:prstGeom>
          <a:noFill/>
        </p:spPr>
        <p:txBody>
          <a:bodyPr wrap="square" rtlCol="0">
            <a:spAutoFit/>
          </a:bodyPr>
          <a:lstStyle/>
          <a:p>
            <a:r>
              <a:rPr lang="en-CA" sz="2800" b="1"/>
              <a:t>Other ways to prune</a:t>
            </a:r>
          </a:p>
        </p:txBody>
      </p:sp>
      <p:sp>
        <p:nvSpPr>
          <p:cNvPr id="4" name="Footer Placeholder 3">
            <a:extLst>
              <a:ext uri="{FF2B5EF4-FFF2-40B4-BE49-F238E27FC236}">
                <a16:creationId xmlns:a16="http://schemas.microsoft.com/office/drawing/2014/main" id="{9633A733-3238-815B-81ED-450B5944487E}"/>
              </a:ext>
            </a:extLst>
          </p:cNvPr>
          <p:cNvSpPr>
            <a:spLocks noGrp="1"/>
          </p:cNvSpPr>
          <p:nvPr>
            <p:ph type="ftr" sz="quarter" idx="11"/>
          </p:nvPr>
        </p:nvSpPr>
        <p:spPr/>
        <p:txBody>
          <a:bodyPr/>
          <a:lstStyle/>
          <a:p>
            <a:r>
              <a:rPr lang="en-CA"/>
              <a:t>Part I</a:t>
            </a:r>
          </a:p>
          <a:p>
            <a:pPr algn="r"/>
            <a:r>
              <a:rPr lang="en-CA"/>
              <a:t>Using the vtree function</a:t>
            </a:r>
          </a:p>
        </p:txBody>
      </p:sp>
      <p:graphicFrame>
        <p:nvGraphicFramePr>
          <p:cNvPr id="6" name="Table 5">
            <a:extLst>
              <a:ext uri="{FF2B5EF4-FFF2-40B4-BE49-F238E27FC236}">
                <a16:creationId xmlns:a16="http://schemas.microsoft.com/office/drawing/2014/main" id="{1CBAAEB8-DFEC-FE59-3577-F6899E32372A}"/>
              </a:ext>
            </a:extLst>
          </p:cNvPr>
          <p:cNvGraphicFramePr>
            <a:graphicFrameLocks noGrp="1"/>
          </p:cNvGraphicFramePr>
          <p:nvPr>
            <p:extLst>
              <p:ext uri="{D42A27DB-BD31-4B8C-83A1-F6EECF244321}">
                <p14:modId xmlns:p14="http://schemas.microsoft.com/office/powerpoint/2010/main" val="2940966443"/>
              </p:ext>
            </p:extLst>
          </p:nvPr>
        </p:nvGraphicFramePr>
        <p:xfrm>
          <a:off x="1012825" y="1120086"/>
          <a:ext cx="9512300" cy="1476000"/>
        </p:xfrm>
        <a:graphic>
          <a:graphicData uri="http://schemas.openxmlformats.org/drawingml/2006/table">
            <a:tbl>
              <a:tblPr bandRow="1">
                <a:tableStyleId>{5C22544A-7EE6-4342-B048-85BDC9FD1C3A}</a:tableStyleId>
              </a:tblPr>
              <a:tblGrid>
                <a:gridCol w="2828207">
                  <a:extLst>
                    <a:ext uri="{9D8B030D-6E8A-4147-A177-3AD203B41FA5}">
                      <a16:colId xmlns:a16="http://schemas.microsoft.com/office/drawing/2014/main" val="3450375966"/>
                    </a:ext>
                  </a:extLst>
                </a:gridCol>
                <a:gridCol w="6684093">
                  <a:extLst>
                    <a:ext uri="{9D8B030D-6E8A-4147-A177-3AD203B41FA5}">
                      <a16:colId xmlns:a16="http://schemas.microsoft.com/office/drawing/2014/main" val="1656883655"/>
                    </a:ext>
                  </a:extLst>
                </a:gridCol>
              </a:tblGrid>
              <a:tr h="492000">
                <a:tc>
                  <a:txBody>
                    <a:bodyPr/>
                    <a:lstStyle/>
                    <a:p>
                      <a:pPr>
                        <a:lnSpc>
                          <a:spcPct val="114000"/>
                        </a:lnSpc>
                      </a:pPr>
                      <a:r>
                        <a:rPr lang="en-CA" sz="2000" b="1" kern="1200">
                          <a:solidFill>
                            <a:schemeClr val="tx1"/>
                          </a:solidFill>
                          <a:latin typeface="Consolas" panose="020B0609020204030204" pitchFamily="49" charset="0"/>
                          <a:ea typeface="+mn-ea"/>
                          <a:cs typeface="+mn-cs"/>
                        </a:rPr>
                        <a:t>keep</a:t>
                      </a:r>
                    </a:p>
                  </a:txBody>
                  <a:tcPr anchor="ctr"/>
                </a:tc>
                <a:tc>
                  <a:txBody>
                    <a:bodyPr/>
                    <a:lstStyle/>
                    <a:p>
                      <a:pPr>
                        <a:lnSpc>
                          <a:spcPct val="114000"/>
                        </a:lnSpc>
                      </a:pPr>
                      <a:r>
                        <a:rPr lang="en-CA" sz="2000"/>
                        <a:t>Prune all nodes </a:t>
                      </a:r>
                      <a:r>
                        <a:rPr lang="en-CA" sz="2000" b="1"/>
                        <a:t>except</a:t>
                      </a:r>
                      <a:r>
                        <a:rPr lang="en-CA" sz="2000" b="0"/>
                        <a:t> the specified nodes</a:t>
                      </a:r>
                      <a:endParaRPr lang="en-CA" sz="2000"/>
                    </a:p>
                  </a:txBody>
                  <a:tcPr anchor="ctr"/>
                </a:tc>
                <a:extLst>
                  <a:ext uri="{0D108BD9-81ED-4DB2-BD59-A6C34878D82A}">
                    <a16:rowId xmlns:a16="http://schemas.microsoft.com/office/drawing/2014/main" val="3019644886"/>
                  </a:ext>
                </a:extLst>
              </a:tr>
              <a:tr h="492000">
                <a:tc>
                  <a:txBody>
                    <a:bodyPr/>
                    <a:lstStyle/>
                    <a:p>
                      <a:pPr>
                        <a:lnSpc>
                          <a:spcPct val="114000"/>
                        </a:lnSpc>
                      </a:pPr>
                      <a:r>
                        <a:rPr lang="en-CA" sz="2000" b="1" kern="1200">
                          <a:solidFill>
                            <a:schemeClr val="tx1"/>
                          </a:solidFill>
                          <a:latin typeface="Consolas" panose="020B0609020204030204" pitchFamily="49" charset="0"/>
                          <a:ea typeface="+mn-ea"/>
                          <a:cs typeface="+mn-cs"/>
                        </a:rPr>
                        <a:t>prunebelow</a:t>
                      </a:r>
                    </a:p>
                  </a:txBody>
                  <a:tcPr anchor="ctr"/>
                </a:tc>
                <a:tc>
                  <a:txBody>
                    <a:bodyPr/>
                    <a:lstStyle/>
                    <a:p>
                      <a:pPr>
                        <a:lnSpc>
                          <a:spcPct val="114000"/>
                        </a:lnSpc>
                      </a:pPr>
                      <a:r>
                        <a:rPr lang="en-CA" sz="2000"/>
                        <a:t>Prune all nodes below the specified nodes</a:t>
                      </a:r>
                    </a:p>
                  </a:txBody>
                  <a:tcPr anchor="ctr"/>
                </a:tc>
                <a:extLst>
                  <a:ext uri="{0D108BD9-81ED-4DB2-BD59-A6C34878D82A}">
                    <a16:rowId xmlns:a16="http://schemas.microsoft.com/office/drawing/2014/main" val="3699445007"/>
                  </a:ext>
                </a:extLst>
              </a:tr>
              <a:tr h="492000">
                <a:tc>
                  <a:txBody>
                    <a:bodyPr/>
                    <a:lstStyle/>
                    <a:p>
                      <a:pPr>
                        <a:lnSpc>
                          <a:spcPct val="114000"/>
                        </a:lnSpc>
                      </a:pPr>
                      <a:r>
                        <a:rPr lang="en-CA" sz="2000" b="1" kern="1200">
                          <a:solidFill>
                            <a:schemeClr val="tx1"/>
                          </a:solidFill>
                          <a:latin typeface="Consolas" panose="020B0609020204030204" pitchFamily="49" charset="0"/>
                          <a:ea typeface="+mn-ea"/>
                          <a:cs typeface="+mn-cs"/>
                        </a:rPr>
                        <a:t>follow</a:t>
                      </a:r>
                    </a:p>
                  </a:txBody>
                  <a:tcPr anchor="ctr"/>
                </a:tc>
                <a:tc>
                  <a:txBody>
                    <a:bodyPr/>
                    <a:lstStyle/>
                    <a:p>
                      <a:pPr>
                        <a:lnSpc>
                          <a:spcPct val="114000"/>
                        </a:lnSpc>
                      </a:pPr>
                      <a:r>
                        <a:rPr lang="en-CA" sz="2000"/>
                        <a:t>Prune all nodes </a:t>
                      </a:r>
                      <a:r>
                        <a:rPr lang="en-CA" sz="2000" b="1"/>
                        <a:t>except</a:t>
                      </a:r>
                      <a:r>
                        <a:rPr lang="en-CA" sz="2000" b="0"/>
                        <a:t> those below the specified nodes</a:t>
                      </a:r>
                      <a:endParaRPr lang="en-CA" sz="2000"/>
                    </a:p>
                  </a:txBody>
                  <a:tcPr anchor="ctr"/>
                </a:tc>
                <a:extLst>
                  <a:ext uri="{0D108BD9-81ED-4DB2-BD59-A6C34878D82A}">
                    <a16:rowId xmlns:a16="http://schemas.microsoft.com/office/drawing/2014/main" val="646373778"/>
                  </a:ext>
                </a:extLst>
              </a:tr>
            </a:tbl>
          </a:graphicData>
        </a:graphic>
      </p:graphicFrame>
      <p:sp>
        <p:nvSpPr>
          <p:cNvPr id="7" name="TextBox 6">
            <a:extLst>
              <a:ext uri="{FF2B5EF4-FFF2-40B4-BE49-F238E27FC236}">
                <a16:creationId xmlns:a16="http://schemas.microsoft.com/office/drawing/2014/main" id="{BD247E08-6526-7E0B-A48C-313116588E49}"/>
              </a:ext>
            </a:extLst>
          </p:cNvPr>
          <p:cNvSpPr txBox="1"/>
          <p:nvPr/>
        </p:nvSpPr>
        <p:spPr>
          <a:xfrm>
            <a:off x="640080" y="2831914"/>
            <a:ext cx="10627688" cy="1323439"/>
          </a:xfrm>
          <a:prstGeom prst="rect">
            <a:avLst/>
          </a:prstGeom>
          <a:noFill/>
        </p:spPr>
        <p:txBody>
          <a:bodyPr wrap="square" rtlCol="0">
            <a:spAutoFit/>
          </a:bodyPr>
          <a:lstStyle/>
          <a:p>
            <a:r>
              <a:rPr lang="en-CA" sz="2000"/>
              <a:t>In my experience,</a:t>
            </a:r>
            <a:r>
              <a:rPr lang="en-CA" sz="2000" b="1">
                <a:latin typeface="Consolas" panose="020B0609020204030204" pitchFamily="49" charset="0"/>
              </a:rPr>
              <a:t> follow </a:t>
            </a:r>
            <a:r>
              <a:rPr lang="en-CA" sz="2000"/>
              <a:t>is particularly convenient.</a:t>
            </a:r>
          </a:p>
          <a:p>
            <a:endParaRPr lang="en-CA" sz="2000"/>
          </a:p>
          <a:p>
            <a:r>
              <a:rPr lang="en-CA" sz="2000"/>
              <a:t>For example, in a study where some patients die, measurements after this time will of course be missing. So we might want to specify something like this:</a:t>
            </a:r>
          </a:p>
        </p:txBody>
      </p:sp>
      <p:sp>
        <p:nvSpPr>
          <p:cNvPr id="8" name="TextBox 7">
            <a:extLst>
              <a:ext uri="{FF2B5EF4-FFF2-40B4-BE49-F238E27FC236}">
                <a16:creationId xmlns:a16="http://schemas.microsoft.com/office/drawing/2014/main" id="{EA7F7341-50A2-E685-3013-18C3F0F3D8FD}"/>
              </a:ext>
            </a:extLst>
          </p:cNvPr>
          <p:cNvSpPr txBox="1"/>
          <p:nvPr/>
        </p:nvSpPr>
        <p:spPr>
          <a:xfrm>
            <a:off x="696000" y="4384015"/>
            <a:ext cx="10800000" cy="506256"/>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p>
            <a:r>
              <a:rPr lang="en-CA" sz="1400" b="1">
                <a:latin typeface="Consolas" panose="020B0609020204030204" pitchFamily="49" charset="0"/>
              </a:rPr>
              <a:t>follow = list(status = "Alive")</a:t>
            </a:r>
          </a:p>
        </p:txBody>
      </p:sp>
    </p:spTree>
    <p:extLst>
      <p:ext uri="{BB962C8B-B14F-4D97-AF65-F5344CB8AC3E}">
        <p14:creationId xmlns:p14="http://schemas.microsoft.com/office/powerpoint/2010/main" val="36033239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906BD-72BA-E1E7-9C95-BBCE9F8866E3}"/>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986F6FDD-4B93-2EB0-4BC4-2E1D2BE3A672}"/>
              </a:ext>
            </a:extLst>
          </p:cNvPr>
          <p:cNvSpPr>
            <a:spLocks noGrp="1"/>
          </p:cNvSpPr>
          <p:nvPr>
            <p:ph type="ftr" sz="quarter" idx="11"/>
          </p:nvPr>
        </p:nvSpPr>
        <p:spPr/>
        <p:txBody>
          <a:bodyPr/>
          <a:lstStyle/>
          <a:p>
            <a:r>
              <a:rPr lang="en-CA"/>
              <a:t>Part I</a:t>
            </a:r>
          </a:p>
          <a:p>
            <a:pPr algn="r"/>
            <a:r>
              <a:rPr lang="en-CA"/>
              <a:t>Using the vtree function</a:t>
            </a:r>
          </a:p>
        </p:txBody>
      </p:sp>
      <p:sp>
        <p:nvSpPr>
          <p:cNvPr id="8" name="TextBox 7">
            <a:extLst>
              <a:ext uri="{FF2B5EF4-FFF2-40B4-BE49-F238E27FC236}">
                <a16:creationId xmlns:a16="http://schemas.microsoft.com/office/drawing/2014/main" id="{86974FCD-3048-9DE6-2BAC-975B0C05B789}"/>
              </a:ext>
            </a:extLst>
          </p:cNvPr>
          <p:cNvSpPr txBox="1"/>
          <p:nvPr/>
        </p:nvSpPr>
        <p:spPr>
          <a:xfrm>
            <a:off x="640080" y="2164407"/>
            <a:ext cx="10800000" cy="937143"/>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p>
            <a:r>
              <a:rPr lang="en-CA" sz="1400" b="1">
                <a:latin typeface="Consolas" panose="020B0609020204030204" pitchFamily="49" charset="0"/>
              </a:rPr>
              <a:t>mt &lt;- mtcars</a:t>
            </a:r>
          </a:p>
          <a:p>
            <a:r>
              <a:rPr lang="en-CA" sz="1400" b="1">
                <a:latin typeface="Consolas" panose="020B0609020204030204" pitchFamily="49" charset="0"/>
              </a:rPr>
              <a:t>mt$name &lt;- rownames(mt)</a:t>
            </a:r>
          </a:p>
          <a:p>
            <a:r>
              <a:rPr lang="en-CA" sz="1400" b="1">
                <a:latin typeface="Consolas" panose="020B0609020204030204" pitchFamily="49" charset="0"/>
              </a:rPr>
              <a:t>rownames(mt) &lt;- NULL</a:t>
            </a:r>
          </a:p>
        </p:txBody>
      </p:sp>
      <p:sp>
        <p:nvSpPr>
          <p:cNvPr id="6" name="TextBox 5">
            <a:extLst>
              <a:ext uri="{FF2B5EF4-FFF2-40B4-BE49-F238E27FC236}">
                <a16:creationId xmlns:a16="http://schemas.microsoft.com/office/drawing/2014/main" id="{9218B100-1BB0-649A-E1DD-12BDB9D20213}"/>
              </a:ext>
            </a:extLst>
          </p:cNvPr>
          <p:cNvSpPr txBox="1"/>
          <p:nvPr/>
        </p:nvSpPr>
        <p:spPr>
          <a:xfrm>
            <a:off x="640080" y="491478"/>
            <a:ext cx="10305288" cy="1422505"/>
          </a:xfrm>
          <a:prstGeom prst="rect">
            <a:avLst/>
          </a:prstGeom>
          <a:noFill/>
        </p:spPr>
        <p:txBody>
          <a:bodyPr wrap="square" rtlCol="0">
            <a:spAutoFit/>
          </a:bodyPr>
          <a:lstStyle/>
          <a:p>
            <a:pPr>
              <a:lnSpc>
                <a:spcPct val="114000"/>
              </a:lnSpc>
            </a:pPr>
            <a:r>
              <a:rPr lang="en-CA" sz="2800" b="1"/>
              <a:t>Summaries</a:t>
            </a:r>
          </a:p>
          <a:p>
            <a:pPr marL="342900" indent="-342900">
              <a:lnSpc>
                <a:spcPct val="114000"/>
              </a:lnSpc>
              <a:spcBef>
                <a:spcPts val="1200"/>
              </a:spcBef>
              <a:buFont typeface="Arial" panose="020B0604020202020204" pitchFamily="34" charset="0"/>
              <a:buChar char="•"/>
            </a:pPr>
            <a:r>
              <a:rPr lang="en-CA" sz="2000"/>
              <a:t>The nodes in a vtree can also display summary information,</a:t>
            </a:r>
            <a:br>
              <a:rPr lang="en-CA" sz="2000"/>
            </a:br>
            <a:r>
              <a:rPr lang="en-CA" sz="2000"/>
              <a:t>for example, information about a quantitative variable.</a:t>
            </a:r>
          </a:p>
        </p:txBody>
      </p:sp>
    </p:spTree>
    <p:extLst>
      <p:ext uri="{BB962C8B-B14F-4D97-AF65-F5344CB8AC3E}">
        <p14:creationId xmlns:p14="http://schemas.microsoft.com/office/powerpoint/2010/main" val="12027046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0A8E8-9704-0505-9DE0-E528D32F613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91679F1C-22CB-53A7-7453-6D2F77BCC70C}"/>
              </a:ext>
            </a:extLst>
          </p:cNvPr>
          <p:cNvSpPr>
            <a:spLocks noGrp="1"/>
          </p:cNvSpPr>
          <p:nvPr>
            <p:ph type="ftr" sz="quarter" idx="11"/>
          </p:nvPr>
        </p:nvSpPr>
        <p:spPr/>
        <p:txBody>
          <a:bodyPr/>
          <a:lstStyle/>
          <a:p>
            <a:r>
              <a:rPr lang="en-CA"/>
              <a:t>Part I</a:t>
            </a:r>
          </a:p>
          <a:p>
            <a:pPr algn="r"/>
            <a:r>
              <a:rPr lang="en-CA"/>
              <a:t>Using the vtree function</a:t>
            </a:r>
          </a:p>
        </p:txBody>
      </p:sp>
      <p:sp>
        <p:nvSpPr>
          <p:cNvPr id="8" name="TextBox 7">
            <a:extLst>
              <a:ext uri="{FF2B5EF4-FFF2-40B4-BE49-F238E27FC236}">
                <a16:creationId xmlns:a16="http://schemas.microsoft.com/office/drawing/2014/main" id="{806AB857-0203-BD0D-E3B1-95D326F4CDA1}"/>
              </a:ext>
            </a:extLst>
          </p:cNvPr>
          <p:cNvSpPr txBox="1"/>
          <p:nvPr/>
        </p:nvSpPr>
        <p:spPr>
          <a:xfrm>
            <a:off x="640080" y="366087"/>
            <a:ext cx="10800000" cy="506256"/>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p>
            <a:r>
              <a:rPr lang="en-CA" sz="1400" b="1">
                <a:latin typeface="Consolas" panose="020B0609020204030204" pitchFamily="49" charset="0"/>
              </a:rPr>
              <a:t>vtree(mt, "cyl", summary = "hp")</a:t>
            </a:r>
          </a:p>
        </p:txBody>
      </p:sp>
      <p:pic>
        <p:nvPicPr>
          <p:cNvPr id="9" name="Picture 8">
            <a:extLst>
              <a:ext uri="{FF2B5EF4-FFF2-40B4-BE49-F238E27FC236}">
                <a16:creationId xmlns:a16="http://schemas.microsoft.com/office/drawing/2014/main" id="{223B6C52-1E88-EFB2-07EA-91E7E01AB664}"/>
              </a:ext>
            </a:extLst>
          </p:cNvPr>
          <p:cNvPicPr>
            <a:picLocks noChangeAspect="1"/>
          </p:cNvPicPr>
          <p:nvPr/>
        </p:nvPicPr>
        <p:blipFill>
          <a:blip r:embed="rId2"/>
          <a:stretch>
            <a:fillRect/>
          </a:stretch>
        </p:blipFill>
        <p:spPr>
          <a:xfrm>
            <a:off x="2261725" y="1188720"/>
            <a:ext cx="7718423" cy="4358640"/>
          </a:xfrm>
          <a:prstGeom prst="rect">
            <a:avLst/>
          </a:prstGeom>
        </p:spPr>
      </p:pic>
    </p:spTree>
    <p:extLst>
      <p:ext uri="{BB962C8B-B14F-4D97-AF65-F5344CB8AC3E}">
        <p14:creationId xmlns:p14="http://schemas.microsoft.com/office/powerpoint/2010/main" val="16181178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13288-DC36-5044-FB54-F3795A60BF7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0C463D1-085E-9EBC-F9D6-96EAAACB1B52}"/>
              </a:ext>
            </a:extLst>
          </p:cNvPr>
          <p:cNvSpPr>
            <a:spLocks noGrp="1"/>
          </p:cNvSpPr>
          <p:nvPr>
            <p:ph type="ftr" sz="quarter" idx="11"/>
          </p:nvPr>
        </p:nvSpPr>
        <p:spPr/>
        <p:txBody>
          <a:bodyPr/>
          <a:lstStyle/>
          <a:p>
            <a:r>
              <a:rPr lang="en-CA"/>
              <a:t>Part I</a:t>
            </a:r>
          </a:p>
          <a:p>
            <a:pPr algn="r"/>
            <a:r>
              <a:rPr lang="en-CA"/>
              <a:t>Using the vtree function</a:t>
            </a:r>
          </a:p>
        </p:txBody>
      </p:sp>
      <p:sp>
        <p:nvSpPr>
          <p:cNvPr id="8" name="TextBox 7">
            <a:extLst>
              <a:ext uri="{FF2B5EF4-FFF2-40B4-BE49-F238E27FC236}">
                <a16:creationId xmlns:a16="http://schemas.microsoft.com/office/drawing/2014/main" id="{D44E98FA-68CB-5247-DDE2-CB0AAE07A99D}"/>
              </a:ext>
            </a:extLst>
          </p:cNvPr>
          <p:cNvSpPr txBox="1"/>
          <p:nvPr/>
        </p:nvSpPr>
        <p:spPr>
          <a:xfrm>
            <a:off x="640080" y="366087"/>
            <a:ext cx="10800000" cy="506256"/>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p>
            <a:r>
              <a:rPr lang="en-CA" sz="1400" b="1">
                <a:latin typeface="Consolas" panose="020B0609020204030204" pitchFamily="49" charset="0"/>
              </a:rPr>
              <a:t>vtree(mt, "cyl", summary = "hp", horiz = FALSE, splitwidth = 40)</a:t>
            </a:r>
          </a:p>
        </p:txBody>
      </p:sp>
      <p:pic>
        <p:nvPicPr>
          <p:cNvPr id="3" name="Picture 2">
            <a:extLst>
              <a:ext uri="{FF2B5EF4-FFF2-40B4-BE49-F238E27FC236}">
                <a16:creationId xmlns:a16="http://schemas.microsoft.com/office/drawing/2014/main" id="{DA208E2B-3728-D187-A066-48A6BC94AF6D}"/>
              </a:ext>
            </a:extLst>
          </p:cNvPr>
          <p:cNvPicPr>
            <a:picLocks noChangeAspect="1"/>
          </p:cNvPicPr>
          <p:nvPr/>
        </p:nvPicPr>
        <p:blipFill>
          <a:blip r:embed="rId3"/>
          <a:stretch>
            <a:fillRect/>
          </a:stretch>
        </p:blipFill>
        <p:spPr>
          <a:xfrm>
            <a:off x="1462404" y="1142150"/>
            <a:ext cx="9591040" cy="4573700"/>
          </a:xfrm>
          <a:prstGeom prst="rect">
            <a:avLst/>
          </a:prstGeom>
        </p:spPr>
      </p:pic>
    </p:spTree>
    <p:extLst>
      <p:ext uri="{BB962C8B-B14F-4D97-AF65-F5344CB8AC3E}">
        <p14:creationId xmlns:p14="http://schemas.microsoft.com/office/powerpoint/2010/main" val="8987066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4FE32E9-0A45-2F60-39B0-A4F5A4D90905}"/>
              </a:ext>
            </a:extLst>
          </p:cNvPr>
          <p:cNvSpPr>
            <a:spLocks noGrp="1"/>
          </p:cNvSpPr>
          <p:nvPr>
            <p:ph type="ftr" sz="quarter" idx="11"/>
          </p:nvPr>
        </p:nvSpPr>
        <p:spPr/>
        <p:txBody>
          <a:bodyPr/>
          <a:lstStyle/>
          <a:p>
            <a:r>
              <a:rPr lang="en-CA"/>
              <a:t>Part I</a:t>
            </a:r>
          </a:p>
          <a:p>
            <a:pPr algn="r"/>
            <a:endParaRPr lang="en-CA"/>
          </a:p>
        </p:txBody>
      </p:sp>
      <p:pic>
        <p:nvPicPr>
          <p:cNvPr id="5" name="Picture 4">
            <a:extLst>
              <a:ext uri="{FF2B5EF4-FFF2-40B4-BE49-F238E27FC236}">
                <a16:creationId xmlns:a16="http://schemas.microsoft.com/office/drawing/2014/main" id="{51E12B1F-4B88-99AF-D741-21BD603408AC}"/>
              </a:ext>
            </a:extLst>
          </p:cNvPr>
          <p:cNvPicPr>
            <a:picLocks noChangeAspect="1"/>
          </p:cNvPicPr>
          <p:nvPr/>
        </p:nvPicPr>
        <p:blipFill>
          <a:blip r:embed="rId2"/>
          <a:stretch>
            <a:fillRect/>
          </a:stretch>
        </p:blipFill>
        <p:spPr>
          <a:xfrm>
            <a:off x="4429124" y="401354"/>
            <a:ext cx="7185462" cy="5694646"/>
          </a:xfrm>
          <a:prstGeom prst="rect">
            <a:avLst/>
          </a:prstGeom>
        </p:spPr>
      </p:pic>
      <p:sp>
        <p:nvSpPr>
          <p:cNvPr id="7" name="TextBox 6">
            <a:extLst>
              <a:ext uri="{FF2B5EF4-FFF2-40B4-BE49-F238E27FC236}">
                <a16:creationId xmlns:a16="http://schemas.microsoft.com/office/drawing/2014/main" id="{33068548-5AF2-5769-CB9A-E24D66168F73}"/>
              </a:ext>
            </a:extLst>
          </p:cNvPr>
          <p:cNvSpPr txBox="1"/>
          <p:nvPr/>
        </p:nvSpPr>
        <p:spPr>
          <a:xfrm>
            <a:off x="577849" y="401354"/>
            <a:ext cx="6096000" cy="493340"/>
          </a:xfrm>
          <a:prstGeom prst="rect">
            <a:avLst/>
          </a:prstGeom>
          <a:noFill/>
        </p:spPr>
        <p:txBody>
          <a:bodyPr wrap="square">
            <a:spAutoFit/>
          </a:bodyPr>
          <a:lstStyle/>
          <a:p>
            <a:pPr>
              <a:lnSpc>
                <a:spcPct val="114000"/>
              </a:lnSpc>
            </a:pPr>
            <a:r>
              <a:rPr lang="en-CA" sz="2400" b="1"/>
              <a:t>More complex summaries</a:t>
            </a:r>
          </a:p>
        </p:txBody>
      </p:sp>
    </p:spTree>
    <p:extLst>
      <p:ext uri="{BB962C8B-B14F-4D97-AF65-F5344CB8AC3E}">
        <p14:creationId xmlns:p14="http://schemas.microsoft.com/office/powerpoint/2010/main" val="31299025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CA121-7AB6-9C46-0634-641A8F93DC70}"/>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11F9C6E-B243-1A79-DC5A-9C1E9E2AAB79}"/>
              </a:ext>
            </a:extLst>
          </p:cNvPr>
          <p:cNvSpPr>
            <a:spLocks noGrp="1"/>
          </p:cNvSpPr>
          <p:nvPr>
            <p:ph type="ftr" sz="quarter" idx="11"/>
          </p:nvPr>
        </p:nvSpPr>
        <p:spPr/>
        <p:txBody>
          <a:bodyPr/>
          <a:lstStyle/>
          <a:p>
            <a:r>
              <a:rPr lang="en-CA"/>
              <a:t>Part I</a:t>
            </a:r>
          </a:p>
          <a:p>
            <a:pPr algn="r"/>
            <a:r>
              <a:rPr lang="en-CA"/>
              <a:t>Using the vtree function</a:t>
            </a:r>
          </a:p>
        </p:txBody>
      </p:sp>
      <p:sp>
        <p:nvSpPr>
          <p:cNvPr id="8" name="TextBox 7">
            <a:extLst>
              <a:ext uri="{FF2B5EF4-FFF2-40B4-BE49-F238E27FC236}">
                <a16:creationId xmlns:a16="http://schemas.microsoft.com/office/drawing/2014/main" id="{D910355E-A5D9-A17E-D182-D1F5977465DF}"/>
              </a:ext>
            </a:extLst>
          </p:cNvPr>
          <p:cNvSpPr txBox="1"/>
          <p:nvPr/>
        </p:nvSpPr>
        <p:spPr>
          <a:xfrm>
            <a:off x="640080" y="366087"/>
            <a:ext cx="10800000" cy="506256"/>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p>
            <a:r>
              <a:rPr lang="en-CA" sz="1400" b="1">
                <a:latin typeface="Consolas" panose="020B0609020204030204" pitchFamily="49" charset="0"/>
              </a:rPr>
              <a:t>vtree(mt, "cyl", summary = "hp \nHP range %range%%leafonly%", horiz = FALSE)</a:t>
            </a:r>
          </a:p>
        </p:txBody>
      </p:sp>
      <p:pic>
        <p:nvPicPr>
          <p:cNvPr id="5" name="Picture 4">
            <a:extLst>
              <a:ext uri="{FF2B5EF4-FFF2-40B4-BE49-F238E27FC236}">
                <a16:creationId xmlns:a16="http://schemas.microsoft.com/office/drawing/2014/main" id="{746DD42D-ED4A-2205-0646-7ADA3DC68BDC}"/>
              </a:ext>
            </a:extLst>
          </p:cNvPr>
          <p:cNvPicPr>
            <a:picLocks noChangeAspect="1"/>
          </p:cNvPicPr>
          <p:nvPr/>
        </p:nvPicPr>
        <p:blipFill>
          <a:blip r:embed="rId3"/>
          <a:stretch>
            <a:fillRect/>
          </a:stretch>
        </p:blipFill>
        <p:spPr>
          <a:xfrm>
            <a:off x="1295400" y="1274604"/>
            <a:ext cx="9601200" cy="2672940"/>
          </a:xfrm>
          <a:prstGeom prst="rect">
            <a:avLst/>
          </a:prstGeom>
        </p:spPr>
      </p:pic>
    </p:spTree>
    <p:extLst>
      <p:ext uri="{BB962C8B-B14F-4D97-AF65-F5344CB8AC3E}">
        <p14:creationId xmlns:p14="http://schemas.microsoft.com/office/powerpoint/2010/main" val="2217166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94AAB-A364-02A2-9913-7E7F1A8E500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CAFD0FD-7F5E-57BD-239F-4908874EA26F}"/>
              </a:ext>
            </a:extLst>
          </p:cNvPr>
          <p:cNvPicPr>
            <a:picLocks noChangeAspect="1"/>
          </p:cNvPicPr>
          <p:nvPr/>
        </p:nvPicPr>
        <p:blipFill>
          <a:blip r:embed="rId2"/>
          <a:stretch>
            <a:fillRect/>
          </a:stretch>
        </p:blipFill>
        <p:spPr>
          <a:xfrm>
            <a:off x="7268804" y="491478"/>
            <a:ext cx="4227196" cy="5646241"/>
          </a:xfrm>
          <a:prstGeom prst="rect">
            <a:avLst/>
          </a:prstGeom>
        </p:spPr>
      </p:pic>
      <p:sp>
        <p:nvSpPr>
          <p:cNvPr id="3" name="TextBox 2">
            <a:extLst>
              <a:ext uri="{FF2B5EF4-FFF2-40B4-BE49-F238E27FC236}">
                <a16:creationId xmlns:a16="http://schemas.microsoft.com/office/drawing/2014/main" id="{29B7B165-2B67-9FE3-8A81-39FCC1573EFC}"/>
              </a:ext>
            </a:extLst>
          </p:cNvPr>
          <p:cNvSpPr txBox="1"/>
          <p:nvPr/>
        </p:nvSpPr>
        <p:spPr>
          <a:xfrm>
            <a:off x="640080" y="491478"/>
            <a:ext cx="10305288" cy="984885"/>
          </a:xfrm>
          <a:prstGeom prst="rect">
            <a:avLst/>
          </a:prstGeom>
          <a:noFill/>
        </p:spPr>
        <p:txBody>
          <a:bodyPr wrap="square" rtlCol="0">
            <a:spAutoFit/>
          </a:bodyPr>
          <a:lstStyle/>
          <a:p>
            <a:r>
              <a:rPr lang="en-CA" sz="2800" b="1"/>
              <a:t>"legends"</a:t>
            </a:r>
          </a:p>
          <a:p>
            <a:pPr>
              <a:spcBef>
                <a:spcPts val="1200"/>
              </a:spcBef>
            </a:pPr>
            <a:r>
              <a:rPr lang="en-CA" sz="2000"/>
              <a:t>Legends in vtree provide marginal counts for variables.</a:t>
            </a:r>
          </a:p>
        </p:txBody>
      </p:sp>
      <p:sp>
        <p:nvSpPr>
          <p:cNvPr id="2" name="TextBox 1">
            <a:extLst>
              <a:ext uri="{FF2B5EF4-FFF2-40B4-BE49-F238E27FC236}">
                <a16:creationId xmlns:a16="http://schemas.microsoft.com/office/drawing/2014/main" id="{83B29A6B-995B-64D9-6DDC-6BDD0435AB48}"/>
              </a:ext>
            </a:extLst>
          </p:cNvPr>
          <p:cNvSpPr txBox="1"/>
          <p:nvPr/>
        </p:nvSpPr>
        <p:spPr>
          <a:xfrm>
            <a:off x="696000" y="1759835"/>
            <a:ext cx="6111200" cy="506256"/>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p>
            <a:r>
              <a:rPr lang="en-CA" sz="1400" b="1">
                <a:latin typeface="Consolas" panose="020B0609020204030204" pitchFamily="49" charset="0"/>
              </a:rPr>
              <a:t>vtree(mt, "cyl vs", showlegend = TRUE)</a:t>
            </a:r>
          </a:p>
        </p:txBody>
      </p:sp>
      <p:sp>
        <p:nvSpPr>
          <p:cNvPr id="4" name="Footer Placeholder 3">
            <a:extLst>
              <a:ext uri="{FF2B5EF4-FFF2-40B4-BE49-F238E27FC236}">
                <a16:creationId xmlns:a16="http://schemas.microsoft.com/office/drawing/2014/main" id="{241C4836-EA46-0249-A85C-51C0D76D3AB9}"/>
              </a:ext>
            </a:extLst>
          </p:cNvPr>
          <p:cNvSpPr>
            <a:spLocks noGrp="1"/>
          </p:cNvSpPr>
          <p:nvPr>
            <p:ph type="ftr" sz="quarter" idx="11"/>
          </p:nvPr>
        </p:nvSpPr>
        <p:spPr/>
        <p:txBody>
          <a:bodyPr/>
          <a:lstStyle/>
          <a:p>
            <a:r>
              <a:rPr lang="en-CA"/>
              <a:t>Part I</a:t>
            </a:r>
          </a:p>
          <a:p>
            <a:pPr algn="r"/>
            <a:r>
              <a:rPr lang="en-CA"/>
              <a:t>Using the vtree function</a:t>
            </a:r>
          </a:p>
        </p:txBody>
      </p:sp>
    </p:spTree>
    <p:extLst>
      <p:ext uri="{BB962C8B-B14F-4D97-AF65-F5344CB8AC3E}">
        <p14:creationId xmlns:p14="http://schemas.microsoft.com/office/powerpoint/2010/main" val="2384212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83816-7379-AD5D-5728-0C791DD0D99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735544B-0B1A-429A-764D-A59044B11BF7}"/>
              </a:ext>
            </a:extLst>
          </p:cNvPr>
          <p:cNvSpPr txBox="1"/>
          <p:nvPr/>
        </p:nvSpPr>
        <p:spPr>
          <a:xfrm>
            <a:off x="640080" y="491478"/>
            <a:ext cx="10624820" cy="1639167"/>
          </a:xfrm>
          <a:prstGeom prst="rect">
            <a:avLst/>
          </a:prstGeom>
          <a:noFill/>
        </p:spPr>
        <p:txBody>
          <a:bodyPr wrap="square" rtlCol="0">
            <a:spAutoFit/>
          </a:bodyPr>
          <a:lstStyle/>
          <a:p>
            <a:r>
              <a:rPr lang="en-CA" sz="2800" b="1"/>
              <a:t>Let's customize this workshop!</a:t>
            </a:r>
          </a:p>
          <a:p>
            <a:endParaRPr lang="en-CA" sz="2800" b="1"/>
          </a:p>
          <a:p>
            <a:pPr>
              <a:lnSpc>
                <a:spcPct val="114000"/>
              </a:lnSpc>
            </a:pPr>
            <a:r>
              <a:rPr lang="en-CA" sz="2000"/>
              <a:t>Although I have prepared lots of material to share, I am happy to adapt the workshop to what interests you.</a:t>
            </a:r>
          </a:p>
        </p:txBody>
      </p:sp>
      <p:sp>
        <p:nvSpPr>
          <p:cNvPr id="4" name="Footer Placeholder 3">
            <a:extLst>
              <a:ext uri="{FF2B5EF4-FFF2-40B4-BE49-F238E27FC236}">
                <a16:creationId xmlns:a16="http://schemas.microsoft.com/office/drawing/2014/main" id="{6BDEDB92-3532-5950-DDD0-30D95AF8ACA8}"/>
              </a:ext>
            </a:extLst>
          </p:cNvPr>
          <p:cNvSpPr>
            <a:spLocks noGrp="1"/>
          </p:cNvSpPr>
          <p:nvPr>
            <p:ph type="ftr" sz="quarter" idx="11"/>
          </p:nvPr>
        </p:nvSpPr>
        <p:spPr/>
        <p:txBody>
          <a:bodyPr/>
          <a:lstStyle/>
          <a:p>
            <a:r>
              <a:rPr lang="en-CA"/>
              <a:t>Prologue</a:t>
            </a:r>
          </a:p>
        </p:txBody>
      </p:sp>
    </p:spTree>
    <p:extLst>
      <p:ext uri="{BB962C8B-B14F-4D97-AF65-F5344CB8AC3E}">
        <p14:creationId xmlns:p14="http://schemas.microsoft.com/office/powerpoint/2010/main" val="2329973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51853-A3B0-DFF4-2C1B-5E1E1049393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4312817-D1C2-2644-E6AB-6F5D6654F13E}"/>
              </a:ext>
            </a:extLst>
          </p:cNvPr>
          <p:cNvSpPr txBox="1"/>
          <p:nvPr/>
        </p:nvSpPr>
        <p:spPr>
          <a:xfrm>
            <a:off x="640080" y="491478"/>
            <a:ext cx="10305288" cy="984885"/>
          </a:xfrm>
          <a:prstGeom prst="rect">
            <a:avLst/>
          </a:prstGeom>
          <a:noFill/>
        </p:spPr>
        <p:txBody>
          <a:bodyPr wrap="square" rtlCol="0">
            <a:spAutoFit/>
          </a:bodyPr>
          <a:lstStyle/>
          <a:p>
            <a:r>
              <a:rPr lang="en-CA" sz="2800" b="1"/>
              <a:t>pattern trees</a:t>
            </a:r>
          </a:p>
          <a:p>
            <a:pPr>
              <a:spcBef>
                <a:spcPts val="1200"/>
              </a:spcBef>
            </a:pPr>
            <a:r>
              <a:rPr lang="en-CA" sz="2000"/>
              <a:t>When combinations are of particular interest, you can show a "pattern tree".</a:t>
            </a:r>
          </a:p>
        </p:txBody>
      </p:sp>
      <p:sp>
        <p:nvSpPr>
          <p:cNvPr id="2" name="TextBox 1">
            <a:extLst>
              <a:ext uri="{FF2B5EF4-FFF2-40B4-BE49-F238E27FC236}">
                <a16:creationId xmlns:a16="http://schemas.microsoft.com/office/drawing/2014/main" id="{F9E94111-F4B8-4413-EDC8-20CDB94134C6}"/>
              </a:ext>
            </a:extLst>
          </p:cNvPr>
          <p:cNvSpPr txBox="1"/>
          <p:nvPr/>
        </p:nvSpPr>
        <p:spPr>
          <a:xfrm>
            <a:off x="640080" y="1983355"/>
            <a:ext cx="6111200" cy="506256"/>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p>
            <a:r>
              <a:rPr lang="en-CA" sz="1400" b="1">
                <a:latin typeface="Consolas" panose="020B0609020204030204" pitchFamily="49" charset="0"/>
              </a:rPr>
              <a:t>vtree(mt, "cyl vs", pattern = TRUE)</a:t>
            </a:r>
          </a:p>
        </p:txBody>
      </p:sp>
      <p:sp>
        <p:nvSpPr>
          <p:cNvPr id="4" name="Footer Placeholder 3">
            <a:extLst>
              <a:ext uri="{FF2B5EF4-FFF2-40B4-BE49-F238E27FC236}">
                <a16:creationId xmlns:a16="http://schemas.microsoft.com/office/drawing/2014/main" id="{11022AE7-6CE5-06B5-A6C5-9FC596BD4598}"/>
              </a:ext>
            </a:extLst>
          </p:cNvPr>
          <p:cNvSpPr>
            <a:spLocks noGrp="1"/>
          </p:cNvSpPr>
          <p:nvPr>
            <p:ph type="ftr" sz="quarter" idx="11"/>
          </p:nvPr>
        </p:nvSpPr>
        <p:spPr/>
        <p:txBody>
          <a:bodyPr/>
          <a:lstStyle/>
          <a:p>
            <a:r>
              <a:rPr lang="en-CA"/>
              <a:t>Part I</a:t>
            </a:r>
          </a:p>
          <a:p>
            <a:pPr algn="r"/>
            <a:r>
              <a:rPr lang="en-CA"/>
              <a:t>Using the vtree function</a:t>
            </a:r>
          </a:p>
        </p:txBody>
      </p:sp>
      <p:pic>
        <p:nvPicPr>
          <p:cNvPr id="11" name="Picture 10">
            <a:extLst>
              <a:ext uri="{FF2B5EF4-FFF2-40B4-BE49-F238E27FC236}">
                <a16:creationId xmlns:a16="http://schemas.microsoft.com/office/drawing/2014/main" id="{4858EAC3-D35F-0D0E-D8CA-6E21FA5683C8}"/>
              </a:ext>
            </a:extLst>
          </p:cNvPr>
          <p:cNvPicPr>
            <a:picLocks noChangeAspect="1"/>
          </p:cNvPicPr>
          <p:nvPr/>
        </p:nvPicPr>
        <p:blipFill>
          <a:blip r:embed="rId2"/>
          <a:stretch>
            <a:fillRect/>
          </a:stretch>
        </p:blipFill>
        <p:spPr>
          <a:xfrm>
            <a:off x="6868159" y="1665462"/>
            <a:ext cx="4305596" cy="4156218"/>
          </a:xfrm>
          <a:prstGeom prst="rect">
            <a:avLst/>
          </a:prstGeom>
        </p:spPr>
      </p:pic>
    </p:spTree>
    <p:extLst>
      <p:ext uri="{BB962C8B-B14F-4D97-AF65-F5344CB8AC3E}">
        <p14:creationId xmlns:p14="http://schemas.microsoft.com/office/powerpoint/2010/main" val="3794503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DEDA5-687F-4451-CD4F-E4139C6F2F2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C4A9BE8-7D6F-99E9-6D56-A719479B667F}"/>
              </a:ext>
            </a:extLst>
          </p:cNvPr>
          <p:cNvSpPr txBox="1"/>
          <p:nvPr/>
        </p:nvSpPr>
        <p:spPr>
          <a:xfrm>
            <a:off x="707010" y="2450969"/>
            <a:ext cx="10501460" cy="1349205"/>
          </a:xfrm>
          <a:prstGeom prst="roundRect">
            <a:avLst/>
          </a:prstGeom>
          <a:gradFill flip="none" rotWithShape="1">
            <a:gsLst>
              <a:gs pos="72000">
                <a:schemeClr val="tx2">
                  <a:lumMod val="25000"/>
                  <a:lumOff val="75000"/>
                </a:schemeClr>
              </a:gs>
              <a:gs pos="5000">
                <a:schemeClr val="accent1">
                  <a:lumMod val="0"/>
                  <a:lumOff val="100000"/>
                </a:schemeClr>
              </a:gs>
              <a:gs pos="99000">
                <a:schemeClr val="tx2">
                  <a:lumMod val="25000"/>
                  <a:lumOff val="75000"/>
                </a:schemeClr>
              </a:gs>
            </a:gsLst>
            <a:lin ang="16200000" scaled="1"/>
            <a:tileRect/>
          </a:gradFill>
          <a:ln>
            <a:noFill/>
          </a:ln>
          <a:effectLst>
            <a:outerShdw blurRad="50800" dist="38100" dir="2700000" algn="tl" rotWithShape="0">
              <a:prstClr val="black">
                <a:alpha val="40000"/>
              </a:prstClr>
            </a:outerShdw>
          </a:effectLst>
        </p:spPr>
        <p:txBody>
          <a:bodyPr wrap="square" lIns="360000" tIns="360000" rIns="360000" bIns="360000" rtlCol="0">
            <a:spAutoFit/>
          </a:bodyPr>
          <a:lstStyle/>
          <a:p>
            <a:pPr algn="ctr"/>
            <a:r>
              <a:rPr lang="en-CA" sz="3200" b="1"/>
              <a:t>Example: A survey</a:t>
            </a:r>
          </a:p>
        </p:txBody>
      </p:sp>
      <p:sp>
        <p:nvSpPr>
          <p:cNvPr id="3" name="Footer Placeholder 2">
            <a:extLst>
              <a:ext uri="{FF2B5EF4-FFF2-40B4-BE49-F238E27FC236}">
                <a16:creationId xmlns:a16="http://schemas.microsoft.com/office/drawing/2014/main" id="{0C42E724-0395-18B0-1EE6-76E6DDED38B3}"/>
              </a:ext>
            </a:extLst>
          </p:cNvPr>
          <p:cNvSpPr>
            <a:spLocks noGrp="1"/>
          </p:cNvSpPr>
          <p:nvPr>
            <p:ph type="ftr" sz="quarter" idx="11"/>
          </p:nvPr>
        </p:nvSpPr>
        <p:spPr/>
        <p:txBody>
          <a:bodyPr/>
          <a:lstStyle/>
          <a:p>
            <a:r>
              <a:rPr lang="en-CA"/>
              <a:t>Part I</a:t>
            </a:r>
          </a:p>
          <a:p>
            <a:pPr algn="r"/>
            <a:r>
              <a:rPr lang="en-CA"/>
              <a:t>Example: A survey</a:t>
            </a:r>
          </a:p>
        </p:txBody>
      </p:sp>
    </p:spTree>
    <p:extLst>
      <p:ext uri="{BB962C8B-B14F-4D97-AF65-F5344CB8AC3E}">
        <p14:creationId xmlns:p14="http://schemas.microsoft.com/office/powerpoint/2010/main" val="9052817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8F3BA9-A4D2-16ED-53F0-8ECD50730583}"/>
              </a:ext>
            </a:extLst>
          </p:cNvPr>
          <p:cNvSpPr txBox="1"/>
          <p:nvPr/>
        </p:nvSpPr>
        <p:spPr>
          <a:xfrm>
            <a:off x="643379" y="617434"/>
            <a:ext cx="10847895" cy="3331938"/>
          </a:xfrm>
          <a:prstGeom prst="rect">
            <a:avLst/>
          </a:prstGeom>
          <a:noFill/>
        </p:spPr>
        <p:txBody>
          <a:bodyPr wrap="square">
            <a:spAutoFit/>
          </a:bodyPr>
          <a:lstStyle/>
          <a:p>
            <a:pPr marL="0" indent="0">
              <a:buNone/>
            </a:pPr>
            <a:r>
              <a:rPr lang="en-CA" sz="2800" b="1"/>
              <a:t>Example: A survey</a:t>
            </a:r>
          </a:p>
          <a:p>
            <a:pPr marL="0" indent="0">
              <a:buNone/>
            </a:pPr>
            <a:endParaRPr lang="en-CA" sz="2400"/>
          </a:p>
          <a:p>
            <a:pPr marL="0" indent="0">
              <a:lnSpc>
                <a:spcPct val="114000"/>
              </a:lnSpc>
              <a:buNone/>
            </a:pPr>
            <a:r>
              <a:rPr lang="en-CA" sz="2000"/>
              <a:t>A survey was given to a group made up of young people and older people. </a:t>
            </a:r>
          </a:p>
          <a:p>
            <a:pPr marL="0" indent="0">
              <a:lnSpc>
                <a:spcPct val="114000"/>
              </a:lnSpc>
              <a:buNone/>
            </a:pPr>
            <a:endParaRPr lang="en-CA" sz="2000"/>
          </a:p>
          <a:p>
            <a:pPr marL="0" indent="0">
              <a:lnSpc>
                <a:spcPct val="114000"/>
              </a:lnSpc>
              <a:buNone/>
            </a:pPr>
            <a:r>
              <a:rPr lang="en-CA" sz="2000"/>
              <a:t>When the results were presented, there was concern about how few people responded, particularly the younger people. A figure of 3% was quoted.</a:t>
            </a:r>
          </a:p>
          <a:p>
            <a:pPr marL="0" indent="0">
              <a:lnSpc>
                <a:spcPct val="114000"/>
              </a:lnSpc>
              <a:buNone/>
            </a:pPr>
            <a:endParaRPr lang="en-CA" sz="2000"/>
          </a:p>
          <a:p>
            <a:pPr marL="0" indent="0">
              <a:lnSpc>
                <a:spcPct val="114000"/>
              </a:lnSpc>
              <a:buNone/>
            </a:pPr>
            <a:r>
              <a:rPr lang="en-CA" sz="2000"/>
              <a:t>But there was some confusion about this. Did only 3% of young people respond, or were only 3% of the responders young?</a:t>
            </a:r>
          </a:p>
        </p:txBody>
      </p:sp>
      <p:sp>
        <p:nvSpPr>
          <p:cNvPr id="2" name="Footer Placeholder 1">
            <a:extLst>
              <a:ext uri="{FF2B5EF4-FFF2-40B4-BE49-F238E27FC236}">
                <a16:creationId xmlns:a16="http://schemas.microsoft.com/office/drawing/2014/main" id="{0F65B712-236B-FC0C-8A34-D1FB0E6727F4}"/>
              </a:ext>
            </a:extLst>
          </p:cNvPr>
          <p:cNvSpPr>
            <a:spLocks noGrp="1"/>
          </p:cNvSpPr>
          <p:nvPr>
            <p:ph type="ftr" sz="quarter" idx="11"/>
          </p:nvPr>
        </p:nvSpPr>
        <p:spPr/>
        <p:txBody>
          <a:bodyPr/>
          <a:lstStyle/>
          <a:p>
            <a:r>
              <a:rPr lang="en-CA"/>
              <a:t>Part I</a:t>
            </a:r>
          </a:p>
          <a:p>
            <a:pPr algn="r"/>
            <a:r>
              <a:rPr lang="en-CA"/>
              <a:t>Example: A survey</a:t>
            </a:r>
          </a:p>
        </p:txBody>
      </p:sp>
    </p:spTree>
    <p:extLst>
      <p:ext uri="{BB962C8B-B14F-4D97-AF65-F5344CB8AC3E}">
        <p14:creationId xmlns:p14="http://schemas.microsoft.com/office/powerpoint/2010/main" val="8593897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794B38-2172-5D0F-AA5B-5653E1B349AD}"/>
              </a:ext>
            </a:extLst>
          </p:cNvPr>
          <p:cNvSpPr txBox="1"/>
          <p:nvPr/>
        </p:nvSpPr>
        <p:spPr>
          <a:xfrm>
            <a:off x="720000" y="923544"/>
            <a:ext cx="10800000" cy="1583474"/>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defPPr>
              <a:defRPr lang="en-US"/>
            </a:defPPr>
            <a:lvl1pPr>
              <a:defRPr sz="1400" b="1">
                <a:latin typeface="Consolas" panose="020B0609020204030204" pitchFamily="49" charset="0"/>
              </a:defRPr>
            </a:lvl1pPr>
          </a:lstStyle>
          <a:p>
            <a:r>
              <a:rPr lang="en-CA"/>
              <a:t>d &lt;- build.data.frame(</a:t>
            </a:r>
          </a:p>
          <a:p>
            <a:r>
              <a:rPr lang="en-CA"/>
              <a:t>  c("age_group","responded"),</a:t>
            </a:r>
          </a:p>
          <a:p>
            <a:r>
              <a:rPr lang="en-CA"/>
              <a:t>  c("young","Yes",1),</a:t>
            </a:r>
          </a:p>
          <a:p>
            <a:r>
              <a:rPr lang="en-CA"/>
              <a:t>  c("young","No",30),</a:t>
            </a:r>
          </a:p>
          <a:p>
            <a:r>
              <a:rPr lang="en-CA"/>
              <a:t>  c("old","Yes",90),</a:t>
            </a:r>
          </a:p>
          <a:p>
            <a:r>
              <a:rPr lang="en-CA"/>
              <a:t>  c("old","No",194))</a:t>
            </a:r>
          </a:p>
        </p:txBody>
      </p:sp>
      <p:sp>
        <p:nvSpPr>
          <p:cNvPr id="6" name="TextBox 5">
            <a:extLst>
              <a:ext uri="{FF2B5EF4-FFF2-40B4-BE49-F238E27FC236}">
                <a16:creationId xmlns:a16="http://schemas.microsoft.com/office/drawing/2014/main" id="{50AFCA8A-1E6C-19E1-4EAB-CC05FFDB897F}"/>
              </a:ext>
            </a:extLst>
          </p:cNvPr>
          <p:cNvSpPr txBox="1"/>
          <p:nvPr/>
        </p:nvSpPr>
        <p:spPr>
          <a:xfrm>
            <a:off x="720000" y="2763343"/>
            <a:ext cx="10800000" cy="2660692"/>
          </a:xfrm>
          <a:prstGeom prst="rect">
            <a:avLst/>
          </a:prstGeom>
          <a:noFill/>
          <a:ln w="25400">
            <a:solidFill>
              <a:schemeClr val="bg1">
                <a:lumMod val="85000"/>
              </a:schemeClr>
            </a:solidFill>
          </a:ln>
        </p:spPr>
        <p:txBody>
          <a:bodyPr wrap="square" lIns="144000" tIns="144000" rIns="144000" bIns="144000" rtlCol="0">
            <a:spAutoFit/>
          </a:bodyPr>
          <a:lstStyle>
            <a:defPPr>
              <a:defRPr lang="en-US"/>
            </a:defPPr>
            <a:lvl1pPr>
              <a:defRPr sz="1400" b="1">
                <a:latin typeface="Consolas" panose="020B0609020204030204" pitchFamily="49" charset="0"/>
              </a:defRPr>
            </a:lvl1pPr>
          </a:lstStyle>
          <a:p>
            <a:pPr latinLnBrk="1"/>
            <a:r>
              <a:rPr lang="en-CA"/>
              <a:t>&gt; dim(d)</a:t>
            </a:r>
          </a:p>
          <a:p>
            <a:pPr latinLnBrk="1"/>
            <a:r>
              <a:rPr lang="en-CA"/>
              <a:t>[1] 315   2</a:t>
            </a:r>
          </a:p>
          <a:p>
            <a:pPr latinLnBrk="1"/>
            <a:endParaRPr lang="en-CA"/>
          </a:p>
          <a:p>
            <a:pPr latinLnBrk="1"/>
            <a:r>
              <a:rPr lang="en-CA"/>
              <a:t>&gt; head(d)</a:t>
            </a:r>
          </a:p>
          <a:p>
            <a:pPr latinLnBrk="1"/>
            <a:r>
              <a:rPr lang="en-CA"/>
              <a:t>  age_group responded</a:t>
            </a:r>
          </a:p>
          <a:p>
            <a:pPr latinLnBrk="1"/>
            <a:r>
              <a:rPr lang="en-CA"/>
              <a:t>1     young       Yes</a:t>
            </a:r>
          </a:p>
          <a:p>
            <a:pPr latinLnBrk="1"/>
            <a:r>
              <a:rPr lang="en-CA"/>
              <a:t>2     young        No</a:t>
            </a:r>
          </a:p>
          <a:p>
            <a:pPr latinLnBrk="1"/>
            <a:r>
              <a:rPr lang="en-CA"/>
              <a:t>3     young        No</a:t>
            </a:r>
          </a:p>
          <a:p>
            <a:pPr latinLnBrk="1"/>
            <a:r>
              <a:rPr lang="en-CA"/>
              <a:t>4     young        No</a:t>
            </a:r>
          </a:p>
          <a:p>
            <a:pPr latinLnBrk="1"/>
            <a:r>
              <a:rPr lang="en-CA"/>
              <a:t>5     young        No</a:t>
            </a:r>
          </a:p>
          <a:p>
            <a:pPr latinLnBrk="1"/>
            <a:r>
              <a:rPr lang="en-CA"/>
              <a:t>6     young        No</a:t>
            </a:r>
          </a:p>
        </p:txBody>
      </p:sp>
      <p:sp>
        <p:nvSpPr>
          <p:cNvPr id="3" name="Footer Placeholder 2">
            <a:extLst>
              <a:ext uri="{FF2B5EF4-FFF2-40B4-BE49-F238E27FC236}">
                <a16:creationId xmlns:a16="http://schemas.microsoft.com/office/drawing/2014/main" id="{CEDF8567-21E3-B6E1-11EB-7AF647255FFA}"/>
              </a:ext>
            </a:extLst>
          </p:cNvPr>
          <p:cNvSpPr>
            <a:spLocks noGrp="1"/>
          </p:cNvSpPr>
          <p:nvPr>
            <p:ph type="ftr" sz="quarter" idx="11"/>
          </p:nvPr>
        </p:nvSpPr>
        <p:spPr/>
        <p:txBody>
          <a:bodyPr/>
          <a:lstStyle/>
          <a:p>
            <a:r>
              <a:rPr lang="en-CA"/>
              <a:t>Part I</a:t>
            </a:r>
          </a:p>
          <a:p>
            <a:pPr algn="r"/>
            <a:r>
              <a:rPr lang="en-CA"/>
              <a:t>Example: A survey</a:t>
            </a:r>
          </a:p>
        </p:txBody>
      </p:sp>
    </p:spTree>
    <p:extLst>
      <p:ext uri="{BB962C8B-B14F-4D97-AF65-F5344CB8AC3E}">
        <p14:creationId xmlns:p14="http://schemas.microsoft.com/office/powerpoint/2010/main" val="26481182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C4EE2F-770B-602C-8FF4-703ED3062895}"/>
              </a:ext>
            </a:extLst>
          </p:cNvPr>
          <p:cNvSpPr txBox="1"/>
          <p:nvPr/>
        </p:nvSpPr>
        <p:spPr>
          <a:xfrm>
            <a:off x="559744" y="332263"/>
            <a:ext cx="10800000" cy="721700"/>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defPPr>
              <a:defRPr lang="en-US"/>
            </a:defPPr>
            <a:lvl1pPr>
              <a:defRPr sz="1400" b="1">
                <a:latin typeface="Consolas" panose="020B0609020204030204" pitchFamily="49" charset="0"/>
              </a:defRPr>
            </a:lvl1pPr>
          </a:lstStyle>
          <a:p>
            <a:r>
              <a:rPr lang="en-CA"/>
              <a:t>library(gtsummary)</a:t>
            </a:r>
          </a:p>
          <a:p>
            <a:r>
              <a:rPr lang="en-CA"/>
              <a:t>d |&gt; tbl_cross(age_group,responded)</a:t>
            </a:r>
          </a:p>
        </p:txBody>
      </p:sp>
      <p:pic>
        <p:nvPicPr>
          <p:cNvPr id="6" name="Picture 5">
            <a:extLst>
              <a:ext uri="{FF2B5EF4-FFF2-40B4-BE49-F238E27FC236}">
                <a16:creationId xmlns:a16="http://schemas.microsoft.com/office/drawing/2014/main" id="{DB3A52C1-2F58-995C-4BE4-1CA055FF659F}"/>
              </a:ext>
            </a:extLst>
          </p:cNvPr>
          <p:cNvPicPr>
            <a:picLocks noChangeAspect="1"/>
          </p:cNvPicPr>
          <p:nvPr/>
        </p:nvPicPr>
        <p:blipFill>
          <a:blip r:embed="rId2"/>
          <a:stretch>
            <a:fillRect/>
          </a:stretch>
        </p:blipFill>
        <p:spPr>
          <a:xfrm>
            <a:off x="4467520" y="1508289"/>
            <a:ext cx="3642531" cy="3642531"/>
          </a:xfrm>
          <a:prstGeom prst="rect">
            <a:avLst/>
          </a:prstGeom>
        </p:spPr>
      </p:pic>
      <p:sp>
        <p:nvSpPr>
          <p:cNvPr id="2" name="Footer Placeholder 1">
            <a:extLst>
              <a:ext uri="{FF2B5EF4-FFF2-40B4-BE49-F238E27FC236}">
                <a16:creationId xmlns:a16="http://schemas.microsoft.com/office/drawing/2014/main" id="{5518210F-9412-70BC-53A2-3B8763BA5844}"/>
              </a:ext>
            </a:extLst>
          </p:cNvPr>
          <p:cNvSpPr>
            <a:spLocks noGrp="1"/>
          </p:cNvSpPr>
          <p:nvPr>
            <p:ph type="ftr" sz="quarter" idx="11"/>
          </p:nvPr>
        </p:nvSpPr>
        <p:spPr/>
        <p:txBody>
          <a:bodyPr/>
          <a:lstStyle/>
          <a:p>
            <a:r>
              <a:rPr lang="en-CA"/>
              <a:t>Part I</a:t>
            </a:r>
          </a:p>
          <a:p>
            <a:pPr algn="r"/>
            <a:r>
              <a:rPr lang="en-CA"/>
              <a:t>Example: A survey</a:t>
            </a:r>
          </a:p>
        </p:txBody>
      </p:sp>
    </p:spTree>
    <p:extLst>
      <p:ext uri="{BB962C8B-B14F-4D97-AF65-F5344CB8AC3E}">
        <p14:creationId xmlns:p14="http://schemas.microsoft.com/office/powerpoint/2010/main" val="19371725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F1CB5-2C48-2DD2-6DE1-6E05D5879F6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45FFCD3-A562-C5F3-5057-EE21B91F32AF}"/>
              </a:ext>
            </a:extLst>
          </p:cNvPr>
          <p:cNvSpPr txBox="1"/>
          <p:nvPr/>
        </p:nvSpPr>
        <p:spPr>
          <a:xfrm>
            <a:off x="720000" y="379888"/>
            <a:ext cx="10800000" cy="506256"/>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defPPr>
              <a:defRPr lang="en-US"/>
            </a:defPPr>
            <a:lvl1pPr>
              <a:defRPr sz="1400" b="1">
                <a:latin typeface="Consolas" panose="020B0609020204030204" pitchFamily="49" charset="0"/>
              </a:defRPr>
            </a:lvl1pPr>
          </a:lstStyle>
          <a:p>
            <a:r>
              <a:rPr lang="en-CA"/>
              <a:t>d |&gt; tbl_cross(age_group, responded, percent = "row")</a:t>
            </a:r>
          </a:p>
        </p:txBody>
      </p:sp>
      <p:pic>
        <p:nvPicPr>
          <p:cNvPr id="7" name="Picture 6">
            <a:extLst>
              <a:ext uri="{FF2B5EF4-FFF2-40B4-BE49-F238E27FC236}">
                <a16:creationId xmlns:a16="http://schemas.microsoft.com/office/drawing/2014/main" id="{BF3EFDA4-76A5-6710-1266-22AB99A53BF5}"/>
              </a:ext>
            </a:extLst>
          </p:cNvPr>
          <p:cNvPicPr>
            <a:picLocks noChangeAspect="1"/>
          </p:cNvPicPr>
          <p:nvPr/>
        </p:nvPicPr>
        <p:blipFill>
          <a:blip r:embed="rId2"/>
          <a:stretch>
            <a:fillRect/>
          </a:stretch>
        </p:blipFill>
        <p:spPr>
          <a:xfrm>
            <a:off x="3429428" y="1481667"/>
            <a:ext cx="5333143" cy="3665369"/>
          </a:xfrm>
          <a:prstGeom prst="rect">
            <a:avLst/>
          </a:prstGeom>
        </p:spPr>
      </p:pic>
      <p:sp>
        <p:nvSpPr>
          <p:cNvPr id="2" name="Footer Placeholder 1">
            <a:extLst>
              <a:ext uri="{FF2B5EF4-FFF2-40B4-BE49-F238E27FC236}">
                <a16:creationId xmlns:a16="http://schemas.microsoft.com/office/drawing/2014/main" id="{9161A478-7D2A-99E4-4A7C-AEE93C7DDFBB}"/>
              </a:ext>
            </a:extLst>
          </p:cNvPr>
          <p:cNvSpPr>
            <a:spLocks noGrp="1"/>
          </p:cNvSpPr>
          <p:nvPr>
            <p:ph type="ftr" sz="quarter" idx="11"/>
          </p:nvPr>
        </p:nvSpPr>
        <p:spPr/>
        <p:txBody>
          <a:bodyPr/>
          <a:lstStyle/>
          <a:p>
            <a:r>
              <a:rPr lang="en-CA"/>
              <a:t>Part I</a:t>
            </a:r>
          </a:p>
          <a:p>
            <a:pPr algn="r"/>
            <a:r>
              <a:rPr lang="en-CA"/>
              <a:t>Example: A survey</a:t>
            </a:r>
          </a:p>
        </p:txBody>
      </p:sp>
    </p:spTree>
    <p:extLst>
      <p:ext uri="{BB962C8B-B14F-4D97-AF65-F5344CB8AC3E}">
        <p14:creationId xmlns:p14="http://schemas.microsoft.com/office/powerpoint/2010/main" val="7232937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77DF63-B50E-7F7B-FB21-3C178D5B76AC}"/>
              </a:ext>
            </a:extLst>
          </p:cNvPr>
          <p:cNvPicPr>
            <a:picLocks noChangeAspect="1"/>
          </p:cNvPicPr>
          <p:nvPr/>
        </p:nvPicPr>
        <p:blipFill>
          <a:blip r:embed="rId3"/>
          <a:stretch>
            <a:fillRect/>
          </a:stretch>
        </p:blipFill>
        <p:spPr>
          <a:xfrm>
            <a:off x="3353956" y="1527143"/>
            <a:ext cx="5484087" cy="3516198"/>
          </a:xfrm>
          <a:prstGeom prst="rect">
            <a:avLst/>
          </a:prstGeom>
        </p:spPr>
      </p:pic>
      <p:sp>
        <p:nvSpPr>
          <p:cNvPr id="4" name="TextBox 3">
            <a:extLst>
              <a:ext uri="{FF2B5EF4-FFF2-40B4-BE49-F238E27FC236}">
                <a16:creationId xmlns:a16="http://schemas.microsoft.com/office/drawing/2014/main" id="{38767285-EFA5-68D8-2387-19B103EC240E}"/>
              </a:ext>
            </a:extLst>
          </p:cNvPr>
          <p:cNvSpPr txBox="1"/>
          <p:nvPr/>
        </p:nvSpPr>
        <p:spPr>
          <a:xfrm>
            <a:off x="720000" y="540000"/>
            <a:ext cx="10800000" cy="506256"/>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defPPr>
              <a:defRPr lang="en-US"/>
            </a:defPPr>
            <a:lvl1pPr>
              <a:defRPr sz="1400" b="1">
                <a:latin typeface="Consolas" panose="020B0609020204030204" pitchFamily="49" charset="0"/>
              </a:defRPr>
            </a:lvl1pPr>
          </a:lstStyle>
          <a:p>
            <a:r>
              <a:rPr lang="en-CA"/>
              <a:t>d |&gt; tbl_cross(age_group, responded, percent = "column")</a:t>
            </a:r>
          </a:p>
        </p:txBody>
      </p:sp>
      <p:sp>
        <p:nvSpPr>
          <p:cNvPr id="2" name="Footer Placeholder 1">
            <a:extLst>
              <a:ext uri="{FF2B5EF4-FFF2-40B4-BE49-F238E27FC236}">
                <a16:creationId xmlns:a16="http://schemas.microsoft.com/office/drawing/2014/main" id="{6F22F6C3-4AFE-65E7-EB52-F719AA10714E}"/>
              </a:ext>
            </a:extLst>
          </p:cNvPr>
          <p:cNvSpPr>
            <a:spLocks noGrp="1"/>
          </p:cNvSpPr>
          <p:nvPr>
            <p:ph type="ftr" sz="quarter" idx="11"/>
          </p:nvPr>
        </p:nvSpPr>
        <p:spPr/>
        <p:txBody>
          <a:bodyPr/>
          <a:lstStyle/>
          <a:p>
            <a:r>
              <a:rPr lang="en-CA"/>
              <a:t>Part I</a:t>
            </a:r>
          </a:p>
          <a:p>
            <a:pPr algn="r"/>
            <a:r>
              <a:rPr lang="en-CA"/>
              <a:t>Example: A survey</a:t>
            </a:r>
          </a:p>
        </p:txBody>
      </p:sp>
    </p:spTree>
    <p:extLst>
      <p:ext uri="{BB962C8B-B14F-4D97-AF65-F5344CB8AC3E}">
        <p14:creationId xmlns:p14="http://schemas.microsoft.com/office/powerpoint/2010/main" val="5424897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EA594-ACBE-A2A8-C464-4AEE1ECCD06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D58B61B-1DD5-475A-C31D-5D6A812BCAC0}"/>
              </a:ext>
            </a:extLst>
          </p:cNvPr>
          <p:cNvSpPr txBox="1"/>
          <p:nvPr/>
        </p:nvSpPr>
        <p:spPr>
          <a:xfrm>
            <a:off x="720000" y="540000"/>
            <a:ext cx="10800000" cy="506256"/>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p>
            <a:r>
              <a:rPr lang="en-CA" sz="1400" b="1">
                <a:latin typeface="Consolas" panose="020B0609020204030204" pitchFamily="49" charset="0"/>
              </a:rPr>
              <a:t>vtree(d, "responded age_group", showlegend = TRUE)</a:t>
            </a:r>
          </a:p>
        </p:txBody>
      </p:sp>
      <p:pic>
        <p:nvPicPr>
          <p:cNvPr id="14" name="Picture 13">
            <a:extLst>
              <a:ext uri="{FF2B5EF4-FFF2-40B4-BE49-F238E27FC236}">
                <a16:creationId xmlns:a16="http://schemas.microsoft.com/office/drawing/2014/main" id="{B7DA60E7-ACF1-811E-168B-C4DB3BC54934}"/>
              </a:ext>
            </a:extLst>
          </p:cNvPr>
          <p:cNvPicPr>
            <a:picLocks noChangeAspect="1"/>
          </p:cNvPicPr>
          <p:nvPr/>
        </p:nvPicPr>
        <p:blipFill>
          <a:blip r:embed="rId3"/>
          <a:stretch>
            <a:fillRect/>
          </a:stretch>
        </p:blipFill>
        <p:spPr>
          <a:xfrm>
            <a:off x="3619499" y="1256941"/>
            <a:ext cx="5348373" cy="4906103"/>
          </a:xfrm>
          <a:prstGeom prst="rect">
            <a:avLst/>
          </a:prstGeom>
        </p:spPr>
      </p:pic>
      <p:sp>
        <p:nvSpPr>
          <p:cNvPr id="3" name="Footer Placeholder 2">
            <a:extLst>
              <a:ext uri="{FF2B5EF4-FFF2-40B4-BE49-F238E27FC236}">
                <a16:creationId xmlns:a16="http://schemas.microsoft.com/office/drawing/2014/main" id="{996C37D3-8F50-9925-7FA3-8037F3144553}"/>
              </a:ext>
            </a:extLst>
          </p:cNvPr>
          <p:cNvSpPr>
            <a:spLocks noGrp="1"/>
          </p:cNvSpPr>
          <p:nvPr>
            <p:ph type="ftr" sz="quarter" idx="11"/>
          </p:nvPr>
        </p:nvSpPr>
        <p:spPr/>
        <p:txBody>
          <a:bodyPr/>
          <a:lstStyle/>
          <a:p>
            <a:r>
              <a:rPr lang="en-CA"/>
              <a:t>Part I</a:t>
            </a:r>
          </a:p>
          <a:p>
            <a:pPr algn="r"/>
            <a:r>
              <a:rPr lang="en-CA"/>
              <a:t>Example: A survey</a:t>
            </a:r>
          </a:p>
        </p:txBody>
      </p:sp>
    </p:spTree>
    <p:extLst>
      <p:ext uri="{BB962C8B-B14F-4D97-AF65-F5344CB8AC3E}">
        <p14:creationId xmlns:p14="http://schemas.microsoft.com/office/powerpoint/2010/main" val="922437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3757A-CD94-A1BA-69B9-3AC839A0527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30DECA5-E0E6-7652-278A-BA6CF5757650}"/>
              </a:ext>
            </a:extLst>
          </p:cNvPr>
          <p:cNvSpPr txBox="1"/>
          <p:nvPr/>
        </p:nvSpPr>
        <p:spPr>
          <a:xfrm>
            <a:off x="720000" y="540000"/>
            <a:ext cx="10800000" cy="506256"/>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p>
            <a:r>
              <a:rPr lang="en-CA" sz="1400" b="1">
                <a:latin typeface="Consolas" panose="020B0609020204030204" pitchFamily="49" charset="0"/>
              </a:rPr>
              <a:t>vtree(d, "responded age_group", showlegend = TRUE)</a:t>
            </a:r>
          </a:p>
        </p:txBody>
      </p:sp>
      <p:pic>
        <p:nvPicPr>
          <p:cNvPr id="14" name="Picture 13">
            <a:extLst>
              <a:ext uri="{FF2B5EF4-FFF2-40B4-BE49-F238E27FC236}">
                <a16:creationId xmlns:a16="http://schemas.microsoft.com/office/drawing/2014/main" id="{4A5CD2C2-12EF-C54B-82CB-907B61E48148}"/>
              </a:ext>
            </a:extLst>
          </p:cNvPr>
          <p:cNvPicPr>
            <a:picLocks noChangeAspect="1"/>
          </p:cNvPicPr>
          <p:nvPr/>
        </p:nvPicPr>
        <p:blipFill>
          <a:blip r:embed="rId3"/>
          <a:stretch>
            <a:fillRect/>
          </a:stretch>
        </p:blipFill>
        <p:spPr>
          <a:xfrm>
            <a:off x="720000" y="1341983"/>
            <a:ext cx="5058631" cy="4640320"/>
          </a:xfrm>
          <a:prstGeom prst="rect">
            <a:avLst/>
          </a:prstGeom>
        </p:spPr>
      </p:pic>
      <p:pic>
        <p:nvPicPr>
          <p:cNvPr id="3" name="Picture 2">
            <a:extLst>
              <a:ext uri="{FF2B5EF4-FFF2-40B4-BE49-F238E27FC236}">
                <a16:creationId xmlns:a16="http://schemas.microsoft.com/office/drawing/2014/main" id="{1BA81965-AE5F-E253-5454-AC6675C960EB}"/>
              </a:ext>
            </a:extLst>
          </p:cNvPr>
          <p:cNvPicPr>
            <a:picLocks noChangeAspect="1"/>
          </p:cNvPicPr>
          <p:nvPr/>
        </p:nvPicPr>
        <p:blipFill>
          <a:blip r:embed="rId4"/>
          <a:stretch>
            <a:fillRect/>
          </a:stretch>
        </p:blipFill>
        <p:spPr>
          <a:xfrm>
            <a:off x="6313443" y="1967266"/>
            <a:ext cx="5206557" cy="3338256"/>
          </a:xfrm>
          <a:prstGeom prst="rect">
            <a:avLst/>
          </a:prstGeom>
        </p:spPr>
      </p:pic>
      <p:sp>
        <p:nvSpPr>
          <p:cNvPr id="4" name="Footer Placeholder 3">
            <a:extLst>
              <a:ext uri="{FF2B5EF4-FFF2-40B4-BE49-F238E27FC236}">
                <a16:creationId xmlns:a16="http://schemas.microsoft.com/office/drawing/2014/main" id="{FC64EF2A-9802-3CD0-DB03-066B93B59826}"/>
              </a:ext>
            </a:extLst>
          </p:cNvPr>
          <p:cNvSpPr>
            <a:spLocks noGrp="1"/>
          </p:cNvSpPr>
          <p:nvPr>
            <p:ph type="ftr" sz="quarter" idx="11"/>
          </p:nvPr>
        </p:nvSpPr>
        <p:spPr/>
        <p:txBody>
          <a:bodyPr/>
          <a:lstStyle/>
          <a:p>
            <a:r>
              <a:rPr lang="en-CA"/>
              <a:t>Part I</a:t>
            </a:r>
          </a:p>
          <a:p>
            <a:pPr algn="r"/>
            <a:r>
              <a:rPr lang="en-CA"/>
              <a:t>Example: A survey</a:t>
            </a:r>
          </a:p>
        </p:txBody>
      </p:sp>
    </p:spTree>
    <p:extLst>
      <p:ext uri="{BB962C8B-B14F-4D97-AF65-F5344CB8AC3E}">
        <p14:creationId xmlns:p14="http://schemas.microsoft.com/office/powerpoint/2010/main" val="15909141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1FE48-19EF-D384-ADE0-81B1D508D4B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470DAD6-A6F5-7E4A-B72F-6A12599179F0}"/>
              </a:ext>
            </a:extLst>
          </p:cNvPr>
          <p:cNvSpPr txBox="1"/>
          <p:nvPr/>
        </p:nvSpPr>
        <p:spPr>
          <a:xfrm>
            <a:off x="720000" y="540000"/>
            <a:ext cx="10800000" cy="506256"/>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p>
            <a:r>
              <a:rPr lang="en-CA" sz="1400" b="1">
                <a:latin typeface="Consolas" panose="020B0609020204030204" pitchFamily="49" charset="0"/>
              </a:rPr>
              <a:t>vtree(d, "age_group responded", showlegend = TRUE)</a:t>
            </a:r>
          </a:p>
        </p:txBody>
      </p:sp>
      <p:pic>
        <p:nvPicPr>
          <p:cNvPr id="12" name="Picture 11">
            <a:extLst>
              <a:ext uri="{FF2B5EF4-FFF2-40B4-BE49-F238E27FC236}">
                <a16:creationId xmlns:a16="http://schemas.microsoft.com/office/drawing/2014/main" id="{1774165E-1F3D-4DDD-60D5-9D7D30860B0C}"/>
              </a:ext>
            </a:extLst>
          </p:cNvPr>
          <p:cNvPicPr>
            <a:picLocks noChangeAspect="1"/>
          </p:cNvPicPr>
          <p:nvPr/>
        </p:nvPicPr>
        <p:blipFill>
          <a:blip r:embed="rId3"/>
          <a:stretch>
            <a:fillRect/>
          </a:stretch>
        </p:blipFill>
        <p:spPr>
          <a:xfrm>
            <a:off x="625023" y="1342336"/>
            <a:ext cx="5192695" cy="4671965"/>
          </a:xfrm>
          <a:prstGeom prst="rect">
            <a:avLst/>
          </a:prstGeom>
        </p:spPr>
      </p:pic>
      <p:pic>
        <p:nvPicPr>
          <p:cNvPr id="3" name="Picture 2">
            <a:extLst>
              <a:ext uri="{FF2B5EF4-FFF2-40B4-BE49-F238E27FC236}">
                <a16:creationId xmlns:a16="http://schemas.microsoft.com/office/drawing/2014/main" id="{4519A24C-ECE5-D0BC-0E87-6079D8A9F996}"/>
              </a:ext>
            </a:extLst>
          </p:cNvPr>
          <p:cNvPicPr>
            <a:picLocks noChangeAspect="1"/>
          </p:cNvPicPr>
          <p:nvPr/>
        </p:nvPicPr>
        <p:blipFill>
          <a:blip r:embed="rId4"/>
          <a:stretch>
            <a:fillRect/>
          </a:stretch>
        </p:blipFill>
        <p:spPr>
          <a:xfrm>
            <a:off x="6491719" y="2065452"/>
            <a:ext cx="4910358" cy="3374797"/>
          </a:xfrm>
          <a:prstGeom prst="rect">
            <a:avLst/>
          </a:prstGeom>
        </p:spPr>
      </p:pic>
      <p:sp>
        <p:nvSpPr>
          <p:cNvPr id="4" name="Footer Placeholder 3">
            <a:extLst>
              <a:ext uri="{FF2B5EF4-FFF2-40B4-BE49-F238E27FC236}">
                <a16:creationId xmlns:a16="http://schemas.microsoft.com/office/drawing/2014/main" id="{513E5C8F-AD96-38E9-8F2F-8BEE09176A60}"/>
              </a:ext>
            </a:extLst>
          </p:cNvPr>
          <p:cNvSpPr>
            <a:spLocks noGrp="1"/>
          </p:cNvSpPr>
          <p:nvPr>
            <p:ph type="ftr" sz="quarter" idx="11"/>
          </p:nvPr>
        </p:nvSpPr>
        <p:spPr/>
        <p:txBody>
          <a:bodyPr/>
          <a:lstStyle/>
          <a:p>
            <a:r>
              <a:rPr lang="en-CA"/>
              <a:t>Part I</a:t>
            </a:r>
          </a:p>
          <a:p>
            <a:pPr algn="r"/>
            <a:r>
              <a:rPr lang="en-CA"/>
              <a:t>Example: A survey</a:t>
            </a:r>
          </a:p>
        </p:txBody>
      </p:sp>
    </p:spTree>
    <p:extLst>
      <p:ext uri="{BB962C8B-B14F-4D97-AF65-F5344CB8AC3E}">
        <p14:creationId xmlns:p14="http://schemas.microsoft.com/office/powerpoint/2010/main" val="4116046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071B1D-26F4-A48C-9192-6A12DF3B5DDF}"/>
              </a:ext>
            </a:extLst>
          </p:cNvPr>
          <p:cNvSpPr txBox="1"/>
          <p:nvPr/>
        </p:nvSpPr>
        <p:spPr>
          <a:xfrm>
            <a:off x="643379" y="626578"/>
            <a:ext cx="10847895" cy="3077766"/>
          </a:xfrm>
          <a:prstGeom prst="rect">
            <a:avLst/>
          </a:prstGeom>
          <a:noFill/>
        </p:spPr>
        <p:txBody>
          <a:bodyPr wrap="square">
            <a:spAutoFit/>
          </a:bodyPr>
          <a:lstStyle/>
          <a:p>
            <a:pPr marL="0" indent="0">
              <a:buNone/>
            </a:pPr>
            <a:r>
              <a:rPr lang="en-CA" sz="2800" b="1"/>
              <a:t>A quick poll</a:t>
            </a:r>
          </a:p>
          <a:p>
            <a:pPr marL="0" indent="0">
              <a:buNone/>
            </a:pPr>
            <a:endParaRPr lang="en-CA" sz="2800" b="1"/>
          </a:p>
          <a:p>
            <a:pPr marL="342900" indent="-342900">
              <a:spcBef>
                <a:spcPts val="1800"/>
              </a:spcBef>
              <a:spcAft>
                <a:spcPts val="600"/>
              </a:spcAft>
              <a:buFont typeface="Arial" panose="020B0604020202020204" pitchFamily="34" charset="0"/>
              <a:buChar char="•"/>
            </a:pPr>
            <a:r>
              <a:rPr lang="en-CA" sz="2000"/>
              <a:t>Who has used vtree before?</a:t>
            </a:r>
          </a:p>
          <a:p>
            <a:pPr marL="342900" indent="-342900">
              <a:spcBef>
                <a:spcPts val="1200"/>
              </a:spcBef>
              <a:spcAft>
                <a:spcPts val="600"/>
              </a:spcAft>
              <a:buFont typeface="Arial" panose="020B0604020202020204" pitchFamily="34" charset="0"/>
              <a:buChar char="•"/>
            </a:pPr>
            <a:r>
              <a:rPr lang="en-CA" sz="2000"/>
              <a:t>Has anyone brought a data set they would like to explore with vtree?</a:t>
            </a:r>
          </a:p>
          <a:p>
            <a:pPr marL="342900" indent="-342900">
              <a:spcBef>
                <a:spcPts val="1200"/>
              </a:spcBef>
              <a:spcAft>
                <a:spcPts val="600"/>
              </a:spcAft>
              <a:buFont typeface="Arial" panose="020B0604020202020204" pitchFamily="34" charset="0"/>
              <a:buChar char="•"/>
            </a:pPr>
            <a:r>
              <a:rPr lang="en-CA" sz="2000"/>
              <a:t>Does anyone have a burning question? </a:t>
            </a:r>
          </a:p>
          <a:p>
            <a:pPr marL="457200" indent="-457200">
              <a:buFont typeface="Arial" panose="020B0604020202020204" pitchFamily="34" charset="0"/>
              <a:buChar char="•"/>
            </a:pPr>
            <a:endParaRPr lang="en-CA" sz="2800" b="1"/>
          </a:p>
        </p:txBody>
      </p:sp>
      <p:sp>
        <p:nvSpPr>
          <p:cNvPr id="3" name="Footer Placeholder 2">
            <a:extLst>
              <a:ext uri="{FF2B5EF4-FFF2-40B4-BE49-F238E27FC236}">
                <a16:creationId xmlns:a16="http://schemas.microsoft.com/office/drawing/2014/main" id="{07FB6939-244C-147A-EC66-2A761E3DD929}"/>
              </a:ext>
            </a:extLst>
          </p:cNvPr>
          <p:cNvSpPr>
            <a:spLocks noGrp="1"/>
          </p:cNvSpPr>
          <p:nvPr>
            <p:ph type="ftr" sz="quarter" idx="11"/>
          </p:nvPr>
        </p:nvSpPr>
        <p:spPr/>
        <p:txBody>
          <a:bodyPr/>
          <a:lstStyle/>
          <a:p>
            <a:r>
              <a:rPr lang="en-CA"/>
              <a:t>Prologue</a:t>
            </a:r>
          </a:p>
        </p:txBody>
      </p:sp>
      <p:pic>
        <p:nvPicPr>
          <p:cNvPr id="1026" name="Picture 2" descr="🔥 Fire Emoji: Meaning &amp; Usage">
            <a:extLst>
              <a:ext uri="{FF2B5EF4-FFF2-40B4-BE49-F238E27FC236}">
                <a16:creationId xmlns:a16="http://schemas.microsoft.com/office/drawing/2014/main" id="{7E4EC145-85F7-1B5C-E849-64AC7C077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9124" y="2706418"/>
            <a:ext cx="1148538" cy="1148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63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EB8A5-37F7-E17B-C64F-6D3AF25F354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78F62C-A46D-CCAC-40CD-5E1B9650E751}"/>
              </a:ext>
            </a:extLst>
          </p:cNvPr>
          <p:cNvSpPr txBox="1"/>
          <p:nvPr/>
        </p:nvSpPr>
        <p:spPr>
          <a:xfrm>
            <a:off x="707010" y="2450969"/>
            <a:ext cx="10501460" cy="1349205"/>
          </a:xfrm>
          <a:prstGeom prst="roundRect">
            <a:avLst/>
          </a:prstGeom>
          <a:gradFill flip="none" rotWithShape="1">
            <a:gsLst>
              <a:gs pos="72000">
                <a:schemeClr val="tx2">
                  <a:lumMod val="25000"/>
                  <a:lumOff val="75000"/>
                </a:schemeClr>
              </a:gs>
              <a:gs pos="5000">
                <a:schemeClr val="accent1">
                  <a:lumMod val="0"/>
                  <a:lumOff val="100000"/>
                </a:schemeClr>
              </a:gs>
              <a:gs pos="99000">
                <a:schemeClr val="tx2">
                  <a:lumMod val="25000"/>
                  <a:lumOff val="75000"/>
                </a:schemeClr>
              </a:gs>
            </a:gsLst>
            <a:lin ang="16200000" scaled="1"/>
            <a:tileRect/>
          </a:gradFill>
          <a:ln>
            <a:noFill/>
          </a:ln>
          <a:effectLst>
            <a:outerShdw blurRad="50800" dist="38100" dir="2700000" algn="tl" rotWithShape="0">
              <a:prstClr val="black">
                <a:alpha val="40000"/>
              </a:prstClr>
            </a:outerShdw>
          </a:effectLst>
        </p:spPr>
        <p:txBody>
          <a:bodyPr wrap="square" lIns="360000" tIns="360000" rIns="360000" bIns="360000" rtlCol="0">
            <a:spAutoFit/>
          </a:bodyPr>
          <a:lstStyle/>
          <a:p>
            <a:pPr algn="ctr"/>
            <a:r>
              <a:rPr lang="en-CA" sz="3200" b="1"/>
              <a:t>Example: Variable trees compared to bar graphs </a:t>
            </a:r>
          </a:p>
        </p:txBody>
      </p:sp>
      <p:sp>
        <p:nvSpPr>
          <p:cNvPr id="3" name="Footer Placeholder 2">
            <a:extLst>
              <a:ext uri="{FF2B5EF4-FFF2-40B4-BE49-F238E27FC236}">
                <a16:creationId xmlns:a16="http://schemas.microsoft.com/office/drawing/2014/main" id="{BA5A8309-F4C5-A014-2786-8F20FF80646F}"/>
              </a:ext>
            </a:extLst>
          </p:cNvPr>
          <p:cNvSpPr>
            <a:spLocks noGrp="1"/>
          </p:cNvSpPr>
          <p:nvPr>
            <p:ph type="ftr" sz="quarter" idx="11"/>
          </p:nvPr>
        </p:nvSpPr>
        <p:spPr/>
        <p:txBody>
          <a:bodyPr/>
          <a:lstStyle/>
          <a:p>
            <a:r>
              <a:rPr lang="en-CA"/>
              <a:t>Part I</a:t>
            </a:r>
          </a:p>
        </p:txBody>
      </p:sp>
    </p:spTree>
    <p:extLst>
      <p:ext uri="{BB962C8B-B14F-4D97-AF65-F5344CB8AC3E}">
        <p14:creationId xmlns:p14="http://schemas.microsoft.com/office/powerpoint/2010/main" val="18832468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2CB1FA-B3FB-5D9C-9E3D-7D5FE21FCAA0}"/>
              </a:ext>
            </a:extLst>
          </p:cNvPr>
          <p:cNvSpPr txBox="1"/>
          <p:nvPr/>
        </p:nvSpPr>
        <p:spPr>
          <a:xfrm>
            <a:off x="720000" y="540000"/>
            <a:ext cx="10800000" cy="2229805"/>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p>
            <a:r>
              <a:rPr lang="en-CA" sz="1400" b="1">
                <a:latin typeface="Consolas" panose="020B0609020204030204" pitchFamily="49" charset="0"/>
              </a:rPr>
              <a:t>library(ggplot2)</a:t>
            </a:r>
          </a:p>
          <a:p>
            <a:r>
              <a:rPr lang="en-CA" sz="1400" b="1">
                <a:latin typeface="Consolas" panose="020B0609020204030204" pitchFamily="49" charset="0"/>
              </a:rPr>
              <a:t>library(dplyr)</a:t>
            </a:r>
          </a:p>
          <a:p>
            <a:r>
              <a:rPr lang="en-CA" sz="1400" b="1">
                <a:latin typeface="Consolas" panose="020B0609020204030204" pitchFamily="49" charset="0"/>
              </a:rPr>
              <a:t>library(tidyr)</a:t>
            </a:r>
          </a:p>
          <a:p>
            <a:r>
              <a:rPr lang="en-CA" sz="1400" b="1">
                <a:latin typeface="Consolas" panose="020B0609020204030204" pitchFamily="49" charset="0"/>
              </a:rPr>
              <a:t>library(vtree)</a:t>
            </a:r>
          </a:p>
          <a:p>
            <a:endParaRPr lang="en-CA" sz="1400" b="1">
              <a:latin typeface="Consolas" panose="020B0609020204030204" pitchFamily="49" charset="0"/>
            </a:endParaRPr>
          </a:p>
          <a:p>
            <a:r>
              <a:rPr lang="en-CA" sz="1400" b="1">
                <a:latin typeface="Consolas" panose="020B0609020204030204" pitchFamily="49" charset="0"/>
              </a:rPr>
              <a:t>titanic &lt;- crosstabToCases(Titanic) |&gt;</a:t>
            </a:r>
          </a:p>
          <a:p>
            <a:r>
              <a:rPr lang="en-CA" sz="1400" b="1">
                <a:latin typeface="Consolas" panose="020B0609020204030204" pitchFamily="49" charset="0"/>
              </a:rPr>
              <a:t>  mutate(Class = factor(Class))</a:t>
            </a:r>
          </a:p>
          <a:p>
            <a:endParaRPr lang="en-CA" sz="1400" b="1">
              <a:latin typeface="Consolas" panose="020B0609020204030204" pitchFamily="49" charset="0"/>
            </a:endParaRPr>
          </a:p>
          <a:p>
            <a:r>
              <a:rPr lang="en-CA" sz="1400" b="1">
                <a:latin typeface="Consolas" panose="020B0609020204030204" pitchFamily="49" charset="0"/>
              </a:rPr>
              <a:t>vtree(titanic, "Age Class", horiz = FALSE)</a:t>
            </a:r>
          </a:p>
        </p:txBody>
      </p:sp>
      <p:pic>
        <p:nvPicPr>
          <p:cNvPr id="10" name="Picture 9">
            <a:extLst>
              <a:ext uri="{FF2B5EF4-FFF2-40B4-BE49-F238E27FC236}">
                <a16:creationId xmlns:a16="http://schemas.microsoft.com/office/drawing/2014/main" id="{B75606AE-EBC1-D8FD-EAEE-D3C02E94CF4F}"/>
              </a:ext>
            </a:extLst>
          </p:cNvPr>
          <p:cNvPicPr>
            <a:picLocks noChangeAspect="1"/>
          </p:cNvPicPr>
          <p:nvPr/>
        </p:nvPicPr>
        <p:blipFill>
          <a:blip r:embed="rId3"/>
          <a:stretch>
            <a:fillRect/>
          </a:stretch>
        </p:blipFill>
        <p:spPr>
          <a:xfrm>
            <a:off x="2008248" y="3018400"/>
            <a:ext cx="8223504" cy="2894851"/>
          </a:xfrm>
          <a:prstGeom prst="rect">
            <a:avLst/>
          </a:prstGeom>
        </p:spPr>
      </p:pic>
      <p:sp>
        <p:nvSpPr>
          <p:cNvPr id="3" name="Footer Placeholder 2">
            <a:extLst>
              <a:ext uri="{FF2B5EF4-FFF2-40B4-BE49-F238E27FC236}">
                <a16:creationId xmlns:a16="http://schemas.microsoft.com/office/drawing/2014/main" id="{9A706D55-841C-2E7F-9EA5-023C84A6F378}"/>
              </a:ext>
            </a:extLst>
          </p:cNvPr>
          <p:cNvSpPr>
            <a:spLocks noGrp="1"/>
          </p:cNvSpPr>
          <p:nvPr>
            <p:ph type="ftr" sz="quarter" idx="11"/>
          </p:nvPr>
        </p:nvSpPr>
        <p:spPr/>
        <p:txBody>
          <a:bodyPr/>
          <a:lstStyle/>
          <a:p>
            <a:r>
              <a:rPr lang="en-CA"/>
              <a:t>Part I</a:t>
            </a:r>
          </a:p>
          <a:p>
            <a:pPr algn="r"/>
            <a:r>
              <a:rPr lang="en-CA"/>
              <a:t>Example: variable trees vs bar graphs</a:t>
            </a:r>
          </a:p>
        </p:txBody>
      </p:sp>
    </p:spTree>
    <p:extLst>
      <p:ext uri="{BB962C8B-B14F-4D97-AF65-F5344CB8AC3E}">
        <p14:creationId xmlns:p14="http://schemas.microsoft.com/office/powerpoint/2010/main" val="26026076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DD879-646E-388B-5CBF-D47D3B579E2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F2F5531-DB70-1580-51DD-D1C70B949ECF}"/>
              </a:ext>
            </a:extLst>
          </p:cNvPr>
          <p:cNvSpPr txBox="1"/>
          <p:nvPr/>
        </p:nvSpPr>
        <p:spPr>
          <a:xfrm>
            <a:off x="720000" y="540000"/>
            <a:ext cx="10800000" cy="3737910"/>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p>
            <a:r>
              <a:rPr lang="en-CA" sz="1400" b="1">
                <a:latin typeface="Consolas" panose="020B0609020204030204" pitchFamily="49" charset="0"/>
              </a:rPr>
              <a:t>q &lt;- titanic |&gt;</a:t>
            </a:r>
          </a:p>
          <a:p>
            <a:r>
              <a:rPr lang="en-CA" sz="1400" b="1">
                <a:latin typeface="Consolas" panose="020B0609020204030204" pitchFamily="49" charset="0"/>
              </a:rPr>
              <a:t>  group_by(Age, Class) |&gt;</a:t>
            </a:r>
          </a:p>
          <a:p>
            <a:r>
              <a:rPr lang="en-CA" sz="1400" b="1">
                <a:latin typeface="Consolas" panose="020B0609020204030204" pitchFamily="49" charset="0"/>
              </a:rPr>
              <a:t>  summarize(count = n(), .groups = "drop_last") |&gt;</a:t>
            </a:r>
          </a:p>
          <a:p>
            <a:r>
              <a:rPr lang="en-CA" sz="1400" b="1">
                <a:latin typeface="Consolas" panose="020B0609020204030204" pitchFamily="49" charset="0"/>
              </a:rPr>
              <a:t>  mutate(</a:t>
            </a:r>
          </a:p>
          <a:p>
            <a:r>
              <a:rPr lang="en-CA" sz="1400" b="1">
                <a:latin typeface="Consolas" panose="020B0609020204030204" pitchFamily="49" charset="0"/>
              </a:rPr>
              <a:t>    Percent = (count/ sum(count)) * 100,</a:t>
            </a:r>
          </a:p>
          <a:p>
            <a:r>
              <a:rPr lang="en-CA" sz="1400" b="1">
                <a:latin typeface="Consolas" panose="020B0609020204030204" pitchFamily="49" charset="0"/>
              </a:rPr>
              <a:t>    label_text = paste0(count, " (", around(Percent,0), "%)")) |&gt;</a:t>
            </a:r>
          </a:p>
          <a:p>
            <a:r>
              <a:rPr lang="en-CA" sz="1400" b="1">
                <a:latin typeface="Consolas" panose="020B0609020204030204" pitchFamily="49" charset="0"/>
              </a:rPr>
              <a:t>  ungroup() |&gt;</a:t>
            </a:r>
          </a:p>
          <a:p>
            <a:r>
              <a:rPr lang="en-CA" sz="1400" b="1">
                <a:latin typeface="Consolas" panose="020B0609020204030204" pitchFamily="49" charset="0"/>
              </a:rPr>
              <a:t>  complete(Age, Class)</a:t>
            </a:r>
          </a:p>
          <a:p>
            <a:r>
              <a:rPr lang="en-CA" sz="1400" b="1">
                <a:latin typeface="Consolas" panose="020B0609020204030204" pitchFamily="49" charset="0"/>
              </a:rPr>
              <a:t>	</a:t>
            </a:r>
          </a:p>
          <a:p>
            <a:r>
              <a:rPr lang="en-CA" sz="1400" b="1">
                <a:latin typeface="Consolas" panose="020B0609020204030204" pitchFamily="49" charset="0"/>
              </a:rPr>
              <a:t>ggplot(q, aes(x = Age, y = Percent, fill = Class)) + </a:t>
            </a:r>
          </a:p>
          <a:p>
            <a:r>
              <a:rPr lang="en-CA" sz="1400" b="1">
                <a:latin typeface="Consolas" panose="020B0609020204030204" pitchFamily="49" charset="0"/>
              </a:rPr>
              <a:t>  geom_col(position = position_dodge(preserve = "single"), width = 0.8) +</a:t>
            </a:r>
          </a:p>
          <a:p>
            <a:r>
              <a:rPr lang="en-CA" sz="1400" b="1">
                <a:latin typeface="Consolas" panose="020B0609020204030204" pitchFamily="49" charset="0"/>
              </a:rPr>
              <a:t>  geom_text(aes(label = label_text),</a:t>
            </a:r>
          </a:p>
          <a:p>
            <a:r>
              <a:rPr lang="en-CA" sz="1400" b="1">
                <a:latin typeface="Consolas" panose="020B0609020204030204" pitchFamily="49" charset="0"/>
              </a:rPr>
              <a:t>    position = position_dodge(width = 0.8),</a:t>
            </a:r>
          </a:p>
          <a:p>
            <a:r>
              <a:rPr lang="en-CA" sz="1400" b="1">
                <a:latin typeface="Consolas" panose="020B0609020204030204" pitchFamily="49" charset="0"/>
              </a:rPr>
              <a:t>    vjust = -0.5, size = 4, fontface = "bold"</a:t>
            </a:r>
          </a:p>
          <a:p>
            <a:r>
              <a:rPr lang="en-CA" sz="1400" b="1">
                <a:latin typeface="Consolas" panose="020B0609020204030204" pitchFamily="49" charset="0"/>
              </a:rPr>
              <a:t>  ) +</a:t>
            </a:r>
          </a:p>
          <a:p>
            <a:r>
              <a:rPr lang="en-CA" sz="1400" b="1">
                <a:latin typeface="Consolas" panose="020B0609020204030204" pitchFamily="49" charset="0"/>
              </a:rPr>
              <a:t>  theme_gray(base_size = 18)</a:t>
            </a:r>
          </a:p>
        </p:txBody>
      </p:sp>
      <p:sp>
        <p:nvSpPr>
          <p:cNvPr id="3" name="Footer Placeholder 2">
            <a:extLst>
              <a:ext uri="{FF2B5EF4-FFF2-40B4-BE49-F238E27FC236}">
                <a16:creationId xmlns:a16="http://schemas.microsoft.com/office/drawing/2014/main" id="{D24E6A93-623C-D823-8FB2-F32C4C978694}"/>
              </a:ext>
            </a:extLst>
          </p:cNvPr>
          <p:cNvSpPr>
            <a:spLocks noGrp="1"/>
          </p:cNvSpPr>
          <p:nvPr>
            <p:ph type="ftr" sz="quarter" idx="11"/>
          </p:nvPr>
        </p:nvSpPr>
        <p:spPr/>
        <p:txBody>
          <a:bodyPr/>
          <a:lstStyle/>
          <a:p>
            <a:r>
              <a:rPr lang="en-CA"/>
              <a:t>Part I</a:t>
            </a:r>
          </a:p>
          <a:p>
            <a:r>
              <a:rPr lang="en-CA"/>
              <a:t>Example: variable trees vs bar graphs</a:t>
            </a:r>
          </a:p>
        </p:txBody>
      </p:sp>
    </p:spTree>
    <p:extLst>
      <p:ext uri="{BB962C8B-B14F-4D97-AF65-F5344CB8AC3E}">
        <p14:creationId xmlns:p14="http://schemas.microsoft.com/office/powerpoint/2010/main" val="42337584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F932A42-38AA-4FB6-3620-ED8A2B1620C3}"/>
              </a:ext>
            </a:extLst>
          </p:cNvPr>
          <p:cNvPicPr>
            <a:picLocks noChangeAspect="1"/>
          </p:cNvPicPr>
          <p:nvPr/>
        </p:nvPicPr>
        <p:blipFill>
          <a:blip r:embed="rId3"/>
          <a:stretch>
            <a:fillRect/>
          </a:stretch>
        </p:blipFill>
        <p:spPr>
          <a:xfrm>
            <a:off x="376237" y="514350"/>
            <a:ext cx="11439525" cy="5829300"/>
          </a:xfrm>
          <a:prstGeom prst="rect">
            <a:avLst/>
          </a:prstGeom>
        </p:spPr>
      </p:pic>
      <p:sp>
        <p:nvSpPr>
          <p:cNvPr id="2" name="Footer Placeholder 1">
            <a:extLst>
              <a:ext uri="{FF2B5EF4-FFF2-40B4-BE49-F238E27FC236}">
                <a16:creationId xmlns:a16="http://schemas.microsoft.com/office/drawing/2014/main" id="{813B167A-B961-B77E-EC1E-0BFFAEEE5401}"/>
              </a:ext>
            </a:extLst>
          </p:cNvPr>
          <p:cNvSpPr>
            <a:spLocks noGrp="1"/>
          </p:cNvSpPr>
          <p:nvPr>
            <p:ph type="ftr" sz="quarter" idx="11"/>
          </p:nvPr>
        </p:nvSpPr>
        <p:spPr/>
        <p:txBody>
          <a:bodyPr/>
          <a:lstStyle/>
          <a:p>
            <a:r>
              <a:rPr lang="en-CA"/>
              <a:t>Part I</a:t>
            </a:r>
          </a:p>
          <a:p>
            <a:pPr algn="r"/>
            <a:r>
              <a:rPr lang="en-CA"/>
              <a:t>Example: variable trees vs bar graphs</a:t>
            </a:r>
          </a:p>
        </p:txBody>
      </p:sp>
    </p:spTree>
    <p:extLst>
      <p:ext uri="{BB962C8B-B14F-4D97-AF65-F5344CB8AC3E}">
        <p14:creationId xmlns:p14="http://schemas.microsoft.com/office/powerpoint/2010/main" val="465288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999E7-19F5-5BA3-69DE-79430A2E5D9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0B5574B-5539-3A09-30C2-28460FD056AC}"/>
              </a:ext>
            </a:extLst>
          </p:cNvPr>
          <p:cNvSpPr txBox="1"/>
          <p:nvPr/>
        </p:nvSpPr>
        <p:spPr>
          <a:xfrm>
            <a:off x="720000" y="540000"/>
            <a:ext cx="10800000" cy="506256"/>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p>
            <a:r>
              <a:rPr lang="en-CA" sz="1400" b="1">
                <a:latin typeface="Consolas" panose="020B0609020204030204" pitchFamily="49" charset="0"/>
              </a:rPr>
              <a:t>titanic |&gt; tbl_cross(Age, Class, percent = "row")</a:t>
            </a:r>
          </a:p>
        </p:txBody>
      </p:sp>
      <p:pic>
        <p:nvPicPr>
          <p:cNvPr id="8" name="Picture 7">
            <a:extLst>
              <a:ext uri="{FF2B5EF4-FFF2-40B4-BE49-F238E27FC236}">
                <a16:creationId xmlns:a16="http://schemas.microsoft.com/office/drawing/2014/main" id="{5DCC623C-C650-522C-40B2-1B1419F08EC1}"/>
              </a:ext>
            </a:extLst>
          </p:cNvPr>
          <p:cNvPicPr>
            <a:picLocks noChangeAspect="1"/>
          </p:cNvPicPr>
          <p:nvPr/>
        </p:nvPicPr>
        <p:blipFill>
          <a:blip r:embed="rId2"/>
          <a:stretch>
            <a:fillRect/>
          </a:stretch>
        </p:blipFill>
        <p:spPr>
          <a:xfrm>
            <a:off x="2440675" y="1551673"/>
            <a:ext cx="7310649" cy="3449068"/>
          </a:xfrm>
          <a:prstGeom prst="rect">
            <a:avLst/>
          </a:prstGeom>
        </p:spPr>
      </p:pic>
      <p:sp>
        <p:nvSpPr>
          <p:cNvPr id="3" name="Footer Placeholder 2">
            <a:extLst>
              <a:ext uri="{FF2B5EF4-FFF2-40B4-BE49-F238E27FC236}">
                <a16:creationId xmlns:a16="http://schemas.microsoft.com/office/drawing/2014/main" id="{1BD464C6-28FA-2B44-5A1F-93B0499F35A0}"/>
              </a:ext>
            </a:extLst>
          </p:cNvPr>
          <p:cNvSpPr>
            <a:spLocks noGrp="1"/>
          </p:cNvSpPr>
          <p:nvPr>
            <p:ph type="ftr" sz="quarter" idx="11"/>
          </p:nvPr>
        </p:nvSpPr>
        <p:spPr/>
        <p:txBody>
          <a:bodyPr/>
          <a:lstStyle/>
          <a:p>
            <a:r>
              <a:rPr lang="en-CA"/>
              <a:t>Part I</a:t>
            </a:r>
          </a:p>
          <a:p>
            <a:pPr algn="r"/>
            <a:r>
              <a:rPr lang="en-CA"/>
              <a:t>Example: variable trees vs bar graphs</a:t>
            </a:r>
          </a:p>
        </p:txBody>
      </p:sp>
    </p:spTree>
    <p:extLst>
      <p:ext uri="{BB962C8B-B14F-4D97-AF65-F5344CB8AC3E}">
        <p14:creationId xmlns:p14="http://schemas.microsoft.com/office/powerpoint/2010/main" val="35429947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8471D7-6E82-413B-EB9C-77D425D097C4}"/>
              </a:ext>
            </a:extLst>
          </p:cNvPr>
          <p:cNvPicPr>
            <a:picLocks noChangeAspect="1"/>
          </p:cNvPicPr>
          <p:nvPr/>
        </p:nvPicPr>
        <p:blipFill>
          <a:blip r:embed="rId2"/>
          <a:stretch>
            <a:fillRect/>
          </a:stretch>
        </p:blipFill>
        <p:spPr>
          <a:xfrm>
            <a:off x="475892" y="277269"/>
            <a:ext cx="5924908" cy="2085696"/>
          </a:xfrm>
          <a:prstGeom prst="rect">
            <a:avLst/>
          </a:prstGeom>
        </p:spPr>
      </p:pic>
      <p:pic>
        <p:nvPicPr>
          <p:cNvPr id="3" name="Picture 2">
            <a:extLst>
              <a:ext uri="{FF2B5EF4-FFF2-40B4-BE49-F238E27FC236}">
                <a16:creationId xmlns:a16="http://schemas.microsoft.com/office/drawing/2014/main" id="{6E2E6A12-5B77-A998-9552-FC28C308FE61}"/>
              </a:ext>
            </a:extLst>
          </p:cNvPr>
          <p:cNvPicPr>
            <a:picLocks noChangeAspect="1"/>
          </p:cNvPicPr>
          <p:nvPr/>
        </p:nvPicPr>
        <p:blipFill>
          <a:blip r:embed="rId3"/>
          <a:stretch>
            <a:fillRect/>
          </a:stretch>
        </p:blipFill>
        <p:spPr>
          <a:xfrm>
            <a:off x="2596667" y="2645164"/>
            <a:ext cx="6998665" cy="3566347"/>
          </a:xfrm>
          <a:prstGeom prst="rect">
            <a:avLst/>
          </a:prstGeom>
        </p:spPr>
      </p:pic>
      <p:pic>
        <p:nvPicPr>
          <p:cNvPr id="4" name="Picture 3">
            <a:extLst>
              <a:ext uri="{FF2B5EF4-FFF2-40B4-BE49-F238E27FC236}">
                <a16:creationId xmlns:a16="http://schemas.microsoft.com/office/drawing/2014/main" id="{F240B5F7-C26F-BE1F-30E4-8C23AFA13FEF}"/>
              </a:ext>
            </a:extLst>
          </p:cNvPr>
          <p:cNvPicPr>
            <a:picLocks noChangeAspect="1"/>
          </p:cNvPicPr>
          <p:nvPr/>
        </p:nvPicPr>
        <p:blipFill>
          <a:blip r:embed="rId4"/>
          <a:stretch>
            <a:fillRect/>
          </a:stretch>
        </p:blipFill>
        <p:spPr>
          <a:xfrm>
            <a:off x="6703726" y="137729"/>
            <a:ext cx="5012382" cy="2364776"/>
          </a:xfrm>
          <a:prstGeom prst="rect">
            <a:avLst/>
          </a:prstGeom>
        </p:spPr>
      </p:pic>
      <p:sp>
        <p:nvSpPr>
          <p:cNvPr id="5" name="Footer Placeholder 4">
            <a:extLst>
              <a:ext uri="{FF2B5EF4-FFF2-40B4-BE49-F238E27FC236}">
                <a16:creationId xmlns:a16="http://schemas.microsoft.com/office/drawing/2014/main" id="{0BD531C7-C3EC-0F24-A347-0304E0466D69}"/>
              </a:ext>
            </a:extLst>
          </p:cNvPr>
          <p:cNvSpPr>
            <a:spLocks noGrp="1"/>
          </p:cNvSpPr>
          <p:nvPr>
            <p:ph type="ftr" sz="quarter" idx="11"/>
          </p:nvPr>
        </p:nvSpPr>
        <p:spPr/>
        <p:txBody>
          <a:bodyPr/>
          <a:lstStyle/>
          <a:p>
            <a:r>
              <a:rPr lang="en-CA"/>
              <a:t>Part I</a:t>
            </a:r>
          </a:p>
          <a:p>
            <a:pPr algn="r"/>
            <a:r>
              <a:rPr lang="en-CA"/>
              <a:t>Example: variable trees vs bar graphs</a:t>
            </a:r>
          </a:p>
        </p:txBody>
      </p:sp>
    </p:spTree>
    <p:extLst>
      <p:ext uri="{BB962C8B-B14F-4D97-AF65-F5344CB8AC3E}">
        <p14:creationId xmlns:p14="http://schemas.microsoft.com/office/powerpoint/2010/main" val="33225700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9508E-24AC-EB6B-1CF2-AA1881C5E89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DD1A35D-1A27-1881-70C1-A71552FBACF4}"/>
              </a:ext>
            </a:extLst>
          </p:cNvPr>
          <p:cNvSpPr txBox="1"/>
          <p:nvPr/>
        </p:nvSpPr>
        <p:spPr>
          <a:xfrm>
            <a:off x="707010" y="2450969"/>
            <a:ext cx="10501460" cy="1485413"/>
          </a:xfrm>
          <a:prstGeom prst="roundRect">
            <a:avLst/>
          </a:prstGeom>
          <a:gradFill flip="none" rotWithShape="1">
            <a:gsLst>
              <a:gs pos="72000">
                <a:schemeClr val="tx2">
                  <a:lumMod val="25000"/>
                  <a:lumOff val="75000"/>
                </a:schemeClr>
              </a:gs>
              <a:gs pos="5000">
                <a:schemeClr val="accent1">
                  <a:lumMod val="0"/>
                  <a:lumOff val="100000"/>
                </a:schemeClr>
              </a:gs>
              <a:gs pos="99000">
                <a:schemeClr val="tx2">
                  <a:lumMod val="25000"/>
                  <a:lumOff val="75000"/>
                </a:schemeClr>
              </a:gs>
            </a:gsLst>
            <a:lin ang="16200000" scaled="1"/>
            <a:tileRect/>
          </a:gradFill>
          <a:ln>
            <a:noFill/>
          </a:ln>
          <a:effectLst>
            <a:outerShdw blurRad="50800" dist="38100" dir="2700000" algn="tl" rotWithShape="0">
              <a:prstClr val="black">
                <a:alpha val="40000"/>
              </a:prstClr>
            </a:outerShdw>
          </a:effectLst>
        </p:spPr>
        <p:txBody>
          <a:bodyPr wrap="square" lIns="360000" tIns="360000" rIns="360000" bIns="360000" rtlCol="0">
            <a:spAutoFit/>
          </a:bodyPr>
          <a:lstStyle/>
          <a:p>
            <a:pPr algn="ctr"/>
            <a:r>
              <a:rPr lang="en-CA" sz="4000" b="1"/>
              <a:t>Example: Diagnostic test properties</a:t>
            </a:r>
          </a:p>
        </p:txBody>
      </p:sp>
      <p:sp>
        <p:nvSpPr>
          <p:cNvPr id="3" name="Footer Placeholder 2">
            <a:extLst>
              <a:ext uri="{FF2B5EF4-FFF2-40B4-BE49-F238E27FC236}">
                <a16:creationId xmlns:a16="http://schemas.microsoft.com/office/drawing/2014/main" id="{2FC36C76-0546-C77F-9A73-F51EF6595D86}"/>
              </a:ext>
            </a:extLst>
          </p:cNvPr>
          <p:cNvSpPr>
            <a:spLocks noGrp="1"/>
          </p:cNvSpPr>
          <p:nvPr>
            <p:ph type="ftr" sz="quarter" idx="11"/>
          </p:nvPr>
        </p:nvSpPr>
        <p:spPr/>
        <p:txBody>
          <a:bodyPr/>
          <a:lstStyle/>
          <a:p>
            <a:r>
              <a:rPr lang="en-CA"/>
              <a:t>Part I</a:t>
            </a:r>
          </a:p>
        </p:txBody>
      </p:sp>
    </p:spTree>
    <p:extLst>
      <p:ext uri="{BB962C8B-B14F-4D97-AF65-F5344CB8AC3E}">
        <p14:creationId xmlns:p14="http://schemas.microsoft.com/office/powerpoint/2010/main" val="29169175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8BF83-2B13-A887-DDC4-74D52D80A5C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1CC868D-CCCE-698E-E3FC-A4394814BEA4}"/>
              </a:ext>
            </a:extLst>
          </p:cNvPr>
          <p:cNvSpPr txBox="1"/>
          <p:nvPr/>
        </p:nvSpPr>
        <p:spPr>
          <a:xfrm>
            <a:off x="667326" y="2921250"/>
            <a:ext cx="10800000" cy="1583474"/>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p>
            <a:r>
              <a:rPr lang="en-CA" sz="1400" b="1">
                <a:latin typeface="Consolas" panose="020B0609020204030204" pitchFamily="49" charset="0"/>
              </a:rPr>
              <a:t>d &lt;- build.data.frame(</a:t>
            </a:r>
          </a:p>
          <a:p>
            <a:r>
              <a:rPr lang="en-CA" sz="1400" b="1">
                <a:latin typeface="Consolas" panose="020B0609020204030204" pitchFamily="49" charset="0"/>
              </a:rPr>
              <a:t>  c("test","gold_standard"),</a:t>
            </a:r>
          </a:p>
          <a:p>
            <a:r>
              <a:rPr lang="en-CA" sz="1400" b="1">
                <a:latin typeface="Consolas" panose="020B0609020204030204" pitchFamily="49" charset="0"/>
              </a:rPr>
              <a:t>  c("positive", "positive", 100),</a:t>
            </a:r>
          </a:p>
          <a:p>
            <a:r>
              <a:rPr lang="en-CA" sz="1400" b="1">
                <a:latin typeface="Consolas" panose="020B0609020204030204" pitchFamily="49" charset="0"/>
              </a:rPr>
              <a:t>  c("negative", "positive", 2),</a:t>
            </a:r>
          </a:p>
          <a:p>
            <a:r>
              <a:rPr lang="en-CA" sz="1400" b="1">
                <a:latin typeface="Consolas" panose="020B0609020204030204" pitchFamily="49" charset="0"/>
              </a:rPr>
              <a:t>  c("negative", "negative", 10000),</a:t>
            </a:r>
          </a:p>
          <a:p>
            <a:r>
              <a:rPr lang="en-CA" sz="1400" b="1">
                <a:latin typeface="Consolas" panose="020B0609020204030204" pitchFamily="49" charset="0"/>
              </a:rPr>
              <a:t>  c("positive", "negative", 1000))</a:t>
            </a:r>
          </a:p>
        </p:txBody>
      </p:sp>
      <p:sp>
        <p:nvSpPr>
          <p:cNvPr id="3" name="Footer Placeholder 2">
            <a:extLst>
              <a:ext uri="{FF2B5EF4-FFF2-40B4-BE49-F238E27FC236}">
                <a16:creationId xmlns:a16="http://schemas.microsoft.com/office/drawing/2014/main" id="{0C20FFD2-DA1D-61BD-E404-8663F0716F70}"/>
              </a:ext>
            </a:extLst>
          </p:cNvPr>
          <p:cNvSpPr>
            <a:spLocks noGrp="1"/>
          </p:cNvSpPr>
          <p:nvPr>
            <p:ph type="ftr" sz="quarter" idx="11"/>
          </p:nvPr>
        </p:nvSpPr>
        <p:spPr/>
        <p:txBody>
          <a:bodyPr/>
          <a:lstStyle/>
          <a:p>
            <a:r>
              <a:rPr lang="en-CA"/>
              <a:t>Part I</a:t>
            </a:r>
          </a:p>
          <a:p>
            <a:pPr algn="r"/>
            <a:r>
              <a:rPr lang="en-CA"/>
              <a:t>Exampe: Diagnostic test properties</a:t>
            </a:r>
          </a:p>
        </p:txBody>
      </p:sp>
      <p:sp>
        <p:nvSpPr>
          <p:cNvPr id="4" name="TextBox 3">
            <a:extLst>
              <a:ext uri="{FF2B5EF4-FFF2-40B4-BE49-F238E27FC236}">
                <a16:creationId xmlns:a16="http://schemas.microsoft.com/office/drawing/2014/main" id="{77ACAF38-5B5B-D145-9911-604E47047935}"/>
              </a:ext>
            </a:extLst>
          </p:cNvPr>
          <p:cNvSpPr txBox="1"/>
          <p:nvPr/>
        </p:nvSpPr>
        <p:spPr>
          <a:xfrm>
            <a:off x="643379" y="617434"/>
            <a:ext cx="10847895" cy="2124236"/>
          </a:xfrm>
          <a:prstGeom prst="rect">
            <a:avLst/>
          </a:prstGeom>
          <a:noFill/>
        </p:spPr>
        <p:txBody>
          <a:bodyPr wrap="square">
            <a:spAutoFit/>
          </a:bodyPr>
          <a:lstStyle/>
          <a:p>
            <a:pPr marL="0" indent="0">
              <a:lnSpc>
                <a:spcPct val="114000"/>
              </a:lnSpc>
              <a:spcAft>
                <a:spcPts val="1200"/>
              </a:spcAft>
              <a:buNone/>
            </a:pPr>
            <a:r>
              <a:rPr lang="en-CA" sz="2800" b="1"/>
              <a:t>Let's compare a diagnostic test to a gold standard</a:t>
            </a:r>
          </a:p>
          <a:p>
            <a:pPr marL="0" indent="0">
              <a:lnSpc>
                <a:spcPct val="114000"/>
              </a:lnSpc>
              <a:buNone/>
            </a:pPr>
            <a:r>
              <a:rPr lang="en-CA" sz="2000"/>
              <a:t>The test result is either positive or negative.</a:t>
            </a:r>
          </a:p>
          <a:p>
            <a:pPr marL="0" indent="0">
              <a:lnSpc>
                <a:spcPct val="114000"/>
              </a:lnSpc>
              <a:buNone/>
            </a:pPr>
            <a:r>
              <a:rPr lang="en-CA" sz="2000"/>
              <a:t>The gold standard is either positive or negative.</a:t>
            </a:r>
          </a:p>
          <a:p>
            <a:pPr marL="0" indent="0">
              <a:lnSpc>
                <a:spcPct val="114000"/>
              </a:lnSpc>
              <a:buNone/>
            </a:pPr>
            <a:endParaRPr lang="en-CA" sz="2000"/>
          </a:p>
          <a:p>
            <a:pPr marL="0" indent="0">
              <a:lnSpc>
                <a:spcPct val="114000"/>
              </a:lnSpc>
              <a:buNone/>
            </a:pPr>
            <a:r>
              <a:rPr lang="en-CA" sz="2000"/>
              <a:t>How well do they agree?</a:t>
            </a:r>
          </a:p>
        </p:txBody>
      </p:sp>
    </p:spTree>
    <p:extLst>
      <p:ext uri="{BB962C8B-B14F-4D97-AF65-F5344CB8AC3E}">
        <p14:creationId xmlns:p14="http://schemas.microsoft.com/office/powerpoint/2010/main" val="42802772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8BF5B-B118-1D57-F1E7-1716449DFD0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03A92F5-30E1-900F-0D82-367B5A27DDE2}"/>
              </a:ext>
            </a:extLst>
          </p:cNvPr>
          <p:cNvSpPr txBox="1"/>
          <p:nvPr/>
        </p:nvSpPr>
        <p:spPr>
          <a:xfrm>
            <a:off x="720000" y="540000"/>
            <a:ext cx="10800000" cy="506256"/>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p>
            <a:r>
              <a:rPr lang="en-CA" sz="1400" b="1">
                <a:latin typeface="Consolas" panose="020B0609020204030204" pitchFamily="49" charset="0"/>
              </a:rPr>
              <a:t>vtree(d, "gold_standard test")</a:t>
            </a:r>
          </a:p>
        </p:txBody>
      </p:sp>
      <p:pic>
        <p:nvPicPr>
          <p:cNvPr id="17" name="Picture 16">
            <a:extLst>
              <a:ext uri="{FF2B5EF4-FFF2-40B4-BE49-F238E27FC236}">
                <a16:creationId xmlns:a16="http://schemas.microsoft.com/office/drawing/2014/main" id="{547B8C0F-BB90-ED44-208C-D9B26D7AEA1F}"/>
              </a:ext>
            </a:extLst>
          </p:cNvPr>
          <p:cNvPicPr>
            <a:picLocks noChangeAspect="1"/>
          </p:cNvPicPr>
          <p:nvPr/>
        </p:nvPicPr>
        <p:blipFill>
          <a:blip r:embed="rId3"/>
          <a:stretch>
            <a:fillRect/>
          </a:stretch>
        </p:blipFill>
        <p:spPr>
          <a:xfrm>
            <a:off x="1325638" y="1286943"/>
            <a:ext cx="5835601" cy="3762375"/>
          </a:xfrm>
          <a:prstGeom prst="rect">
            <a:avLst/>
          </a:prstGeom>
        </p:spPr>
      </p:pic>
      <p:sp>
        <p:nvSpPr>
          <p:cNvPr id="3" name="Footer Placeholder 2">
            <a:extLst>
              <a:ext uri="{FF2B5EF4-FFF2-40B4-BE49-F238E27FC236}">
                <a16:creationId xmlns:a16="http://schemas.microsoft.com/office/drawing/2014/main" id="{4FC2C813-540B-5531-C02E-A5F1DBDB43B6}"/>
              </a:ext>
            </a:extLst>
          </p:cNvPr>
          <p:cNvSpPr>
            <a:spLocks noGrp="1"/>
          </p:cNvSpPr>
          <p:nvPr>
            <p:ph type="ftr" sz="quarter" idx="11"/>
          </p:nvPr>
        </p:nvSpPr>
        <p:spPr/>
        <p:txBody>
          <a:bodyPr/>
          <a:lstStyle/>
          <a:p>
            <a:r>
              <a:rPr lang="en-CA"/>
              <a:t>Part I</a:t>
            </a:r>
          </a:p>
          <a:p>
            <a:pPr algn="r"/>
            <a:r>
              <a:rPr lang="en-CA"/>
              <a:t>Example: Diagnostic test properties</a:t>
            </a:r>
          </a:p>
        </p:txBody>
      </p:sp>
      <p:cxnSp>
        <p:nvCxnSpPr>
          <p:cNvPr id="10" name="Straight Arrow Connector 9">
            <a:extLst>
              <a:ext uri="{FF2B5EF4-FFF2-40B4-BE49-F238E27FC236}">
                <a16:creationId xmlns:a16="http://schemas.microsoft.com/office/drawing/2014/main" id="{2ABBF4FB-A37F-C0E1-8484-48352C75464F}"/>
              </a:ext>
            </a:extLst>
          </p:cNvPr>
          <p:cNvCxnSpPr>
            <a:cxnSpLocks/>
          </p:cNvCxnSpPr>
          <p:nvPr/>
        </p:nvCxnSpPr>
        <p:spPr>
          <a:xfrm flipH="1">
            <a:off x="7008193" y="1821179"/>
            <a:ext cx="561976" cy="0"/>
          </a:xfrm>
          <a:prstGeom prst="straightConnector1">
            <a:avLst/>
          </a:prstGeom>
          <a:ln w="698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77A457DD-DCDC-000E-EB11-F40092151AF1}"/>
              </a:ext>
            </a:extLst>
          </p:cNvPr>
          <p:cNvSpPr txBox="1"/>
          <p:nvPr/>
        </p:nvSpPr>
        <p:spPr>
          <a:xfrm>
            <a:off x="7570169" y="1626988"/>
            <a:ext cx="1553780" cy="369332"/>
          </a:xfrm>
          <a:prstGeom prst="rect">
            <a:avLst/>
          </a:prstGeom>
          <a:noFill/>
        </p:spPr>
        <p:txBody>
          <a:bodyPr wrap="square" rtlCol="0">
            <a:spAutoFit/>
          </a:bodyPr>
          <a:lstStyle/>
          <a:p>
            <a:r>
              <a:rPr lang="en-CA"/>
              <a:t>Specificity</a:t>
            </a:r>
          </a:p>
        </p:txBody>
      </p:sp>
      <p:cxnSp>
        <p:nvCxnSpPr>
          <p:cNvPr id="13" name="Straight Arrow Connector 12">
            <a:extLst>
              <a:ext uri="{FF2B5EF4-FFF2-40B4-BE49-F238E27FC236}">
                <a16:creationId xmlns:a16="http://schemas.microsoft.com/office/drawing/2014/main" id="{BC53DFEF-4125-FF23-7B92-A04E867C96A6}"/>
              </a:ext>
            </a:extLst>
          </p:cNvPr>
          <p:cNvCxnSpPr>
            <a:cxnSpLocks/>
          </p:cNvCxnSpPr>
          <p:nvPr/>
        </p:nvCxnSpPr>
        <p:spPr>
          <a:xfrm flipH="1">
            <a:off x="6891286" y="4211637"/>
            <a:ext cx="561976" cy="0"/>
          </a:xfrm>
          <a:prstGeom prst="straightConnector1">
            <a:avLst/>
          </a:prstGeom>
          <a:ln w="698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B36E0EF7-15B0-EC4B-E843-BD01116A9A07}"/>
              </a:ext>
            </a:extLst>
          </p:cNvPr>
          <p:cNvSpPr txBox="1"/>
          <p:nvPr/>
        </p:nvSpPr>
        <p:spPr>
          <a:xfrm>
            <a:off x="7453262" y="4017446"/>
            <a:ext cx="1346837" cy="369332"/>
          </a:xfrm>
          <a:prstGeom prst="rect">
            <a:avLst/>
          </a:prstGeom>
          <a:noFill/>
        </p:spPr>
        <p:txBody>
          <a:bodyPr wrap="square" rtlCol="0">
            <a:spAutoFit/>
          </a:bodyPr>
          <a:lstStyle/>
          <a:p>
            <a:r>
              <a:rPr lang="en-CA"/>
              <a:t>Sensitivity</a:t>
            </a:r>
          </a:p>
        </p:txBody>
      </p:sp>
      <p:sp>
        <p:nvSpPr>
          <p:cNvPr id="18" name="TextBox 17">
            <a:extLst>
              <a:ext uri="{FF2B5EF4-FFF2-40B4-BE49-F238E27FC236}">
                <a16:creationId xmlns:a16="http://schemas.microsoft.com/office/drawing/2014/main" id="{B9F8B778-9FD5-979D-5666-FC3A92DB3309}"/>
              </a:ext>
            </a:extLst>
          </p:cNvPr>
          <p:cNvSpPr txBox="1"/>
          <p:nvPr/>
        </p:nvSpPr>
        <p:spPr>
          <a:xfrm>
            <a:off x="833976" y="5371002"/>
            <a:ext cx="10847895" cy="400110"/>
          </a:xfrm>
          <a:prstGeom prst="rect">
            <a:avLst/>
          </a:prstGeom>
          <a:noFill/>
        </p:spPr>
        <p:txBody>
          <a:bodyPr wrap="square">
            <a:spAutoFit/>
          </a:bodyPr>
          <a:lstStyle/>
          <a:p>
            <a:pPr marL="0" indent="0">
              <a:buNone/>
            </a:pPr>
            <a:r>
              <a:rPr lang="en-CA" sz="2000"/>
              <a:t>The test has very good sensitivity and specificity.</a:t>
            </a:r>
          </a:p>
        </p:txBody>
      </p:sp>
    </p:spTree>
    <p:extLst>
      <p:ext uri="{BB962C8B-B14F-4D97-AF65-F5344CB8AC3E}">
        <p14:creationId xmlns:p14="http://schemas.microsoft.com/office/powerpoint/2010/main" val="4458010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5C7B7-FE82-C692-C038-E7D6B591E1F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3818E37-A95D-E26D-A8D5-7D55DC47BB2A}"/>
              </a:ext>
            </a:extLst>
          </p:cNvPr>
          <p:cNvSpPr txBox="1"/>
          <p:nvPr/>
        </p:nvSpPr>
        <p:spPr>
          <a:xfrm>
            <a:off x="720000" y="540000"/>
            <a:ext cx="10800000" cy="506256"/>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p>
            <a:r>
              <a:rPr lang="en-CA" sz="1400" b="1">
                <a:latin typeface="Consolas" panose="020B0609020204030204" pitchFamily="49" charset="0"/>
              </a:rPr>
              <a:t>vtree(d, "test gold_standard")</a:t>
            </a:r>
          </a:p>
        </p:txBody>
      </p:sp>
      <p:sp>
        <p:nvSpPr>
          <p:cNvPr id="3" name="Footer Placeholder 2">
            <a:extLst>
              <a:ext uri="{FF2B5EF4-FFF2-40B4-BE49-F238E27FC236}">
                <a16:creationId xmlns:a16="http://schemas.microsoft.com/office/drawing/2014/main" id="{2B2FBC5F-4785-5033-17B1-493734D9FC75}"/>
              </a:ext>
            </a:extLst>
          </p:cNvPr>
          <p:cNvSpPr>
            <a:spLocks noGrp="1"/>
          </p:cNvSpPr>
          <p:nvPr>
            <p:ph type="ftr" sz="quarter" idx="11"/>
          </p:nvPr>
        </p:nvSpPr>
        <p:spPr/>
        <p:txBody>
          <a:bodyPr/>
          <a:lstStyle/>
          <a:p>
            <a:r>
              <a:rPr lang="en-CA"/>
              <a:t>Part I</a:t>
            </a:r>
          </a:p>
          <a:p>
            <a:r>
              <a:rPr lang="en-CA"/>
              <a:t>Example: Diagnostic test properties</a:t>
            </a:r>
          </a:p>
        </p:txBody>
      </p:sp>
      <p:pic>
        <p:nvPicPr>
          <p:cNvPr id="5" name="Picture 4">
            <a:extLst>
              <a:ext uri="{FF2B5EF4-FFF2-40B4-BE49-F238E27FC236}">
                <a16:creationId xmlns:a16="http://schemas.microsoft.com/office/drawing/2014/main" id="{D57505C7-1BA6-DAD7-9E2D-657A17764327}"/>
              </a:ext>
            </a:extLst>
          </p:cNvPr>
          <p:cNvPicPr>
            <a:picLocks noChangeAspect="1"/>
          </p:cNvPicPr>
          <p:nvPr/>
        </p:nvPicPr>
        <p:blipFill>
          <a:blip r:embed="rId3"/>
          <a:stretch>
            <a:fillRect/>
          </a:stretch>
        </p:blipFill>
        <p:spPr>
          <a:xfrm>
            <a:off x="1158090" y="1325888"/>
            <a:ext cx="5437167" cy="3535080"/>
          </a:xfrm>
          <a:prstGeom prst="rect">
            <a:avLst/>
          </a:prstGeom>
        </p:spPr>
      </p:pic>
      <p:cxnSp>
        <p:nvCxnSpPr>
          <p:cNvPr id="10" name="Straight Arrow Connector 9">
            <a:extLst>
              <a:ext uri="{FF2B5EF4-FFF2-40B4-BE49-F238E27FC236}">
                <a16:creationId xmlns:a16="http://schemas.microsoft.com/office/drawing/2014/main" id="{95192855-FB4C-4808-7F7A-103EC98AE393}"/>
              </a:ext>
            </a:extLst>
          </p:cNvPr>
          <p:cNvCxnSpPr>
            <a:cxnSpLocks/>
          </p:cNvCxnSpPr>
          <p:nvPr/>
        </p:nvCxnSpPr>
        <p:spPr>
          <a:xfrm flipH="1">
            <a:off x="6152344" y="1840229"/>
            <a:ext cx="561976" cy="0"/>
          </a:xfrm>
          <a:prstGeom prst="straightConnector1">
            <a:avLst/>
          </a:prstGeom>
          <a:ln w="698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B62CB8E-605D-E2CA-7807-5E8A16384167}"/>
              </a:ext>
            </a:extLst>
          </p:cNvPr>
          <p:cNvSpPr txBox="1"/>
          <p:nvPr/>
        </p:nvSpPr>
        <p:spPr>
          <a:xfrm>
            <a:off x="6714320" y="1646038"/>
            <a:ext cx="3657600" cy="369332"/>
          </a:xfrm>
          <a:prstGeom prst="rect">
            <a:avLst/>
          </a:prstGeom>
          <a:noFill/>
        </p:spPr>
        <p:txBody>
          <a:bodyPr wrap="square" rtlCol="0">
            <a:spAutoFit/>
          </a:bodyPr>
          <a:lstStyle/>
          <a:p>
            <a:r>
              <a:rPr lang="en-CA"/>
              <a:t>Negative predictive value</a:t>
            </a:r>
          </a:p>
        </p:txBody>
      </p:sp>
      <p:cxnSp>
        <p:nvCxnSpPr>
          <p:cNvPr id="13" name="Straight Arrow Connector 12">
            <a:extLst>
              <a:ext uri="{FF2B5EF4-FFF2-40B4-BE49-F238E27FC236}">
                <a16:creationId xmlns:a16="http://schemas.microsoft.com/office/drawing/2014/main" id="{6600E62B-CF51-162A-B902-C9C7B6FEE569}"/>
              </a:ext>
            </a:extLst>
          </p:cNvPr>
          <p:cNvCxnSpPr>
            <a:cxnSpLocks/>
          </p:cNvCxnSpPr>
          <p:nvPr/>
        </p:nvCxnSpPr>
        <p:spPr>
          <a:xfrm flipH="1">
            <a:off x="5942794" y="4068762"/>
            <a:ext cx="561976" cy="0"/>
          </a:xfrm>
          <a:prstGeom prst="straightConnector1">
            <a:avLst/>
          </a:prstGeom>
          <a:ln w="698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94E7F635-C4EA-C630-72B4-FF84F74EB7F9}"/>
              </a:ext>
            </a:extLst>
          </p:cNvPr>
          <p:cNvSpPr txBox="1"/>
          <p:nvPr/>
        </p:nvSpPr>
        <p:spPr>
          <a:xfrm>
            <a:off x="6504770" y="3874571"/>
            <a:ext cx="3657600" cy="369332"/>
          </a:xfrm>
          <a:prstGeom prst="rect">
            <a:avLst/>
          </a:prstGeom>
          <a:noFill/>
        </p:spPr>
        <p:txBody>
          <a:bodyPr wrap="square" rtlCol="0">
            <a:spAutoFit/>
          </a:bodyPr>
          <a:lstStyle/>
          <a:p>
            <a:r>
              <a:rPr lang="en-CA"/>
              <a:t>Positive predictive value</a:t>
            </a:r>
          </a:p>
        </p:txBody>
      </p:sp>
      <p:sp>
        <p:nvSpPr>
          <p:cNvPr id="4" name="TextBox 3">
            <a:extLst>
              <a:ext uri="{FF2B5EF4-FFF2-40B4-BE49-F238E27FC236}">
                <a16:creationId xmlns:a16="http://schemas.microsoft.com/office/drawing/2014/main" id="{1A954EAD-1DFC-537D-1A8A-4000DB7E06DF}"/>
              </a:ext>
            </a:extLst>
          </p:cNvPr>
          <p:cNvSpPr txBox="1"/>
          <p:nvPr/>
        </p:nvSpPr>
        <p:spPr>
          <a:xfrm>
            <a:off x="833976" y="5323377"/>
            <a:ext cx="10847895" cy="777392"/>
          </a:xfrm>
          <a:prstGeom prst="rect">
            <a:avLst/>
          </a:prstGeom>
          <a:noFill/>
        </p:spPr>
        <p:txBody>
          <a:bodyPr wrap="square">
            <a:spAutoFit/>
          </a:bodyPr>
          <a:lstStyle/>
          <a:p>
            <a:pPr marL="0" indent="0">
              <a:lnSpc>
                <a:spcPct val="114000"/>
              </a:lnSpc>
              <a:buNone/>
            </a:pPr>
            <a:r>
              <a:rPr lang="en-CA" sz="2000"/>
              <a:t>The positive predictive value is terrible.</a:t>
            </a:r>
          </a:p>
          <a:p>
            <a:pPr marL="0" indent="0">
              <a:lnSpc>
                <a:spcPct val="114000"/>
              </a:lnSpc>
              <a:buNone/>
            </a:pPr>
            <a:r>
              <a:rPr lang="en-CA" sz="2000"/>
              <a:t>A positive test means you only have a 9% chance of truly being positive.</a:t>
            </a:r>
          </a:p>
        </p:txBody>
      </p:sp>
    </p:spTree>
    <p:extLst>
      <p:ext uri="{BB962C8B-B14F-4D97-AF65-F5344CB8AC3E}">
        <p14:creationId xmlns:p14="http://schemas.microsoft.com/office/powerpoint/2010/main" val="2477657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AB54C-B0CE-0EE2-C71D-79FCF02BB37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F36B208-B0C6-705A-1AEC-2B8A04678B0C}"/>
              </a:ext>
            </a:extLst>
          </p:cNvPr>
          <p:cNvSpPr txBox="1"/>
          <p:nvPr/>
        </p:nvSpPr>
        <p:spPr>
          <a:xfrm>
            <a:off x="6106572" y="340828"/>
            <a:ext cx="5463128" cy="3773597"/>
          </a:xfrm>
          <a:prstGeom prst="rect">
            <a:avLst/>
          </a:prstGeom>
          <a:noFill/>
        </p:spPr>
        <p:txBody>
          <a:bodyPr wrap="square">
            <a:spAutoFit/>
          </a:bodyPr>
          <a:lstStyle/>
          <a:p>
            <a:pPr marL="0" indent="0">
              <a:lnSpc>
                <a:spcPct val="120000"/>
              </a:lnSpc>
              <a:buNone/>
            </a:pPr>
            <a:r>
              <a:rPr lang="en-CA" sz="2800" b="1"/>
              <a:t> </a:t>
            </a:r>
          </a:p>
          <a:p>
            <a:pPr marL="0" indent="0">
              <a:lnSpc>
                <a:spcPct val="120000"/>
              </a:lnSpc>
              <a:spcBef>
                <a:spcPts val="1200"/>
              </a:spcBef>
              <a:buNone/>
            </a:pPr>
            <a:r>
              <a:rPr lang="en-CA" sz="2000" b="1"/>
              <a:t>Part II</a:t>
            </a:r>
          </a:p>
          <a:p>
            <a:pPr lvl="1" indent="0">
              <a:lnSpc>
                <a:spcPct val="120000"/>
              </a:lnSpc>
              <a:spcBef>
                <a:spcPts val="600"/>
              </a:spcBef>
              <a:buNone/>
            </a:pPr>
            <a:r>
              <a:rPr lang="en-CA" sz="2000" i="1" u="sng">
                <a:uFill>
                  <a:solidFill>
                    <a:schemeClr val="bg1"/>
                  </a:solidFill>
                </a:uFill>
              </a:rPr>
              <a:t>Data set exploration with vtree</a:t>
            </a:r>
          </a:p>
          <a:p>
            <a:pPr marL="800100" lvl="1" indent="-342900">
              <a:lnSpc>
                <a:spcPct val="120000"/>
              </a:lnSpc>
              <a:buFont typeface="Wingdings" panose="05000000000000000000" pitchFamily="2" charset="2"/>
              <a:buChar char="q"/>
            </a:pPr>
            <a:r>
              <a:rPr lang="en-CA" sz="2000" u="sng">
                <a:uFill>
                  <a:solidFill>
                    <a:schemeClr val="bg1"/>
                  </a:solidFill>
                </a:uFill>
                <a:hlinkClick r:id="rId3" action="ppaction://hlinksldjump"/>
              </a:rPr>
              <a:t>Traffic stops</a:t>
            </a:r>
            <a:endParaRPr lang="en-CA" sz="2000" u="sng">
              <a:uFill>
                <a:solidFill>
                  <a:schemeClr val="bg1"/>
                </a:solidFill>
              </a:uFill>
            </a:endParaRPr>
          </a:p>
          <a:p>
            <a:pPr marL="800100" lvl="1" indent="-342900">
              <a:lnSpc>
                <a:spcPct val="120000"/>
              </a:lnSpc>
              <a:buFont typeface="Wingdings" panose="05000000000000000000" pitchFamily="2" charset="2"/>
              <a:buChar char="q"/>
            </a:pPr>
            <a:r>
              <a:rPr lang="en-CA" sz="2000" u="sng">
                <a:uFill>
                  <a:solidFill>
                    <a:schemeClr val="bg1"/>
                  </a:solidFill>
                </a:uFill>
                <a:hlinkClick r:id="rId4" action="ppaction://hlinksldjump"/>
              </a:rPr>
              <a:t>FIFA World Cup matches 1930 to 2022</a:t>
            </a:r>
            <a:endParaRPr lang="en-CA" sz="2000" u="sng">
              <a:uFill>
                <a:solidFill>
                  <a:schemeClr val="bg1"/>
                </a:solidFill>
              </a:uFill>
            </a:endParaRPr>
          </a:p>
          <a:p>
            <a:pPr marL="800100" lvl="1" indent="-342900">
              <a:lnSpc>
                <a:spcPct val="120000"/>
              </a:lnSpc>
              <a:buFont typeface="Wingdings" panose="05000000000000000000" pitchFamily="2" charset="2"/>
              <a:buChar char="q"/>
            </a:pPr>
            <a:r>
              <a:rPr lang="en-CA" sz="2000" u="sng">
                <a:uFill>
                  <a:solidFill>
                    <a:schemeClr val="bg1"/>
                  </a:solidFill>
                </a:uFill>
                <a:hlinkClick r:id="rId5" action="ppaction://hlinksldjump"/>
              </a:rPr>
              <a:t>WHO indicators</a:t>
            </a:r>
            <a:endParaRPr lang="en-CA" sz="2000" u="sng">
              <a:uFill>
                <a:solidFill>
                  <a:schemeClr val="bg1"/>
                </a:solidFill>
              </a:uFill>
            </a:endParaRPr>
          </a:p>
          <a:p>
            <a:pPr marL="800100" lvl="1" indent="-342900">
              <a:lnSpc>
                <a:spcPct val="120000"/>
              </a:lnSpc>
              <a:buFont typeface="Wingdings" panose="05000000000000000000" pitchFamily="2" charset="2"/>
              <a:buChar char="q"/>
            </a:pPr>
            <a:endParaRPr lang="en-CA" sz="2000" u="sng">
              <a:uFill>
                <a:solidFill>
                  <a:schemeClr val="bg1"/>
                </a:solidFill>
              </a:uFill>
            </a:endParaRPr>
          </a:p>
          <a:p>
            <a:pPr lvl="1">
              <a:lnSpc>
                <a:spcPct val="120000"/>
              </a:lnSpc>
            </a:pPr>
            <a:endParaRPr lang="en-CA" sz="2000" u="sng">
              <a:uFill>
                <a:solidFill>
                  <a:schemeClr val="bg1"/>
                </a:solidFill>
              </a:uFill>
            </a:endParaRPr>
          </a:p>
          <a:p>
            <a:pPr marL="800100" lvl="1" indent="-342900">
              <a:lnSpc>
                <a:spcPct val="120000"/>
              </a:lnSpc>
              <a:buFont typeface="Wingdings" panose="05000000000000000000" pitchFamily="2" charset="2"/>
              <a:buChar char="q"/>
            </a:pPr>
            <a:endParaRPr lang="en-CA" sz="2000" u="sng">
              <a:uFill>
                <a:solidFill>
                  <a:schemeClr val="bg1"/>
                </a:solidFill>
              </a:uFill>
            </a:endParaRPr>
          </a:p>
        </p:txBody>
      </p:sp>
      <p:sp>
        <p:nvSpPr>
          <p:cNvPr id="3" name="Footer Placeholder 2">
            <a:extLst>
              <a:ext uri="{FF2B5EF4-FFF2-40B4-BE49-F238E27FC236}">
                <a16:creationId xmlns:a16="http://schemas.microsoft.com/office/drawing/2014/main" id="{56108443-31DE-F7D1-3ED8-970590F607CF}"/>
              </a:ext>
            </a:extLst>
          </p:cNvPr>
          <p:cNvSpPr>
            <a:spLocks noGrp="1"/>
          </p:cNvSpPr>
          <p:nvPr>
            <p:ph type="ftr" sz="quarter" idx="11"/>
          </p:nvPr>
        </p:nvSpPr>
        <p:spPr/>
        <p:txBody>
          <a:bodyPr/>
          <a:lstStyle/>
          <a:p>
            <a:r>
              <a:rPr lang="en-CA"/>
              <a:t>Prologue</a:t>
            </a:r>
          </a:p>
        </p:txBody>
      </p:sp>
      <p:sp>
        <p:nvSpPr>
          <p:cNvPr id="4" name="TextBox 3">
            <a:extLst>
              <a:ext uri="{FF2B5EF4-FFF2-40B4-BE49-F238E27FC236}">
                <a16:creationId xmlns:a16="http://schemas.microsoft.com/office/drawing/2014/main" id="{7282C659-A0DB-3AAC-8862-583C0A9C47D8}"/>
              </a:ext>
            </a:extLst>
          </p:cNvPr>
          <p:cNvSpPr txBox="1"/>
          <p:nvPr/>
        </p:nvSpPr>
        <p:spPr>
          <a:xfrm>
            <a:off x="824452" y="340828"/>
            <a:ext cx="5271548" cy="5035481"/>
          </a:xfrm>
          <a:prstGeom prst="rect">
            <a:avLst/>
          </a:prstGeom>
          <a:noFill/>
        </p:spPr>
        <p:txBody>
          <a:bodyPr wrap="square">
            <a:spAutoFit/>
          </a:bodyPr>
          <a:lstStyle/>
          <a:p>
            <a:pPr marL="0" indent="0">
              <a:lnSpc>
                <a:spcPct val="120000"/>
              </a:lnSpc>
              <a:buNone/>
            </a:pPr>
            <a:r>
              <a:rPr lang="en-CA" sz="2800" b="1"/>
              <a:t>Outline</a:t>
            </a:r>
          </a:p>
          <a:p>
            <a:pPr marL="0" indent="0">
              <a:lnSpc>
                <a:spcPct val="120000"/>
              </a:lnSpc>
              <a:spcBef>
                <a:spcPts val="1200"/>
              </a:spcBef>
              <a:buNone/>
            </a:pPr>
            <a:r>
              <a:rPr lang="en-CA" sz="2000" b="1"/>
              <a:t>Part I</a:t>
            </a:r>
          </a:p>
          <a:p>
            <a:pPr marL="800100" lvl="1" indent="-342900">
              <a:lnSpc>
                <a:spcPct val="120000"/>
              </a:lnSpc>
              <a:buFont typeface="Wingdings" panose="05000000000000000000" pitchFamily="2" charset="2"/>
              <a:buChar char="q"/>
            </a:pPr>
            <a:r>
              <a:rPr lang="en-CA" sz="2000" u="sng">
                <a:uFill>
                  <a:solidFill>
                    <a:schemeClr val="bg1"/>
                  </a:solidFill>
                </a:uFill>
                <a:hlinkClick r:id="rId6" action="ppaction://hlinksldjump"/>
              </a:rPr>
              <a:t>What is a variable tree?</a:t>
            </a:r>
            <a:endParaRPr lang="en-CA" sz="2000" u="sng">
              <a:uFill>
                <a:solidFill>
                  <a:schemeClr val="bg1"/>
                </a:solidFill>
              </a:uFill>
            </a:endParaRPr>
          </a:p>
          <a:p>
            <a:pPr marL="800100" lvl="1" indent="-342900">
              <a:lnSpc>
                <a:spcPct val="120000"/>
              </a:lnSpc>
              <a:buFont typeface="Wingdings" panose="05000000000000000000" pitchFamily="2" charset="2"/>
              <a:buChar char="q"/>
            </a:pPr>
            <a:r>
              <a:rPr lang="en-CA" sz="2000" u="sng">
                <a:uFill>
                  <a:solidFill>
                    <a:schemeClr val="bg1"/>
                  </a:solidFill>
                </a:uFill>
                <a:hlinkClick r:id="rId7" action="ppaction://hlinksldjump"/>
              </a:rPr>
              <a:t>Enhancements in the vtree package</a:t>
            </a:r>
            <a:endParaRPr lang="en-CA" sz="2000" u="sng">
              <a:uFill>
                <a:solidFill>
                  <a:schemeClr val="bg1"/>
                </a:solidFill>
              </a:uFill>
            </a:endParaRPr>
          </a:p>
          <a:p>
            <a:pPr marL="800100" lvl="1" indent="-342900">
              <a:lnSpc>
                <a:spcPct val="120000"/>
              </a:lnSpc>
              <a:buFont typeface="Wingdings" panose="05000000000000000000" pitchFamily="2" charset="2"/>
              <a:buChar char="q"/>
            </a:pPr>
            <a:r>
              <a:rPr lang="en-CA" sz="2000" u="sng">
                <a:uFill>
                  <a:solidFill>
                    <a:schemeClr val="bg1"/>
                  </a:solidFill>
                </a:uFill>
                <a:hlinkClick r:id="rId8" action="ppaction://hlinksldjump"/>
              </a:rPr>
              <a:t>Real examples from my work</a:t>
            </a:r>
            <a:endParaRPr lang="en-CA" sz="2000" u="sng">
              <a:uFill>
                <a:solidFill>
                  <a:schemeClr val="bg1"/>
                </a:solidFill>
              </a:uFill>
            </a:endParaRPr>
          </a:p>
          <a:p>
            <a:pPr marL="800100" lvl="1" indent="-342900">
              <a:lnSpc>
                <a:spcPct val="120000"/>
              </a:lnSpc>
              <a:buFont typeface="Wingdings" panose="05000000000000000000" pitchFamily="2" charset="2"/>
              <a:buChar char="q"/>
            </a:pPr>
            <a:r>
              <a:rPr lang="en-CA" sz="2000" u="sng">
                <a:uFill>
                  <a:solidFill>
                    <a:schemeClr val="bg1"/>
                  </a:solidFill>
                </a:uFill>
                <a:hlinkClick r:id="rId9" action="ppaction://hlinksldjump"/>
              </a:rPr>
              <a:t>Using the vtree function</a:t>
            </a:r>
            <a:endParaRPr lang="en-CA" sz="2000" u="sng">
              <a:uFill>
                <a:solidFill>
                  <a:schemeClr val="bg1"/>
                </a:solidFill>
              </a:uFill>
            </a:endParaRPr>
          </a:p>
          <a:p>
            <a:pPr lvl="1">
              <a:lnSpc>
                <a:spcPct val="120000"/>
              </a:lnSpc>
              <a:spcBef>
                <a:spcPts val="600"/>
              </a:spcBef>
            </a:pPr>
            <a:r>
              <a:rPr lang="en-CA" sz="2000" i="1" u="sng">
                <a:uFill>
                  <a:solidFill>
                    <a:schemeClr val="bg1"/>
                  </a:solidFill>
                </a:uFill>
              </a:rPr>
              <a:t>Worked examples</a:t>
            </a:r>
          </a:p>
          <a:p>
            <a:pPr marL="800100" lvl="1" indent="-342900">
              <a:lnSpc>
                <a:spcPct val="120000"/>
              </a:lnSpc>
              <a:buFont typeface="Wingdings" panose="05000000000000000000" pitchFamily="2" charset="2"/>
              <a:buChar char="q"/>
            </a:pPr>
            <a:r>
              <a:rPr lang="en-CA" sz="2000" u="sng">
                <a:uFill>
                  <a:solidFill>
                    <a:schemeClr val="bg1"/>
                  </a:solidFill>
                </a:uFill>
                <a:hlinkClick r:id="rId10" action="ppaction://hlinksldjump"/>
              </a:rPr>
              <a:t>A survey</a:t>
            </a:r>
            <a:endParaRPr lang="en-CA" sz="2000" u="sng">
              <a:uFill>
                <a:solidFill>
                  <a:schemeClr val="bg1"/>
                </a:solidFill>
              </a:uFill>
            </a:endParaRPr>
          </a:p>
          <a:p>
            <a:pPr marL="800100" lvl="1" indent="-342900">
              <a:lnSpc>
                <a:spcPct val="120000"/>
              </a:lnSpc>
              <a:buFont typeface="Wingdings" panose="05000000000000000000" pitchFamily="2" charset="2"/>
              <a:buChar char="q"/>
            </a:pPr>
            <a:r>
              <a:rPr lang="en-CA" sz="2000" u="sng">
                <a:uFill>
                  <a:solidFill>
                    <a:schemeClr val="bg1"/>
                  </a:solidFill>
                </a:uFill>
                <a:hlinkClick r:id="rId11" action="ppaction://hlinksldjump"/>
              </a:rPr>
              <a:t>Variable trees vs bar graphs</a:t>
            </a:r>
            <a:endParaRPr lang="en-CA" sz="2000" u="sng">
              <a:uFill>
                <a:solidFill>
                  <a:schemeClr val="bg1"/>
                </a:solidFill>
              </a:uFill>
            </a:endParaRPr>
          </a:p>
          <a:p>
            <a:pPr marL="800100" lvl="1" indent="-342900">
              <a:lnSpc>
                <a:spcPct val="120000"/>
              </a:lnSpc>
              <a:buFont typeface="Wingdings" panose="05000000000000000000" pitchFamily="2" charset="2"/>
              <a:buChar char="q"/>
            </a:pPr>
            <a:r>
              <a:rPr lang="en-CA" sz="2000" u="sng">
                <a:uFill>
                  <a:solidFill>
                    <a:schemeClr val="bg1"/>
                  </a:solidFill>
                </a:uFill>
                <a:hlinkClick r:id="rId12" action="ppaction://hlinksldjump"/>
              </a:rPr>
              <a:t>Diagnostic test properties</a:t>
            </a:r>
          </a:p>
          <a:p>
            <a:pPr marL="800100" lvl="1" indent="-342900">
              <a:lnSpc>
                <a:spcPct val="120000"/>
              </a:lnSpc>
              <a:buFont typeface="Wingdings" panose="05000000000000000000" pitchFamily="2" charset="2"/>
              <a:buChar char="q"/>
            </a:pPr>
            <a:r>
              <a:rPr lang="en-CA" sz="2000" u="sng">
                <a:uFill>
                  <a:solidFill>
                    <a:schemeClr val="bg1"/>
                  </a:solidFill>
                </a:uFill>
                <a:hlinkClick r:id="rId13" action="ppaction://hlinksldjump"/>
              </a:rPr>
              <a:t>Study flow diagram</a:t>
            </a:r>
            <a:r>
              <a:rPr lang="en-CA" sz="2000" u="sng">
                <a:uFill>
                  <a:solidFill>
                    <a:schemeClr val="bg1"/>
                  </a:solidFill>
                </a:uFill>
                <a:hlinkClick r:id="rId12" action="ppaction://hlinksldjump"/>
              </a:rPr>
              <a:t> </a:t>
            </a:r>
            <a:endParaRPr lang="en-CA" sz="2000" u="sng">
              <a:uFill>
                <a:solidFill>
                  <a:schemeClr val="bg1"/>
                </a:solidFill>
              </a:uFill>
            </a:endParaRPr>
          </a:p>
          <a:p>
            <a:pPr>
              <a:lnSpc>
                <a:spcPct val="120000"/>
              </a:lnSpc>
              <a:spcBef>
                <a:spcPts val="1200"/>
              </a:spcBef>
              <a:spcAft>
                <a:spcPts val="1200"/>
              </a:spcAft>
            </a:pPr>
            <a:r>
              <a:rPr lang="en-CA" sz="2000" b="1" i="1"/>
              <a:t>Break</a:t>
            </a:r>
            <a:endParaRPr lang="en-CA" sz="2000" b="1"/>
          </a:p>
        </p:txBody>
      </p:sp>
    </p:spTree>
    <p:extLst>
      <p:ext uri="{BB962C8B-B14F-4D97-AF65-F5344CB8AC3E}">
        <p14:creationId xmlns:p14="http://schemas.microsoft.com/office/powerpoint/2010/main" val="23547289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F54CE-5928-FB00-56F1-E30BC1E4A6C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47A1261-9039-42FC-AABC-9714B50F384F}"/>
              </a:ext>
            </a:extLst>
          </p:cNvPr>
          <p:cNvSpPr txBox="1"/>
          <p:nvPr/>
        </p:nvSpPr>
        <p:spPr>
          <a:xfrm>
            <a:off x="707010" y="2450969"/>
            <a:ext cx="10501460" cy="1349205"/>
          </a:xfrm>
          <a:prstGeom prst="roundRect">
            <a:avLst/>
          </a:prstGeom>
          <a:gradFill flip="none" rotWithShape="1">
            <a:gsLst>
              <a:gs pos="72000">
                <a:schemeClr val="tx2">
                  <a:lumMod val="25000"/>
                  <a:lumOff val="75000"/>
                </a:schemeClr>
              </a:gs>
              <a:gs pos="5000">
                <a:schemeClr val="accent1">
                  <a:lumMod val="0"/>
                  <a:lumOff val="100000"/>
                </a:schemeClr>
              </a:gs>
              <a:gs pos="99000">
                <a:schemeClr val="tx2">
                  <a:lumMod val="25000"/>
                  <a:lumOff val="75000"/>
                </a:schemeClr>
              </a:gs>
            </a:gsLst>
            <a:lin ang="16200000" scaled="1"/>
            <a:tileRect/>
          </a:gradFill>
          <a:ln>
            <a:noFill/>
          </a:ln>
          <a:effectLst>
            <a:outerShdw blurRad="50800" dist="38100" dir="2700000" algn="tl" rotWithShape="0">
              <a:prstClr val="black">
                <a:alpha val="40000"/>
              </a:prstClr>
            </a:outerShdw>
          </a:effectLst>
        </p:spPr>
        <p:txBody>
          <a:bodyPr wrap="square" lIns="360000" tIns="360000" rIns="360000" bIns="360000" rtlCol="0">
            <a:spAutoFit/>
          </a:bodyPr>
          <a:lstStyle/>
          <a:p>
            <a:pPr algn="ctr"/>
            <a:r>
              <a:rPr lang="en-CA" sz="3200" b="1"/>
              <a:t>Example: Study flow diagrams</a:t>
            </a:r>
          </a:p>
        </p:txBody>
      </p:sp>
      <p:sp>
        <p:nvSpPr>
          <p:cNvPr id="2" name="Footer Placeholder 1">
            <a:extLst>
              <a:ext uri="{FF2B5EF4-FFF2-40B4-BE49-F238E27FC236}">
                <a16:creationId xmlns:a16="http://schemas.microsoft.com/office/drawing/2014/main" id="{C0AACA27-BB82-683F-3202-EB833A9E5BFF}"/>
              </a:ext>
            </a:extLst>
          </p:cNvPr>
          <p:cNvSpPr>
            <a:spLocks noGrp="1"/>
          </p:cNvSpPr>
          <p:nvPr>
            <p:ph type="ftr" sz="quarter" idx="11"/>
          </p:nvPr>
        </p:nvSpPr>
        <p:spPr/>
        <p:txBody>
          <a:bodyPr numCol="2"/>
          <a:lstStyle/>
          <a:p>
            <a:pPr algn="l"/>
            <a:r>
              <a:rPr lang="en-CA"/>
              <a:t>Part I</a:t>
            </a:r>
          </a:p>
        </p:txBody>
      </p:sp>
    </p:spTree>
    <p:extLst>
      <p:ext uri="{BB962C8B-B14F-4D97-AF65-F5344CB8AC3E}">
        <p14:creationId xmlns:p14="http://schemas.microsoft.com/office/powerpoint/2010/main" val="38733873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AD122-9CEE-A311-328A-E1A3BFCF8391}"/>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6559EB04-63C4-0953-1751-D2FF64740746}"/>
              </a:ext>
            </a:extLst>
          </p:cNvPr>
          <p:cNvSpPr>
            <a:spLocks noGrp="1"/>
          </p:cNvSpPr>
          <p:nvPr>
            <p:ph type="ftr" sz="quarter" idx="11"/>
          </p:nvPr>
        </p:nvSpPr>
        <p:spPr/>
        <p:txBody>
          <a:bodyPr/>
          <a:lstStyle/>
          <a:p>
            <a:r>
              <a:rPr lang="en-CA"/>
              <a:t>Part I</a:t>
            </a:r>
          </a:p>
          <a:p>
            <a:r>
              <a:rPr lang="en-CA"/>
              <a:t>Study flow diagrams</a:t>
            </a:r>
          </a:p>
        </p:txBody>
      </p:sp>
      <p:sp>
        <p:nvSpPr>
          <p:cNvPr id="4" name="TextBox 3">
            <a:extLst>
              <a:ext uri="{FF2B5EF4-FFF2-40B4-BE49-F238E27FC236}">
                <a16:creationId xmlns:a16="http://schemas.microsoft.com/office/drawing/2014/main" id="{2CF883E4-4C37-375F-9FC1-FBA54E12A1CD}"/>
              </a:ext>
            </a:extLst>
          </p:cNvPr>
          <p:cNvSpPr txBox="1"/>
          <p:nvPr/>
        </p:nvSpPr>
        <p:spPr>
          <a:xfrm>
            <a:off x="643379" y="617434"/>
            <a:ext cx="10847895" cy="4216539"/>
          </a:xfrm>
          <a:prstGeom prst="rect">
            <a:avLst/>
          </a:prstGeom>
          <a:noFill/>
        </p:spPr>
        <p:txBody>
          <a:bodyPr wrap="square">
            <a:spAutoFit/>
          </a:bodyPr>
          <a:lstStyle/>
          <a:p>
            <a:pPr marL="0" indent="0">
              <a:spcAft>
                <a:spcPts val="1200"/>
              </a:spcAft>
              <a:buNone/>
            </a:pPr>
            <a:r>
              <a:rPr lang="en-CA" sz="2800" b="1"/>
              <a:t>Study flow diagrams</a:t>
            </a:r>
          </a:p>
          <a:p>
            <a:pPr marL="0" indent="0">
              <a:buNone/>
            </a:pPr>
            <a:r>
              <a:rPr lang="en-CA" sz="2000"/>
              <a:t>To ensure that scientific studies are reproducible, there must be transparency about inclusion and exclusion.</a:t>
            </a:r>
          </a:p>
          <a:p>
            <a:pPr marL="0" indent="0">
              <a:buNone/>
            </a:pPr>
            <a:endParaRPr lang="en-CA" sz="2000"/>
          </a:p>
          <a:p>
            <a:pPr marL="0" indent="0">
              <a:spcAft>
                <a:spcPts val="600"/>
              </a:spcAft>
              <a:buNone/>
            </a:pPr>
            <a:r>
              <a:rPr lang="en-CA" sz="2000"/>
              <a:t>For example, in a clinical trial, potential study participants are approached and then</a:t>
            </a:r>
          </a:p>
          <a:p>
            <a:pPr marL="342900" indent="-342900">
              <a:spcBef>
                <a:spcPts val="600"/>
              </a:spcBef>
              <a:spcAft>
                <a:spcPts val="600"/>
              </a:spcAft>
              <a:buFont typeface="Arial" panose="020B0604020202020204" pitchFamily="34" charset="0"/>
              <a:buChar char="•"/>
            </a:pPr>
            <a:r>
              <a:rPr lang="en-CA" sz="2000"/>
              <a:t>assessed for eligibility</a:t>
            </a:r>
          </a:p>
          <a:p>
            <a:pPr marL="342900" indent="-342900">
              <a:spcBef>
                <a:spcPts val="600"/>
              </a:spcBef>
              <a:spcAft>
                <a:spcPts val="600"/>
              </a:spcAft>
              <a:buFont typeface="Arial" panose="020B0604020202020204" pitchFamily="34" charset="0"/>
              <a:buChar char="•"/>
            </a:pPr>
            <a:r>
              <a:rPr lang="en-CA" sz="2000"/>
              <a:t>consented</a:t>
            </a:r>
          </a:p>
          <a:p>
            <a:pPr marL="342900" indent="-342900">
              <a:spcBef>
                <a:spcPts val="600"/>
              </a:spcBef>
              <a:spcAft>
                <a:spcPts val="600"/>
              </a:spcAft>
              <a:buFont typeface="Arial" panose="020B0604020202020204" pitchFamily="34" charset="0"/>
              <a:buChar char="•"/>
            </a:pPr>
            <a:r>
              <a:rPr lang="en-CA" sz="2000"/>
              <a:t>randomized</a:t>
            </a:r>
          </a:p>
          <a:p>
            <a:pPr marL="342900" indent="-342900">
              <a:spcBef>
                <a:spcPts val="600"/>
              </a:spcBef>
              <a:spcAft>
                <a:spcPts val="600"/>
              </a:spcAft>
              <a:buFont typeface="Arial" panose="020B0604020202020204" pitchFamily="34" charset="0"/>
              <a:buChar char="•"/>
            </a:pPr>
            <a:r>
              <a:rPr lang="en-CA" sz="2000"/>
              <a:t>followed up</a:t>
            </a:r>
          </a:p>
          <a:p>
            <a:pPr>
              <a:spcBef>
                <a:spcPts val="600"/>
              </a:spcBef>
              <a:spcAft>
                <a:spcPts val="600"/>
              </a:spcAft>
            </a:pPr>
            <a:r>
              <a:rPr lang="en-CA" sz="2000"/>
              <a:t>It is very important to be able to determine the correct denominator at different points.</a:t>
            </a:r>
          </a:p>
        </p:txBody>
      </p:sp>
    </p:spTree>
    <p:extLst>
      <p:ext uri="{BB962C8B-B14F-4D97-AF65-F5344CB8AC3E}">
        <p14:creationId xmlns:p14="http://schemas.microsoft.com/office/powerpoint/2010/main" val="10471944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67C79-0F26-7DC4-FF32-89E7295B6B6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2689DEA-7F18-B11F-0BB7-2669A8C30A6B}"/>
              </a:ext>
            </a:extLst>
          </p:cNvPr>
          <p:cNvSpPr txBox="1"/>
          <p:nvPr/>
        </p:nvSpPr>
        <p:spPr>
          <a:xfrm>
            <a:off x="795624" y="824177"/>
            <a:ext cx="10924599" cy="4384241"/>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p>
            <a:r>
              <a:rPr lang="en-CA" sz="1400" b="1">
                <a:latin typeface="Consolas" panose="020B0609020204030204" pitchFamily="49" charset="0"/>
              </a:rPr>
              <a:t>df &lt;- build.data.frame(</a:t>
            </a:r>
          </a:p>
          <a:p>
            <a:r>
              <a:rPr lang="en-CA" sz="1400" b="1">
                <a:latin typeface="Consolas" panose="020B0609020204030204" pitchFamily="49" charset="0"/>
              </a:rPr>
              <a:t>  c(   "eligible", "consent", "rand","exc1","exc2", "group", "fu"),</a:t>
            </a:r>
          </a:p>
          <a:p>
            <a:r>
              <a:rPr lang="en-CA" sz="1400" b="1">
                <a:latin typeface="Consolas" panose="020B0609020204030204" pitchFamily="49" charset="0"/>
              </a:rPr>
              <a:t>  list(F,          NA,        NA,    NA,    NA,     NA,      NA, 100),</a:t>
            </a:r>
          </a:p>
          <a:p>
            <a:r>
              <a:rPr lang="en-CA" sz="1400" b="1">
                <a:latin typeface="Consolas" panose="020B0609020204030204" pitchFamily="49" charset="0"/>
              </a:rPr>
              <a:t>  list(T,          F,         NA,    NA,    NA,     NA,      NA, 75),</a:t>
            </a:r>
          </a:p>
          <a:p>
            <a:r>
              <a:rPr lang="en-CA" sz="1400" b="1">
                <a:latin typeface="Consolas" panose="020B0609020204030204" pitchFamily="49" charset="0"/>
              </a:rPr>
              <a:t>  list(T,          NA,        NA,    NA,    NA,     NA,      NA, 1),</a:t>
            </a:r>
          </a:p>
          <a:p>
            <a:r>
              <a:rPr lang="en-CA" sz="1400" b="1">
                <a:latin typeface="Consolas" panose="020B0609020204030204" pitchFamily="49" charset="0"/>
              </a:rPr>
              <a:t>  list(T,          T,         F,     T,      F,     NA,      NA,  13),</a:t>
            </a:r>
          </a:p>
          <a:p>
            <a:r>
              <a:rPr lang="en-CA" sz="1400" b="1">
                <a:latin typeface="Consolas" panose="020B0609020204030204" pitchFamily="49" charset="0"/>
              </a:rPr>
              <a:t>  list(T,          T,         F,     F,      T,     NA,      NA,  8),</a:t>
            </a:r>
          </a:p>
          <a:p>
            <a:r>
              <a:rPr lang="en-CA" sz="1400" b="1">
                <a:latin typeface="Consolas" panose="020B0609020204030204" pitchFamily="49" charset="0"/>
              </a:rPr>
              <a:t>  list(T,          T,         T,     F,      F,     "A",     T,  100),</a:t>
            </a:r>
          </a:p>
          <a:p>
            <a:r>
              <a:rPr lang="en-CA" sz="1400" b="1">
                <a:latin typeface="Consolas" panose="020B0609020204030204" pitchFamily="49" charset="0"/>
              </a:rPr>
              <a:t>  list(T,          T,         T,     F,      F,     "B",     T,  100),</a:t>
            </a:r>
          </a:p>
          <a:p>
            <a:r>
              <a:rPr lang="en-CA" sz="1400" b="1">
                <a:latin typeface="Consolas" panose="020B0609020204030204" pitchFamily="49" charset="0"/>
              </a:rPr>
              <a:t>  list(T,          T,         T,     F,      F,     "A",     T,  14),</a:t>
            </a:r>
          </a:p>
          <a:p>
            <a:r>
              <a:rPr lang="en-CA" sz="1400" b="1">
                <a:latin typeface="Consolas" panose="020B0609020204030204" pitchFamily="49" charset="0"/>
              </a:rPr>
              <a:t>  list(T,          T,         T,     F,      F,     "B",     T,  27),</a:t>
            </a:r>
          </a:p>
          <a:p>
            <a:r>
              <a:rPr lang="en-CA" sz="1400" b="1">
                <a:latin typeface="Consolas" panose="020B0609020204030204" pitchFamily="49" charset="0"/>
              </a:rPr>
              <a:t>  list(T,          T,         T,     F,      F,     "A",     T,  3),</a:t>
            </a:r>
          </a:p>
          <a:p>
            <a:r>
              <a:rPr lang="en-CA" sz="1400" b="1">
                <a:latin typeface="Consolas" panose="020B0609020204030204" pitchFamily="49" charset="0"/>
              </a:rPr>
              <a:t>  list(T,          T,         T,     F,      F,     "B",     T,  8),</a:t>
            </a:r>
          </a:p>
          <a:p>
            <a:r>
              <a:rPr lang="en-CA" sz="1400" b="1">
                <a:latin typeface="Consolas" panose="020B0609020204030204" pitchFamily="49" charset="0"/>
              </a:rPr>
              <a:t>  list(T,          T,         T,     F,      F,     "A",     T,  10),</a:t>
            </a:r>
          </a:p>
          <a:p>
            <a:r>
              <a:rPr lang="en-CA" sz="1400" b="1">
                <a:latin typeface="Consolas" panose="020B0609020204030204" pitchFamily="49" charset="0"/>
              </a:rPr>
              <a:t>  list(T,          T,         T,     F,      F,     "B",     T,  20),</a:t>
            </a:r>
          </a:p>
          <a:p>
            <a:r>
              <a:rPr lang="en-CA" sz="1400" b="1">
                <a:latin typeface="Consolas" panose="020B0609020204030204" pitchFamily="49" charset="0"/>
              </a:rPr>
              <a:t>  list(T,          T,         T,     F,      F,     "A",     F,  10),</a:t>
            </a:r>
          </a:p>
          <a:p>
            <a:r>
              <a:rPr lang="en-CA" sz="1400" b="1">
                <a:latin typeface="Consolas" panose="020B0609020204030204" pitchFamily="49" charset="0"/>
              </a:rPr>
              <a:t>  list(T,          T,         T,     F,      F,     "B",     F,  20),</a:t>
            </a:r>
          </a:p>
          <a:p>
            <a:r>
              <a:rPr lang="en-CA" sz="1400" b="1">
                <a:latin typeface="Consolas" panose="020B0609020204030204" pitchFamily="49" charset="0"/>
              </a:rPr>
              <a:t>  list(T,          T,         T,     F,      F,     "A",     F,  3),</a:t>
            </a:r>
          </a:p>
          <a:p>
            <a:r>
              <a:rPr lang="en-CA" sz="1400" b="1">
                <a:latin typeface="Consolas" panose="020B0609020204030204" pitchFamily="49" charset="0"/>
              </a:rPr>
              <a:t>  list(T,          T,         T,     F,      F,     "B",     F,  2))</a:t>
            </a:r>
          </a:p>
        </p:txBody>
      </p:sp>
      <p:sp>
        <p:nvSpPr>
          <p:cNvPr id="3" name="Footer Placeholder 2">
            <a:extLst>
              <a:ext uri="{FF2B5EF4-FFF2-40B4-BE49-F238E27FC236}">
                <a16:creationId xmlns:a16="http://schemas.microsoft.com/office/drawing/2014/main" id="{B8FF45EE-16C6-6842-694F-5255D4883BC2}"/>
              </a:ext>
            </a:extLst>
          </p:cNvPr>
          <p:cNvSpPr>
            <a:spLocks noGrp="1"/>
          </p:cNvSpPr>
          <p:nvPr>
            <p:ph type="ftr" sz="quarter" idx="11"/>
          </p:nvPr>
        </p:nvSpPr>
        <p:spPr/>
        <p:txBody>
          <a:bodyPr/>
          <a:lstStyle/>
          <a:p>
            <a:r>
              <a:rPr lang="en-CA"/>
              <a:t>Part I</a:t>
            </a:r>
          </a:p>
          <a:p>
            <a:r>
              <a:rPr lang="en-CA"/>
              <a:t>Study flow diagrams</a:t>
            </a:r>
          </a:p>
        </p:txBody>
      </p:sp>
    </p:spTree>
    <p:extLst>
      <p:ext uri="{BB962C8B-B14F-4D97-AF65-F5344CB8AC3E}">
        <p14:creationId xmlns:p14="http://schemas.microsoft.com/office/powerpoint/2010/main" val="3348591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CE1BD-EFFD-E574-BD34-6DA14496C74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5A2EBD9-7820-0068-D0C7-73624F99D7E1}"/>
              </a:ext>
            </a:extLst>
          </p:cNvPr>
          <p:cNvSpPr txBox="1"/>
          <p:nvPr/>
        </p:nvSpPr>
        <p:spPr>
          <a:xfrm>
            <a:off x="544751" y="326627"/>
            <a:ext cx="10924599" cy="506256"/>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p>
            <a:r>
              <a:rPr lang="en-CA" sz="1400" b="1">
                <a:latin typeface="Consolas" panose="020B0609020204030204" pitchFamily="49" charset="0"/>
              </a:rPr>
              <a:t>vtree(df, "eligible consent rand group fu", horiz = FALSE)</a:t>
            </a:r>
          </a:p>
        </p:txBody>
      </p:sp>
      <p:sp>
        <p:nvSpPr>
          <p:cNvPr id="3" name="Footer Placeholder 2">
            <a:extLst>
              <a:ext uri="{FF2B5EF4-FFF2-40B4-BE49-F238E27FC236}">
                <a16:creationId xmlns:a16="http://schemas.microsoft.com/office/drawing/2014/main" id="{96348D9C-9FBB-F1D9-7A00-D5D2260A8C72}"/>
              </a:ext>
            </a:extLst>
          </p:cNvPr>
          <p:cNvSpPr>
            <a:spLocks noGrp="1"/>
          </p:cNvSpPr>
          <p:nvPr>
            <p:ph type="ftr" sz="quarter" idx="11"/>
          </p:nvPr>
        </p:nvSpPr>
        <p:spPr/>
        <p:txBody>
          <a:bodyPr/>
          <a:lstStyle/>
          <a:p>
            <a:r>
              <a:rPr lang="en-CA"/>
              <a:t>Part I</a:t>
            </a:r>
          </a:p>
          <a:p>
            <a:r>
              <a:rPr lang="en-CA"/>
              <a:t>Study flow diagrams</a:t>
            </a:r>
          </a:p>
        </p:txBody>
      </p:sp>
      <p:pic>
        <p:nvPicPr>
          <p:cNvPr id="7" name="Picture 6">
            <a:extLst>
              <a:ext uri="{FF2B5EF4-FFF2-40B4-BE49-F238E27FC236}">
                <a16:creationId xmlns:a16="http://schemas.microsoft.com/office/drawing/2014/main" id="{FA708FD3-93C2-C988-2BEC-7EBF10439383}"/>
              </a:ext>
            </a:extLst>
          </p:cNvPr>
          <p:cNvPicPr>
            <a:picLocks noChangeAspect="1"/>
          </p:cNvPicPr>
          <p:nvPr/>
        </p:nvPicPr>
        <p:blipFill>
          <a:blip r:embed="rId3"/>
          <a:stretch>
            <a:fillRect/>
          </a:stretch>
        </p:blipFill>
        <p:spPr>
          <a:xfrm>
            <a:off x="2647949" y="943477"/>
            <a:ext cx="7590536" cy="5142997"/>
          </a:xfrm>
          <a:prstGeom prst="rect">
            <a:avLst/>
          </a:prstGeom>
        </p:spPr>
      </p:pic>
    </p:spTree>
    <p:extLst>
      <p:ext uri="{BB962C8B-B14F-4D97-AF65-F5344CB8AC3E}">
        <p14:creationId xmlns:p14="http://schemas.microsoft.com/office/powerpoint/2010/main" val="18273627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3F205-EB0B-615A-510F-D7137521F43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F97DD15-EADD-1344-5CC5-6D4CAFA78628}"/>
              </a:ext>
            </a:extLst>
          </p:cNvPr>
          <p:cNvSpPr txBox="1"/>
          <p:nvPr/>
        </p:nvSpPr>
        <p:spPr>
          <a:xfrm>
            <a:off x="643379" y="854871"/>
            <a:ext cx="10924599" cy="721700"/>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p>
            <a:r>
              <a:rPr lang="en-CA" sz="1400" b="1">
                <a:latin typeface="Consolas" panose="020B0609020204030204" pitchFamily="49" charset="0"/>
              </a:rPr>
              <a:t>vtree(df, "eligible consent rand group fu", horiz = FALSE, </a:t>
            </a:r>
          </a:p>
          <a:p>
            <a:r>
              <a:rPr lang="en-CA" sz="1400" b="1">
                <a:latin typeface="Consolas" panose="020B0609020204030204" pitchFamily="49" charset="0"/>
              </a:rPr>
              <a:t>  follow = list(eligible = TRUE, consent = TRUE, rand = TRUE))</a:t>
            </a:r>
          </a:p>
        </p:txBody>
      </p:sp>
      <p:sp>
        <p:nvSpPr>
          <p:cNvPr id="3" name="Footer Placeholder 2">
            <a:extLst>
              <a:ext uri="{FF2B5EF4-FFF2-40B4-BE49-F238E27FC236}">
                <a16:creationId xmlns:a16="http://schemas.microsoft.com/office/drawing/2014/main" id="{6DE741BE-C687-264A-C28A-7F4FC760B8A7}"/>
              </a:ext>
            </a:extLst>
          </p:cNvPr>
          <p:cNvSpPr>
            <a:spLocks noGrp="1"/>
          </p:cNvSpPr>
          <p:nvPr>
            <p:ph type="ftr" sz="quarter" idx="11"/>
          </p:nvPr>
        </p:nvSpPr>
        <p:spPr/>
        <p:txBody>
          <a:bodyPr/>
          <a:lstStyle/>
          <a:p>
            <a:r>
              <a:rPr lang="en-CA"/>
              <a:t>Part I</a:t>
            </a:r>
          </a:p>
          <a:p>
            <a:r>
              <a:rPr lang="en-CA"/>
              <a:t>Study flow diagrams</a:t>
            </a:r>
          </a:p>
        </p:txBody>
      </p:sp>
      <p:sp>
        <p:nvSpPr>
          <p:cNvPr id="4" name="TextBox 3">
            <a:extLst>
              <a:ext uri="{FF2B5EF4-FFF2-40B4-BE49-F238E27FC236}">
                <a16:creationId xmlns:a16="http://schemas.microsoft.com/office/drawing/2014/main" id="{7213E4BF-7CAE-B1DB-DA87-D5BA4E12931C}"/>
              </a:ext>
            </a:extLst>
          </p:cNvPr>
          <p:cNvSpPr txBox="1"/>
          <p:nvPr/>
        </p:nvSpPr>
        <p:spPr>
          <a:xfrm>
            <a:off x="643379" y="369784"/>
            <a:ext cx="10847895" cy="400110"/>
          </a:xfrm>
          <a:prstGeom prst="rect">
            <a:avLst/>
          </a:prstGeom>
          <a:noFill/>
        </p:spPr>
        <p:txBody>
          <a:bodyPr wrap="square">
            <a:spAutoFit/>
          </a:bodyPr>
          <a:lstStyle/>
          <a:p>
            <a:pPr marL="0" indent="0">
              <a:spcAft>
                <a:spcPts val="1200"/>
              </a:spcAft>
              <a:buNone/>
            </a:pPr>
            <a:r>
              <a:rPr lang="en-CA" sz="2000"/>
              <a:t>Prune irrelevant nodes</a:t>
            </a:r>
          </a:p>
        </p:txBody>
      </p:sp>
      <p:pic>
        <p:nvPicPr>
          <p:cNvPr id="8" name="Picture 7">
            <a:extLst>
              <a:ext uri="{FF2B5EF4-FFF2-40B4-BE49-F238E27FC236}">
                <a16:creationId xmlns:a16="http://schemas.microsoft.com/office/drawing/2014/main" id="{5B8D216B-6316-52D5-74E4-A0BCA41E5BF2}"/>
              </a:ext>
            </a:extLst>
          </p:cNvPr>
          <p:cNvPicPr>
            <a:picLocks noChangeAspect="1"/>
          </p:cNvPicPr>
          <p:nvPr/>
        </p:nvPicPr>
        <p:blipFill>
          <a:blip r:embed="rId3"/>
          <a:stretch>
            <a:fillRect/>
          </a:stretch>
        </p:blipFill>
        <p:spPr>
          <a:xfrm>
            <a:off x="4038599" y="1712449"/>
            <a:ext cx="3836218" cy="4429918"/>
          </a:xfrm>
          <a:prstGeom prst="rect">
            <a:avLst/>
          </a:prstGeom>
        </p:spPr>
      </p:pic>
    </p:spTree>
    <p:extLst>
      <p:ext uri="{BB962C8B-B14F-4D97-AF65-F5344CB8AC3E}">
        <p14:creationId xmlns:p14="http://schemas.microsoft.com/office/powerpoint/2010/main" val="35730290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B3370-B434-76C2-B392-97AC59A8CA50}"/>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C3E7BD1-0683-3465-BD2F-364C6B2B5416}"/>
              </a:ext>
            </a:extLst>
          </p:cNvPr>
          <p:cNvPicPr>
            <a:picLocks noChangeAspect="1"/>
          </p:cNvPicPr>
          <p:nvPr/>
        </p:nvPicPr>
        <p:blipFill>
          <a:blip r:embed="rId3"/>
          <a:stretch>
            <a:fillRect/>
          </a:stretch>
        </p:blipFill>
        <p:spPr>
          <a:xfrm>
            <a:off x="6753225" y="579363"/>
            <a:ext cx="5125953" cy="5316611"/>
          </a:xfrm>
          <a:prstGeom prst="rect">
            <a:avLst/>
          </a:prstGeom>
        </p:spPr>
      </p:pic>
      <p:sp>
        <p:nvSpPr>
          <p:cNvPr id="2" name="TextBox 1">
            <a:extLst>
              <a:ext uri="{FF2B5EF4-FFF2-40B4-BE49-F238E27FC236}">
                <a16:creationId xmlns:a16="http://schemas.microsoft.com/office/drawing/2014/main" id="{D75CABDE-A765-C4A5-5980-032E6190AED8}"/>
              </a:ext>
            </a:extLst>
          </p:cNvPr>
          <p:cNvSpPr txBox="1"/>
          <p:nvPr/>
        </p:nvSpPr>
        <p:spPr>
          <a:xfrm>
            <a:off x="643380" y="854871"/>
            <a:ext cx="6471796" cy="2229805"/>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p>
            <a:r>
              <a:rPr lang="en-CA" sz="1400" b="1">
                <a:latin typeface="Consolas" panose="020B0609020204030204" pitchFamily="49" charset="0"/>
              </a:rPr>
              <a:t>vtree(df, "eligible consent rand group fu", horiz = FALSE, </a:t>
            </a:r>
          </a:p>
          <a:p>
            <a:r>
              <a:rPr lang="en-CA" sz="1400" b="1">
                <a:latin typeface="Consolas" panose="020B0609020204030204" pitchFamily="49" charset="0"/>
              </a:rPr>
              <a:t>  fillcolor = "white", rootfillcolor = "white",</a:t>
            </a:r>
          </a:p>
          <a:p>
            <a:r>
              <a:rPr lang="en-CA" sz="1400" b="1">
                <a:latin typeface="Consolas" panose="020B0609020204030204" pitchFamily="49" charset="0"/>
              </a:rPr>
              <a:t>  follow = list(eligible = TRUE, consent = TRUE, rand = TRUE),</a:t>
            </a:r>
          </a:p>
          <a:p>
            <a:r>
              <a:rPr lang="en-CA" sz="1400" b="1">
                <a:latin typeface="Consolas" panose="020B0609020204030204" pitchFamily="49" charset="0"/>
              </a:rPr>
              <a:t>  showvarnames = FALSE, showpct = FALSE,</a:t>
            </a:r>
          </a:p>
          <a:p>
            <a:r>
              <a:rPr lang="en-CA" sz="1400" b="1">
                <a:latin typeface="Consolas" panose="020B0609020204030204" pitchFamily="49" charset="0"/>
              </a:rPr>
              <a:t>  labelnode = list(</a:t>
            </a:r>
          </a:p>
          <a:p>
            <a:r>
              <a:rPr lang="en-CA" sz="1400" b="1">
                <a:latin typeface="Consolas" panose="020B0609020204030204" pitchFamily="49" charset="0"/>
              </a:rPr>
              <a:t>    eligible = c("Eligible" = TRUE, "Not eligible" = FALSE),</a:t>
            </a:r>
          </a:p>
          <a:p>
            <a:r>
              <a:rPr lang="en-CA" sz="1400" b="1">
                <a:latin typeface="Consolas" panose="020B0609020204030204" pitchFamily="49" charset="0"/>
              </a:rPr>
              <a:t>    consent = c("Consent" = TRUE, "No consent" = FALSE),</a:t>
            </a:r>
          </a:p>
          <a:p>
            <a:r>
              <a:rPr lang="en-CA" sz="1400" b="1">
                <a:latin typeface="Consolas" panose="020B0609020204030204" pitchFamily="49" charset="0"/>
              </a:rPr>
              <a:t>    rand = c("Randomized" = TRUE, "Not randomized" = FALSE),   </a:t>
            </a:r>
          </a:p>
          <a:p>
            <a:r>
              <a:rPr lang="en-CA" sz="1400" b="1">
                <a:latin typeface="Consolas" panose="020B0609020204030204" pitchFamily="49" charset="0"/>
              </a:rPr>
              <a:t>    fu = c("Followed up" = TRUE, "Not followed up" = FALSE)))</a:t>
            </a:r>
          </a:p>
        </p:txBody>
      </p:sp>
      <p:sp>
        <p:nvSpPr>
          <p:cNvPr id="3" name="Footer Placeholder 2">
            <a:extLst>
              <a:ext uri="{FF2B5EF4-FFF2-40B4-BE49-F238E27FC236}">
                <a16:creationId xmlns:a16="http://schemas.microsoft.com/office/drawing/2014/main" id="{F66D9D50-1F07-150E-7164-FDE588D5E1C4}"/>
              </a:ext>
            </a:extLst>
          </p:cNvPr>
          <p:cNvSpPr>
            <a:spLocks noGrp="1"/>
          </p:cNvSpPr>
          <p:nvPr>
            <p:ph type="ftr" sz="quarter" idx="11"/>
          </p:nvPr>
        </p:nvSpPr>
        <p:spPr/>
        <p:txBody>
          <a:bodyPr/>
          <a:lstStyle/>
          <a:p>
            <a:r>
              <a:rPr lang="en-CA"/>
              <a:t>Part I</a:t>
            </a:r>
          </a:p>
          <a:p>
            <a:r>
              <a:rPr lang="en-CA"/>
              <a:t>Study flow diagrams</a:t>
            </a:r>
          </a:p>
        </p:txBody>
      </p:sp>
      <p:sp>
        <p:nvSpPr>
          <p:cNvPr id="4" name="TextBox 3">
            <a:extLst>
              <a:ext uri="{FF2B5EF4-FFF2-40B4-BE49-F238E27FC236}">
                <a16:creationId xmlns:a16="http://schemas.microsoft.com/office/drawing/2014/main" id="{A9E8E087-9726-2F72-20B1-BB9B845B219B}"/>
              </a:ext>
            </a:extLst>
          </p:cNvPr>
          <p:cNvSpPr txBox="1"/>
          <p:nvPr/>
        </p:nvSpPr>
        <p:spPr>
          <a:xfrm>
            <a:off x="643379" y="369784"/>
            <a:ext cx="10847895" cy="400110"/>
          </a:xfrm>
          <a:prstGeom prst="rect">
            <a:avLst/>
          </a:prstGeom>
          <a:noFill/>
        </p:spPr>
        <p:txBody>
          <a:bodyPr wrap="square">
            <a:spAutoFit/>
          </a:bodyPr>
          <a:lstStyle/>
          <a:p>
            <a:pPr marL="0" indent="0">
              <a:spcAft>
                <a:spcPts val="1200"/>
              </a:spcAft>
              <a:buNone/>
            </a:pPr>
            <a:r>
              <a:rPr lang="en-CA" sz="2000"/>
              <a:t>Change node labels, remove variable names, etc.</a:t>
            </a:r>
          </a:p>
        </p:txBody>
      </p:sp>
    </p:spTree>
    <p:extLst>
      <p:ext uri="{BB962C8B-B14F-4D97-AF65-F5344CB8AC3E}">
        <p14:creationId xmlns:p14="http://schemas.microsoft.com/office/powerpoint/2010/main" val="37311543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0DA4F-AAA5-B527-6C7D-3C0066A5370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EB57313-186C-8312-D1A2-B5CB4695A196}"/>
              </a:ext>
            </a:extLst>
          </p:cNvPr>
          <p:cNvPicPr>
            <a:picLocks noChangeAspect="1"/>
          </p:cNvPicPr>
          <p:nvPr/>
        </p:nvPicPr>
        <p:blipFill>
          <a:blip r:embed="rId3"/>
          <a:stretch>
            <a:fillRect/>
          </a:stretch>
        </p:blipFill>
        <p:spPr>
          <a:xfrm>
            <a:off x="7115176" y="676274"/>
            <a:ext cx="4733924" cy="5185027"/>
          </a:xfrm>
          <a:prstGeom prst="rect">
            <a:avLst/>
          </a:prstGeom>
        </p:spPr>
      </p:pic>
      <p:sp>
        <p:nvSpPr>
          <p:cNvPr id="2" name="TextBox 1">
            <a:extLst>
              <a:ext uri="{FF2B5EF4-FFF2-40B4-BE49-F238E27FC236}">
                <a16:creationId xmlns:a16="http://schemas.microsoft.com/office/drawing/2014/main" id="{27641020-9044-7E41-2360-8987887F2EED}"/>
              </a:ext>
            </a:extLst>
          </p:cNvPr>
          <p:cNvSpPr txBox="1"/>
          <p:nvPr/>
        </p:nvSpPr>
        <p:spPr>
          <a:xfrm>
            <a:off x="643380" y="854871"/>
            <a:ext cx="6471796" cy="2876136"/>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p>
            <a:r>
              <a:rPr lang="en-CA" sz="1400" b="1">
                <a:latin typeface="Consolas" panose="020B0609020204030204" pitchFamily="49" charset="0"/>
              </a:rPr>
              <a:t>vtree(df, "eligible consent rand group fu", horiz = FALSE, </a:t>
            </a:r>
          </a:p>
          <a:p>
            <a:r>
              <a:rPr lang="en-CA" sz="1400" b="1">
                <a:latin typeface="Consolas" panose="020B0609020204030204" pitchFamily="49" charset="0"/>
              </a:rPr>
              <a:t>  fillcolor = "white", rootfillcolor = "white",</a:t>
            </a:r>
          </a:p>
          <a:p>
            <a:r>
              <a:rPr lang="en-CA" sz="1400" b="1">
                <a:latin typeface="Consolas" panose="020B0609020204030204" pitchFamily="49" charset="0"/>
              </a:rPr>
              <a:t>  follow = list(eligible = TRUE, consent = TRUE, rand = TRUE),</a:t>
            </a:r>
          </a:p>
          <a:p>
            <a:r>
              <a:rPr lang="en-CA" sz="1400" b="1">
                <a:latin typeface="Consolas" panose="020B0609020204030204" pitchFamily="49" charset="0"/>
              </a:rPr>
              <a:t>  showvarnames = FALSE, showpct = FALSE,</a:t>
            </a:r>
          </a:p>
          <a:p>
            <a:r>
              <a:rPr lang="en-CA" sz="1400" b="1">
                <a:latin typeface="Consolas" panose="020B0609020204030204" pitchFamily="49" charset="0"/>
              </a:rPr>
              <a:t>  labelnode = list(</a:t>
            </a:r>
          </a:p>
          <a:p>
            <a:r>
              <a:rPr lang="en-CA" sz="1400" b="1">
                <a:latin typeface="Consolas" panose="020B0609020204030204" pitchFamily="49" charset="0"/>
              </a:rPr>
              <a:t>    eligible = c("Eligible" = TRUE, "Not eligible" = FALSE),</a:t>
            </a:r>
          </a:p>
          <a:p>
            <a:r>
              <a:rPr lang="en-CA" sz="1400" b="1">
                <a:latin typeface="Consolas" panose="020B0609020204030204" pitchFamily="49" charset="0"/>
              </a:rPr>
              <a:t>    consent = c("Consent" = TRUE, "No consent" = FALSE),</a:t>
            </a:r>
          </a:p>
          <a:p>
            <a:r>
              <a:rPr lang="en-CA" sz="1400" b="1">
                <a:latin typeface="Consolas" panose="020B0609020204030204" pitchFamily="49" charset="0"/>
              </a:rPr>
              <a:t>    rand = c("Randomized" = TRUE, "Not randomized" = FALSE),</a:t>
            </a:r>
          </a:p>
          <a:p>
            <a:r>
              <a:rPr lang="en-CA" sz="1400" b="1">
                <a:latin typeface="Consolas" panose="020B0609020204030204" pitchFamily="49" charset="0"/>
              </a:rPr>
              <a:t>    fu = c("Followed up" = TRUE, "Not followed up" = FALSE)),</a:t>
            </a:r>
          </a:p>
          <a:p>
            <a:r>
              <a:rPr lang="en-CA" sz="1400" b="1">
                <a:latin typeface="Consolas" panose="020B0609020204030204" pitchFamily="49" charset="0"/>
              </a:rPr>
              <a:t>  summary = c(</a:t>
            </a:r>
          </a:p>
          <a:p>
            <a:r>
              <a:rPr lang="en-CA" sz="1400" b="1">
                <a:latin typeface="Consolas" panose="020B0609020204030204" pitchFamily="49" charset="0"/>
              </a:rPr>
              <a:t>    "exc1 \nExclusion reason 1: %sum%%var=rand%%node=FALSE%",</a:t>
            </a:r>
          </a:p>
          <a:p>
            <a:r>
              <a:rPr lang="en-CA" sz="1400" b="1">
                <a:latin typeface="Consolas" panose="020B0609020204030204" pitchFamily="49" charset="0"/>
              </a:rPr>
              <a:t>    "exc2 \nExclusion reason 2: %sum%%var=rand%%node=FALSE%"))</a:t>
            </a:r>
          </a:p>
        </p:txBody>
      </p:sp>
      <p:sp>
        <p:nvSpPr>
          <p:cNvPr id="3" name="Footer Placeholder 2">
            <a:extLst>
              <a:ext uri="{FF2B5EF4-FFF2-40B4-BE49-F238E27FC236}">
                <a16:creationId xmlns:a16="http://schemas.microsoft.com/office/drawing/2014/main" id="{BC8EB0CC-BB68-69B6-C72A-6BBA30415CB7}"/>
              </a:ext>
            </a:extLst>
          </p:cNvPr>
          <p:cNvSpPr>
            <a:spLocks noGrp="1"/>
          </p:cNvSpPr>
          <p:nvPr>
            <p:ph type="ftr" sz="quarter" idx="11"/>
          </p:nvPr>
        </p:nvSpPr>
        <p:spPr/>
        <p:txBody>
          <a:bodyPr/>
          <a:lstStyle/>
          <a:p>
            <a:r>
              <a:rPr lang="en-CA"/>
              <a:t>Part I</a:t>
            </a:r>
          </a:p>
          <a:p>
            <a:r>
              <a:rPr lang="en-CA"/>
              <a:t>Study flow diagrams</a:t>
            </a:r>
          </a:p>
        </p:txBody>
      </p:sp>
      <p:sp>
        <p:nvSpPr>
          <p:cNvPr id="4" name="TextBox 3">
            <a:extLst>
              <a:ext uri="{FF2B5EF4-FFF2-40B4-BE49-F238E27FC236}">
                <a16:creationId xmlns:a16="http://schemas.microsoft.com/office/drawing/2014/main" id="{6FA47084-711D-F4FD-A55A-D4F711642FEE}"/>
              </a:ext>
            </a:extLst>
          </p:cNvPr>
          <p:cNvSpPr txBox="1"/>
          <p:nvPr/>
        </p:nvSpPr>
        <p:spPr>
          <a:xfrm>
            <a:off x="643379" y="369784"/>
            <a:ext cx="10847895" cy="400110"/>
          </a:xfrm>
          <a:prstGeom prst="rect">
            <a:avLst/>
          </a:prstGeom>
          <a:noFill/>
        </p:spPr>
        <p:txBody>
          <a:bodyPr wrap="square">
            <a:spAutoFit/>
          </a:bodyPr>
          <a:lstStyle/>
          <a:p>
            <a:pPr marL="0" indent="0">
              <a:spcAft>
                <a:spcPts val="1200"/>
              </a:spcAft>
              <a:buNone/>
            </a:pPr>
            <a:r>
              <a:rPr lang="en-CA" sz="2000"/>
              <a:t>Show reasons why some participants were not randomized</a:t>
            </a:r>
          </a:p>
        </p:txBody>
      </p:sp>
    </p:spTree>
    <p:extLst>
      <p:ext uri="{BB962C8B-B14F-4D97-AF65-F5344CB8AC3E}">
        <p14:creationId xmlns:p14="http://schemas.microsoft.com/office/powerpoint/2010/main" val="13872015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48245-C8DC-01B0-892F-4960500E5B73}"/>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2D278A-D4DA-F1E9-C37A-75FEB80E6E0C}"/>
              </a:ext>
            </a:extLst>
          </p:cNvPr>
          <p:cNvSpPr>
            <a:spLocks noGrp="1"/>
          </p:cNvSpPr>
          <p:nvPr>
            <p:ph type="ftr" sz="quarter" idx="11"/>
          </p:nvPr>
        </p:nvSpPr>
        <p:spPr/>
        <p:txBody>
          <a:bodyPr/>
          <a:lstStyle/>
          <a:p>
            <a:r>
              <a:rPr lang="en-CA"/>
              <a:t>Part I</a:t>
            </a:r>
          </a:p>
          <a:p>
            <a:r>
              <a:rPr lang="en-CA"/>
              <a:t>Study flow diagrams</a:t>
            </a:r>
          </a:p>
        </p:txBody>
      </p:sp>
      <p:sp>
        <p:nvSpPr>
          <p:cNvPr id="4" name="TextBox 3">
            <a:extLst>
              <a:ext uri="{FF2B5EF4-FFF2-40B4-BE49-F238E27FC236}">
                <a16:creationId xmlns:a16="http://schemas.microsoft.com/office/drawing/2014/main" id="{1624D2E4-58BC-CDA3-B41E-A719DBD0E5D4}"/>
              </a:ext>
            </a:extLst>
          </p:cNvPr>
          <p:cNvSpPr txBox="1"/>
          <p:nvPr/>
        </p:nvSpPr>
        <p:spPr>
          <a:xfrm>
            <a:off x="643379" y="617434"/>
            <a:ext cx="10847895" cy="5478423"/>
          </a:xfrm>
          <a:prstGeom prst="rect">
            <a:avLst/>
          </a:prstGeom>
          <a:noFill/>
        </p:spPr>
        <p:txBody>
          <a:bodyPr wrap="square">
            <a:spAutoFit/>
          </a:bodyPr>
          <a:lstStyle/>
          <a:p>
            <a:pPr marL="0" indent="0">
              <a:spcAft>
                <a:spcPts val="1200"/>
              </a:spcAft>
              <a:buNone/>
            </a:pPr>
            <a:r>
              <a:rPr lang="en-CA" sz="2000" b="1"/>
              <a:t>CONSORT diagrams for randomized trials</a:t>
            </a:r>
          </a:p>
          <a:p>
            <a:pPr marL="342900" indent="-342900">
              <a:spcAft>
                <a:spcPts val="1200"/>
              </a:spcAft>
              <a:buFont typeface="Arial" panose="020B0604020202020204" pitchFamily="34" charset="0"/>
              <a:buChar char="•"/>
            </a:pPr>
            <a:r>
              <a:rPr lang="en-CA" sz="2000"/>
              <a:t>For randomized trials, CONSORT study flow diagrams are recommended.</a:t>
            </a:r>
          </a:p>
          <a:p>
            <a:pPr marL="342900" indent="-342900">
              <a:spcAft>
                <a:spcPts val="1200"/>
              </a:spcAft>
              <a:buFont typeface="Arial" panose="020B0604020202020204" pitchFamily="34" charset="0"/>
              <a:buChar char="•"/>
            </a:pPr>
            <a:r>
              <a:rPr lang="en-CA" sz="2000"/>
              <a:t>Several other R packages can draw CONSORT diagrams.</a:t>
            </a:r>
          </a:p>
          <a:p>
            <a:pPr marL="342900" indent="-342900">
              <a:spcAft>
                <a:spcPts val="1200"/>
              </a:spcAft>
              <a:buFont typeface="Arial" panose="020B0604020202020204" pitchFamily="34" charset="0"/>
              <a:buChar char="•"/>
            </a:pPr>
            <a:r>
              <a:rPr lang="en-CA" sz="2000"/>
              <a:t>However vtree is not just a drawing tool, but a tool for deriving the counts.</a:t>
            </a:r>
          </a:p>
          <a:p>
            <a:pPr>
              <a:spcAft>
                <a:spcPts val="1200"/>
              </a:spcAft>
            </a:pPr>
            <a:endParaRPr lang="en-CA" sz="2000"/>
          </a:p>
          <a:p>
            <a:pPr>
              <a:spcAft>
                <a:spcPts val="1200"/>
              </a:spcAft>
            </a:pPr>
            <a:r>
              <a:rPr lang="en-CA" sz="2000" b="1"/>
              <a:t>Study flow diagrams for other kinds of studies</a:t>
            </a:r>
          </a:p>
          <a:p>
            <a:pPr marL="342900" indent="-342900">
              <a:spcAft>
                <a:spcPts val="1200"/>
              </a:spcAft>
              <a:buFont typeface="Arial" panose="020B0604020202020204" pitchFamily="34" charset="0"/>
              <a:buChar char="•"/>
            </a:pPr>
            <a:r>
              <a:rPr lang="en-CA" sz="2000"/>
              <a:t>Study flow diagrams are useful for all kinds of different studies.</a:t>
            </a:r>
          </a:p>
          <a:p>
            <a:pPr marL="342900" indent="-342900">
              <a:spcAft>
                <a:spcPts val="1200"/>
              </a:spcAft>
              <a:buFont typeface="Arial" panose="020B0604020202020204" pitchFamily="34" charset="0"/>
              <a:buChar char="•"/>
            </a:pPr>
            <a:r>
              <a:rPr lang="en-CA" sz="2000"/>
              <a:t>vtree has the flexibility to generate these diagrams.</a:t>
            </a:r>
          </a:p>
          <a:p>
            <a:pPr marL="342900" indent="-342900">
              <a:spcAft>
                <a:spcPts val="1200"/>
              </a:spcAft>
              <a:buFont typeface="Arial" panose="020B0604020202020204" pitchFamily="34" charset="0"/>
              <a:buChar char="•"/>
            </a:pPr>
            <a:r>
              <a:rPr lang="en-CA" sz="2000"/>
              <a:t>Study flow diagrams with vtree can be used to reproducibly track study progress.</a:t>
            </a:r>
          </a:p>
          <a:p>
            <a:pPr>
              <a:spcAft>
                <a:spcPts val="1200"/>
              </a:spcAft>
            </a:pPr>
            <a:endParaRPr lang="en-CA" sz="2000"/>
          </a:p>
          <a:p>
            <a:pPr>
              <a:spcAft>
                <a:spcPts val="1200"/>
              </a:spcAft>
            </a:pPr>
            <a:r>
              <a:rPr lang="en-CA" sz="2000"/>
              <a:t> </a:t>
            </a:r>
          </a:p>
          <a:p>
            <a:pPr>
              <a:spcAft>
                <a:spcPts val="1200"/>
              </a:spcAft>
            </a:pPr>
            <a:endParaRPr lang="en-CA" sz="2000"/>
          </a:p>
        </p:txBody>
      </p:sp>
    </p:spTree>
    <p:extLst>
      <p:ext uri="{BB962C8B-B14F-4D97-AF65-F5344CB8AC3E}">
        <p14:creationId xmlns:p14="http://schemas.microsoft.com/office/powerpoint/2010/main" val="1094162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a:extLst>
            <a:ext uri="{FF2B5EF4-FFF2-40B4-BE49-F238E27FC236}">
              <a16:creationId xmlns:a16="http://schemas.microsoft.com/office/drawing/2014/main" id="{355C3799-E27B-E613-5F0B-D93B1BCA5F9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0AF098C-955E-73C8-28D3-0DC92DE4E580}"/>
              </a:ext>
            </a:extLst>
          </p:cNvPr>
          <p:cNvSpPr txBox="1">
            <a:spLocks/>
          </p:cNvSpPr>
          <p:nvPr/>
        </p:nvSpPr>
        <p:spPr>
          <a:xfrm>
            <a:off x="3757612" y="2192272"/>
            <a:ext cx="4676775" cy="2473456"/>
          </a:xfrm>
          <a:prstGeom prst="roundRect">
            <a:avLst/>
          </a:prstGeom>
          <a:solidFill>
            <a:schemeClr val="bg1"/>
          </a:solidFill>
          <a:ln w="104775">
            <a:solidFill>
              <a:schemeClr val="tx2">
                <a:lumMod val="75000"/>
                <a:lumOff val="25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square" lIns="360000" tIns="360000" rIns="360000" bIns="360000" rtlCol="0" anchor="ctr" anchorCtr="0">
            <a:noAutofit/>
          </a:bodyPr>
          <a:lstStyle/>
          <a:p>
            <a:pPr algn="ctr"/>
            <a:r>
              <a:rPr lang="en-CA" sz="6000" b="1"/>
              <a:t>Part II</a:t>
            </a:r>
          </a:p>
        </p:txBody>
      </p:sp>
      <p:sp>
        <p:nvSpPr>
          <p:cNvPr id="3" name="Footer Placeholder 2">
            <a:extLst>
              <a:ext uri="{FF2B5EF4-FFF2-40B4-BE49-F238E27FC236}">
                <a16:creationId xmlns:a16="http://schemas.microsoft.com/office/drawing/2014/main" id="{684D84E0-27D7-5E9A-CDB9-08E1D3CA55A1}"/>
              </a:ext>
            </a:extLst>
          </p:cNvPr>
          <p:cNvSpPr>
            <a:spLocks noGrp="1"/>
          </p:cNvSpPr>
          <p:nvPr>
            <p:ph type="ftr" sz="quarter" idx="11"/>
          </p:nvPr>
        </p:nvSpPr>
        <p:spPr/>
        <p:txBody>
          <a:bodyPr/>
          <a:lstStyle/>
          <a:p>
            <a:r>
              <a:rPr lang="en-CA"/>
              <a:t>Part I</a:t>
            </a:r>
          </a:p>
        </p:txBody>
      </p:sp>
    </p:spTree>
    <p:extLst>
      <p:ext uri="{BB962C8B-B14F-4D97-AF65-F5344CB8AC3E}">
        <p14:creationId xmlns:p14="http://schemas.microsoft.com/office/powerpoint/2010/main" val="5064930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BD27C-B27E-F373-6EC5-0E014FAEB42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3DEC840-B14E-3BE9-6D98-357EDF0360A1}"/>
              </a:ext>
            </a:extLst>
          </p:cNvPr>
          <p:cNvSpPr txBox="1"/>
          <p:nvPr/>
        </p:nvSpPr>
        <p:spPr>
          <a:xfrm>
            <a:off x="707010" y="2450969"/>
            <a:ext cx="10501460" cy="1349205"/>
          </a:xfrm>
          <a:prstGeom prst="roundRect">
            <a:avLst/>
          </a:prstGeom>
          <a:gradFill flip="none" rotWithShape="1">
            <a:gsLst>
              <a:gs pos="72000">
                <a:schemeClr val="tx2">
                  <a:lumMod val="25000"/>
                  <a:lumOff val="75000"/>
                </a:schemeClr>
              </a:gs>
              <a:gs pos="5000">
                <a:schemeClr val="accent1">
                  <a:lumMod val="0"/>
                  <a:lumOff val="100000"/>
                </a:schemeClr>
              </a:gs>
              <a:gs pos="99000">
                <a:schemeClr val="tx2">
                  <a:lumMod val="25000"/>
                  <a:lumOff val="75000"/>
                </a:schemeClr>
              </a:gs>
            </a:gsLst>
            <a:lin ang="16200000" scaled="1"/>
            <a:tileRect/>
          </a:gradFill>
          <a:ln>
            <a:noFill/>
          </a:ln>
          <a:effectLst>
            <a:outerShdw blurRad="50800" dist="38100" dir="2700000" algn="tl" rotWithShape="0">
              <a:prstClr val="black">
                <a:alpha val="40000"/>
              </a:prstClr>
            </a:outerShdw>
          </a:effectLst>
        </p:spPr>
        <p:txBody>
          <a:bodyPr wrap="square" lIns="360000" tIns="360000" rIns="360000" bIns="360000" rtlCol="0">
            <a:spAutoFit/>
          </a:bodyPr>
          <a:lstStyle/>
          <a:p>
            <a:pPr algn="ctr"/>
            <a:r>
              <a:rPr lang="en-CA" sz="3200" b="1"/>
              <a:t>Data set: Traffic stops</a:t>
            </a:r>
          </a:p>
        </p:txBody>
      </p:sp>
      <p:sp>
        <p:nvSpPr>
          <p:cNvPr id="2" name="Footer Placeholder 1">
            <a:extLst>
              <a:ext uri="{FF2B5EF4-FFF2-40B4-BE49-F238E27FC236}">
                <a16:creationId xmlns:a16="http://schemas.microsoft.com/office/drawing/2014/main" id="{01C70219-68ED-DE6C-3B99-3664943196B1}"/>
              </a:ext>
            </a:extLst>
          </p:cNvPr>
          <p:cNvSpPr>
            <a:spLocks noGrp="1"/>
          </p:cNvSpPr>
          <p:nvPr>
            <p:ph type="ftr" sz="quarter" idx="11"/>
          </p:nvPr>
        </p:nvSpPr>
        <p:spPr/>
        <p:txBody>
          <a:bodyPr numCol="2"/>
          <a:lstStyle/>
          <a:p>
            <a:pPr algn="l"/>
            <a:r>
              <a:rPr lang="en-CA"/>
              <a:t>Part II</a:t>
            </a:r>
          </a:p>
        </p:txBody>
      </p:sp>
    </p:spTree>
    <p:extLst>
      <p:ext uri="{BB962C8B-B14F-4D97-AF65-F5344CB8AC3E}">
        <p14:creationId xmlns:p14="http://schemas.microsoft.com/office/powerpoint/2010/main" val="355814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E8939B-3459-1AAE-2D92-A491BC6C6646}"/>
              </a:ext>
            </a:extLst>
          </p:cNvPr>
          <p:cNvSpPr txBox="1">
            <a:spLocks/>
          </p:cNvSpPr>
          <p:nvPr/>
        </p:nvSpPr>
        <p:spPr>
          <a:xfrm>
            <a:off x="3757612" y="2192272"/>
            <a:ext cx="4676775" cy="2473456"/>
          </a:xfrm>
          <a:prstGeom prst="roundRect">
            <a:avLst/>
          </a:prstGeom>
          <a:solidFill>
            <a:schemeClr val="bg1"/>
          </a:solidFill>
          <a:ln w="104775">
            <a:solidFill>
              <a:schemeClr val="tx2">
                <a:lumMod val="75000"/>
                <a:lumOff val="25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square" lIns="360000" tIns="360000" rIns="360000" bIns="360000" rtlCol="0" anchor="ctr" anchorCtr="0">
            <a:noAutofit/>
          </a:bodyPr>
          <a:lstStyle/>
          <a:p>
            <a:pPr algn="ctr"/>
            <a:r>
              <a:rPr lang="en-CA" sz="6000" b="1"/>
              <a:t>Part I</a:t>
            </a:r>
          </a:p>
        </p:txBody>
      </p:sp>
      <p:sp>
        <p:nvSpPr>
          <p:cNvPr id="3" name="Footer Placeholder 2">
            <a:extLst>
              <a:ext uri="{FF2B5EF4-FFF2-40B4-BE49-F238E27FC236}">
                <a16:creationId xmlns:a16="http://schemas.microsoft.com/office/drawing/2014/main" id="{5FB18E5B-284B-CB25-C7E7-2297FD0C64BD}"/>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10146236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F96D7A5-F0F5-46F8-9FD4-A315272979E0}"/>
              </a:ext>
            </a:extLst>
          </p:cNvPr>
          <p:cNvSpPr>
            <a:spLocks noGrp="1"/>
          </p:cNvSpPr>
          <p:nvPr>
            <p:ph type="ftr" sz="quarter" idx="11"/>
          </p:nvPr>
        </p:nvSpPr>
        <p:spPr/>
        <p:txBody>
          <a:bodyPr/>
          <a:lstStyle/>
          <a:p>
            <a:r>
              <a:rPr lang="en-CA"/>
              <a:t>Part II</a:t>
            </a:r>
          </a:p>
          <a:p>
            <a:pPr algn="r"/>
            <a:r>
              <a:rPr lang="en-CA"/>
              <a:t>Data set: Traffic stops</a:t>
            </a:r>
          </a:p>
        </p:txBody>
      </p:sp>
      <p:sp>
        <p:nvSpPr>
          <p:cNvPr id="4" name="TextBox 3">
            <a:extLst>
              <a:ext uri="{FF2B5EF4-FFF2-40B4-BE49-F238E27FC236}">
                <a16:creationId xmlns:a16="http://schemas.microsoft.com/office/drawing/2014/main" id="{D5862E76-B41A-9E76-C406-93D60E1D7A18}"/>
              </a:ext>
            </a:extLst>
          </p:cNvPr>
          <p:cNvSpPr txBox="1"/>
          <p:nvPr/>
        </p:nvSpPr>
        <p:spPr>
          <a:xfrm>
            <a:off x="561974" y="440114"/>
            <a:ext cx="10868025" cy="4550986"/>
          </a:xfrm>
          <a:prstGeom prst="rect">
            <a:avLst/>
          </a:prstGeom>
          <a:noFill/>
        </p:spPr>
        <p:txBody>
          <a:bodyPr wrap="square">
            <a:noAutofit/>
          </a:bodyPr>
          <a:lstStyle/>
          <a:p>
            <a:pPr>
              <a:lnSpc>
                <a:spcPct val="114000"/>
              </a:lnSpc>
            </a:pPr>
            <a:r>
              <a:rPr lang="en-CA" sz="2800" b="1">
                <a:solidFill>
                  <a:srgbClr val="000000"/>
                </a:solidFill>
                <a:ea typeface="Calibri" panose="020F0502020204030204" pitchFamily="34" charset="0"/>
                <a:cs typeface="Calibri" panose="020F0502020204030204" pitchFamily="34" charset="0"/>
              </a:rPr>
              <a:t>Traffic stops data set</a:t>
            </a:r>
          </a:p>
          <a:p>
            <a:pPr>
              <a:lnSpc>
                <a:spcPct val="114000"/>
              </a:lnSpc>
              <a:spcBef>
                <a:spcPts val="600"/>
              </a:spcBef>
            </a:pPr>
            <a:r>
              <a:rPr lang="en-CA" sz="2000">
                <a:solidFill>
                  <a:srgbClr val="000000"/>
                </a:solidFill>
                <a:ea typeface="Calibri" panose="020F0502020204030204" pitchFamily="34" charset="0"/>
                <a:cs typeface="Calibri" panose="020F0502020204030204" pitchFamily="34" charset="0"/>
              </a:rPr>
              <a:t>In 2005, the Ontario Human Rights Commission received a complaint about racial profiling and racial discrimination by the Ottawa Police Service.</a:t>
            </a:r>
          </a:p>
          <a:p>
            <a:pPr>
              <a:lnSpc>
                <a:spcPct val="114000"/>
              </a:lnSpc>
            </a:pPr>
            <a:endParaRPr lang="en-CA" sz="2000">
              <a:solidFill>
                <a:srgbClr val="000000"/>
              </a:solidFill>
              <a:ea typeface="Calibri" panose="020F0502020204030204" pitchFamily="34" charset="0"/>
              <a:cs typeface="Calibri" panose="020F0502020204030204" pitchFamily="34" charset="0"/>
            </a:endParaRPr>
          </a:p>
          <a:p>
            <a:pPr>
              <a:lnSpc>
                <a:spcPct val="114000"/>
              </a:lnSpc>
            </a:pPr>
            <a:r>
              <a:rPr lang="en-CA" sz="2000" b="0" i="0" u="none" strike="noStrike" baseline="0">
                <a:solidFill>
                  <a:srgbClr val="000000"/>
                </a:solidFill>
                <a:ea typeface="Calibri" panose="020F0502020204030204" pitchFamily="34" charset="0"/>
                <a:cs typeface="Calibri" panose="020F0502020204030204" pitchFamily="34" charset="0"/>
              </a:rPr>
              <a:t>The Ottawa Police Service subsequently agreed to collect race data when they stop drivers, known as the Traffic Stop Race Data Collection Project (TSRDCP). </a:t>
            </a:r>
          </a:p>
          <a:p>
            <a:pPr>
              <a:lnSpc>
                <a:spcPct val="114000"/>
              </a:lnSpc>
            </a:pPr>
            <a:endParaRPr lang="en-CA" sz="2000">
              <a:solidFill>
                <a:srgbClr val="000000"/>
              </a:solidFill>
              <a:ea typeface="Calibri" panose="020F0502020204030204" pitchFamily="34" charset="0"/>
              <a:cs typeface="Calibri" panose="020F0502020204030204" pitchFamily="34" charset="0"/>
            </a:endParaRPr>
          </a:p>
          <a:p>
            <a:pPr>
              <a:lnSpc>
                <a:spcPct val="114000"/>
              </a:lnSpc>
            </a:pPr>
            <a:r>
              <a:rPr lang="en-CA" sz="2000" b="0" i="0" u="none" strike="noStrike" baseline="0">
                <a:solidFill>
                  <a:srgbClr val="000000"/>
                </a:solidFill>
                <a:ea typeface="Calibri" panose="020F0502020204030204" pitchFamily="34" charset="0"/>
                <a:cs typeface="Calibri" panose="020F0502020204030204" pitchFamily="34" charset="0"/>
              </a:rPr>
              <a:t>The TSRDCP required police officers to record </a:t>
            </a:r>
            <a:r>
              <a:rPr lang="en-CA" sz="2000" b="0" i="1" u="none" strike="noStrike" baseline="0">
                <a:solidFill>
                  <a:srgbClr val="000000"/>
                </a:solidFill>
                <a:ea typeface="Calibri" panose="020F0502020204030204" pitchFamily="34" charset="0"/>
                <a:cs typeface="Calibri" panose="020F0502020204030204" pitchFamily="34" charset="0"/>
              </a:rPr>
              <a:t>their perception </a:t>
            </a:r>
            <a:r>
              <a:rPr lang="en-CA" sz="2000" b="0" i="0" u="none" strike="noStrike" baseline="0">
                <a:solidFill>
                  <a:srgbClr val="000000"/>
                </a:solidFill>
                <a:ea typeface="Calibri" panose="020F0502020204030204" pitchFamily="34" charset="0"/>
                <a:cs typeface="Calibri" panose="020F0502020204030204" pitchFamily="34" charset="0"/>
              </a:rPr>
              <a:t>of the driver’s race, for traffic stops from 2013 to 2023. A data set representing these traffic stops was made public</a:t>
            </a:r>
            <a:r>
              <a:rPr lang="en-CA" sz="2000" b="0" i="0" u="none" strike="noStrike" baseline="0">
                <a:solidFill>
                  <a:srgbClr val="000080"/>
                </a:solidFill>
                <a:ea typeface="Calibri" panose="020F0502020204030204" pitchFamily="34" charset="0"/>
                <a:cs typeface="Calibri" panose="020F0502020204030204" pitchFamily="34" charset="0"/>
              </a:rPr>
              <a:t> </a:t>
            </a:r>
            <a:r>
              <a:rPr lang="en-CA" sz="2000" b="0" i="0" u="none" strike="noStrike" baseline="0">
                <a:solidFill>
                  <a:srgbClr val="000000"/>
                </a:solidFill>
                <a:ea typeface="Calibri" panose="020F0502020204030204" pitchFamily="34" charset="0"/>
                <a:cs typeface="Calibri" panose="020F0502020204030204" pitchFamily="34" charset="0"/>
              </a:rPr>
              <a:t>(licensed under the Open Government Licence – Ottawa Police Service</a:t>
            </a:r>
            <a:r>
              <a:rPr lang="en-CA" sz="2000">
                <a:solidFill>
                  <a:srgbClr val="000080"/>
                </a:solidFill>
                <a:ea typeface="Calibri" panose="020F0502020204030204" pitchFamily="34" charset="0"/>
                <a:cs typeface="Calibri" panose="020F0502020204030204" pitchFamily="34" charset="0"/>
              </a:rPr>
              <a:t>*</a:t>
            </a:r>
            <a:r>
              <a:rPr lang="en-CA" sz="2000" b="0" i="0" u="none" strike="noStrike" baseline="0">
                <a:solidFill>
                  <a:srgbClr val="000000"/>
                </a:solidFill>
                <a:ea typeface="Calibri" panose="020F0502020204030204" pitchFamily="34" charset="0"/>
                <a:cs typeface="Calibri" panose="020F0502020204030204" pitchFamily="34" charset="0"/>
              </a:rPr>
              <a:t>).</a:t>
            </a:r>
          </a:p>
          <a:p>
            <a:pPr>
              <a:lnSpc>
                <a:spcPct val="114000"/>
              </a:lnSpc>
            </a:pPr>
            <a:endParaRPr lang="en-CA" sz="2000">
              <a:solidFill>
                <a:srgbClr val="000000"/>
              </a:solidFill>
              <a:ea typeface="Calibri" panose="020F0502020204030204" pitchFamily="34" charset="0"/>
              <a:cs typeface="Calibri" panose="020F0502020204030204" pitchFamily="34" charset="0"/>
            </a:endParaRPr>
          </a:p>
          <a:p>
            <a:pPr>
              <a:lnSpc>
                <a:spcPct val="114000"/>
              </a:lnSpc>
            </a:pPr>
            <a:r>
              <a:rPr lang="en-CA" sz="2000">
                <a:ea typeface="Calibri" panose="020F0502020204030204" pitchFamily="34" charset="0"/>
                <a:cs typeface="Calibri" panose="020F0502020204030204" pitchFamily="34" charset="0"/>
                <a:hlinkClick r:id="rId3"/>
              </a:rPr>
              <a:t>https://data.ottawapolice.ca/datasets/76a54b7f7ef44ab1b78dd96f3061c7cb_0</a:t>
            </a:r>
            <a:endParaRPr lang="en-CA" sz="200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5B232EE6-80D2-B21B-5941-95A2924C5BB3}"/>
              </a:ext>
            </a:extLst>
          </p:cNvPr>
          <p:cNvSpPr txBox="1"/>
          <p:nvPr/>
        </p:nvSpPr>
        <p:spPr>
          <a:xfrm>
            <a:off x="485774" y="5577959"/>
            <a:ext cx="8048625" cy="400110"/>
          </a:xfrm>
          <a:prstGeom prst="rect">
            <a:avLst/>
          </a:prstGeom>
          <a:noFill/>
        </p:spPr>
        <p:txBody>
          <a:bodyPr wrap="square">
            <a:spAutoFit/>
          </a:bodyPr>
          <a:lstStyle/>
          <a:p>
            <a:r>
              <a:rPr lang="en-CA"/>
              <a:t>* </a:t>
            </a:r>
            <a:r>
              <a:rPr lang="en-CA" sz="2000">
                <a:hlinkClick r:id="rId4"/>
              </a:rPr>
              <a:t>https://data.ottawapolice.ca/pages/open-data-licence</a:t>
            </a:r>
            <a:endParaRPr lang="en-CA" sz="2000"/>
          </a:p>
        </p:txBody>
      </p:sp>
    </p:spTree>
    <p:extLst>
      <p:ext uri="{BB962C8B-B14F-4D97-AF65-F5344CB8AC3E}">
        <p14:creationId xmlns:p14="http://schemas.microsoft.com/office/powerpoint/2010/main" val="19584189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88EBA-CBEB-4459-1A9C-1F298735D8A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6DF0D18-154F-82CD-A69F-08A428A5F590}"/>
              </a:ext>
            </a:extLst>
          </p:cNvPr>
          <p:cNvSpPr txBox="1"/>
          <p:nvPr/>
        </p:nvSpPr>
        <p:spPr>
          <a:xfrm>
            <a:off x="795624" y="2626105"/>
            <a:ext cx="10924599" cy="2445248"/>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p>
            <a:r>
              <a:rPr lang="en-CA" sz="1400" b="1">
                <a:latin typeface="Consolas" panose="020B0609020204030204" pitchFamily="49" charset="0"/>
              </a:rPr>
              <a:t>library(vtree)</a:t>
            </a:r>
          </a:p>
          <a:p>
            <a:r>
              <a:rPr lang="en-CA" sz="1400" b="1">
                <a:latin typeface="Consolas" panose="020B0609020204030204" pitchFamily="49" charset="0"/>
              </a:rPr>
              <a:t>library(dplyr)</a:t>
            </a:r>
          </a:p>
          <a:p>
            <a:endParaRPr lang="en-CA" sz="1400" b="1">
              <a:latin typeface="Consolas" panose="020B0609020204030204" pitchFamily="49" charset="0"/>
            </a:endParaRPr>
          </a:p>
          <a:p>
            <a:r>
              <a:rPr lang="en-CA" sz="1400" b="1">
                <a:latin typeface="Consolas" panose="020B0609020204030204" pitchFamily="49" charset="0"/>
              </a:rPr>
              <a:t>data &lt;- read.csv("traffic_stops.csv")</a:t>
            </a:r>
          </a:p>
          <a:p>
            <a:endParaRPr lang="en-CA" sz="1400" b="1">
              <a:latin typeface="Consolas" panose="020B0609020204030204" pitchFamily="49" charset="0"/>
            </a:endParaRPr>
          </a:p>
          <a:p>
            <a:r>
              <a:rPr lang="en-CA" sz="1400" b="1">
                <a:latin typeface="Consolas" panose="020B0609020204030204" pitchFamily="49" charset="0"/>
              </a:rPr>
              <a:t>traffic_stops &lt;- data |&gt;</a:t>
            </a:r>
          </a:p>
          <a:p>
            <a:r>
              <a:rPr lang="en-CA" sz="1400" b="1">
                <a:latin typeface="Consolas" panose="020B0609020204030204" pitchFamily="49" charset="0"/>
              </a:rPr>
              <a:t>  rename(race = Driver.Race, age = Driver.Age, gender = Driver.Gender, </a:t>
            </a:r>
          </a:p>
          <a:p>
            <a:r>
              <a:rPr lang="en-CA" sz="1400" b="1">
                <a:latin typeface="Consolas" panose="020B0609020204030204" pitchFamily="49" charset="0"/>
              </a:rPr>
              <a:t>    how_cleared = How.Cleared, year = Occurred.Year) |&gt;</a:t>
            </a:r>
          </a:p>
          <a:p>
            <a:r>
              <a:rPr lang="en-CA" sz="1400" b="1">
                <a:latin typeface="Consolas" panose="020B0609020204030204" pitchFamily="49" charset="0"/>
              </a:rPr>
              <a:t>  filter(!is.na(race) &amp; age != "" &amp; gender != "") |&gt;</a:t>
            </a:r>
          </a:p>
          <a:p>
            <a:r>
              <a:rPr lang="en-CA" sz="1400" b="1">
                <a:latin typeface="Consolas" panose="020B0609020204030204" pitchFamily="49" charset="0"/>
              </a:rPr>
              <a:t>  filter(gender != "D", age != "-15")</a:t>
            </a:r>
          </a:p>
        </p:txBody>
      </p:sp>
      <p:sp>
        <p:nvSpPr>
          <p:cNvPr id="3" name="Footer Placeholder 2">
            <a:extLst>
              <a:ext uri="{FF2B5EF4-FFF2-40B4-BE49-F238E27FC236}">
                <a16:creationId xmlns:a16="http://schemas.microsoft.com/office/drawing/2014/main" id="{85705197-37A4-A7F8-9C32-B43345A5E273}"/>
              </a:ext>
            </a:extLst>
          </p:cNvPr>
          <p:cNvSpPr>
            <a:spLocks noGrp="1"/>
          </p:cNvSpPr>
          <p:nvPr>
            <p:ph type="ftr" sz="quarter" idx="11"/>
          </p:nvPr>
        </p:nvSpPr>
        <p:spPr/>
        <p:txBody>
          <a:bodyPr/>
          <a:lstStyle/>
          <a:p>
            <a:r>
              <a:rPr lang="en-CA"/>
              <a:t>Part II</a:t>
            </a:r>
          </a:p>
          <a:p>
            <a:r>
              <a:rPr lang="en-CA"/>
              <a:t>Data set: Traffic stops</a:t>
            </a:r>
          </a:p>
        </p:txBody>
      </p:sp>
      <p:sp>
        <p:nvSpPr>
          <p:cNvPr id="4" name="TextBox 3">
            <a:extLst>
              <a:ext uri="{FF2B5EF4-FFF2-40B4-BE49-F238E27FC236}">
                <a16:creationId xmlns:a16="http://schemas.microsoft.com/office/drawing/2014/main" id="{9144BA65-F6B4-F336-1507-B59534D57BC8}"/>
              </a:ext>
            </a:extLst>
          </p:cNvPr>
          <p:cNvSpPr txBox="1"/>
          <p:nvPr/>
        </p:nvSpPr>
        <p:spPr>
          <a:xfrm>
            <a:off x="795624" y="485775"/>
            <a:ext cx="10924599" cy="1999906"/>
          </a:xfrm>
          <a:prstGeom prst="rect">
            <a:avLst/>
          </a:prstGeom>
          <a:noFill/>
        </p:spPr>
        <p:txBody>
          <a:bodyPr wrap="square" rtlCol="0">
            <a:spAutoFit/>
          </a:bodyPr>
          <a:lstStyle/>
          <a:p>
            <a:r>
              <a:rPr lang="en-CA" sz="2800" b="1"/>
              <a:t>Reading the Traffic stops data set</a:t>
            </a:r>
          </a:p>
          <a:p>
            <a:pPr>
              <a:lnSpc>
                <a:spcPct val="114000"/>
              </a:lnSpc>
              <a:spcBef>
                <a:spcPts val="600"/>
              </a:spcBef>
            </a:pPr>
            <a:r>
              <a:rPr lang="en-CA"/>
              <a:t>https://events.digital-research.academy/event/109/contributions/370/</a:t>
            </a:r>
          </a:p>
          <a:p>
            <a:pPr>
              <a:lnSpc>
                <a:spcPct val="114000"/>
              </a:lnSpc>
            </a:pPr>
            <a:endParaRPr lang="en-CA"/>
          </a:p>
          <a:p>
            <a:pPr>
              <a:lnSpc>
                <a:spcPct val="114000"/>
              </a:lnSpc>
            </a:pPr>
            <a:r>
              <a:rPr lang="en-CA" sz="1400" b="1">
                <a:latin typeface="Consolas" panose="020B0609020204030204" pitchFamily="49" charset="0"/>
              </a:rPr>
              <a:t>traffic_stops.csv</a:t>
            </a:r>
          </a:p>
          <a:p>
            <a:pPr>
              <a:lnSpc>
                <a:spcPct val="114000"/>
              </a:lnSpc>
            </a:pPr>
            <a:r>
              <a:rPr lang="en-CA" sz="1400" b="1">
                <a:latin typeface="Consolas" panose="020B0609020204030204" pitchFamily="49" charset="0"/>
              </a:rPr>
              <a:t>traffic_stops_prepare.Rmd</a:t>
            </a:r>
          </a:p>
          <a:p>
            <a:endParaRPr lang="en-CA"/>
          </a:p>
        </p:txBody>
      </p:sp>
    </p:spTree>
    <p:extLst>
      <p:ext uri="{BB962C8B-B14F-4D97-AF65-F5344CB8AC3E}">
        <p14:creationId xmlns:p14="http://schemas.microsoft.com/office/powerpoint/2010/main" val="29683321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E7954-FBD5-9BD8-F105-F808DC7DF2B1}"/>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7C2304-65CB-9743-175C-9169EF6D54BC}"/>
              </a:ext>
            </a:extLst>
          </p:cNvPr>
          <p:cNvSpPr>
            <a:spLocks noGrp="1"/>
          </p:cNvSpPr>
          <p:nvPr>
            <p:ph type="ftr" sz="quarter" idx="11"/>
          </p:nvPr>
        </p:nvSpPr>
        <p:spPr/>
        <p:txBody>
          <a:bodyPr/>
          <a:lstStyle/>
          <a:p>
            <a:r>
              <a:rPr lang="en-CA"/>
              <a:t>Part II</a:t>
            </a:r>
          </a:p>
          <a:p>
            <a:r>
              <a:rPr lang="en-CA"/>
              <a:t>Data set: Traffic stops</a:t>
            </a:r>
          </a:p>
        </p:txBody>
      </p:sp>
      <p:sp>
        <p:nvSpPr>
          <p:cNvPr id="4" name="TextBox 3">
            <a:extLst>
              <a:ext uri="{FF2B5EF4-FFF2-40B4-BE49-F238E27FC236}">
                <a16:creationId xmlns:a16="http://schemas.microsoft.com/office/drawing/2014/main" id="{B62B6B98-D634-3A16-CAE7-820AD3A68D8B}"/>
              </a:ext>
            </a:extLst>
          </p:cNvPr>
          <p:cNvSpPr txBox="1"/>
          <p:nvPr/>
        </p:nvSpPr>
        <p:spPr>
          <a:xfrm>
            <a:off x="795624" y="495298"/>
            <a:ext cx="10924599" cy="5505451"/>
          </a:xfrm>
          <a:prstGeom prst="rect">
            <a:avLst/>
          </a:prstGeom>
          <a:noFill/>
        </p:spPr>
        <p:txBody>
          <a:bodyPr wrap="square" rtlCol="0">
            <a:noAutofit/>
          </a:bodyPr>
          <a:lstStyle/>
          <a:p>
            <a:r>
              <a:rPr lang="en-CA" sz="2800" b="1"/>
              <a:t>Traffic stops data (after data preparation)</a:t>
            </a:r>
          </a:p>
          <a:p>
            <a:pPr>
              <a:lnSpc>
                <a:spcPct val="114000"/>
              </a:lnSpc>
              <a:spcBef>
                <a:spcPts val="600"/>
              </a:spcBef>
            </a:pPr>
            <a:r>
              <a:rPr lang="en-CA"/>
              <a:t> </a:t>
            </a:r>
            <a:r>
              <a:rPr lang="en-CA" sz="2000" b="1"/>
              <a:t>Unit of analysis</a:t>
            </a:r>
            <a:r>
              <a:rPr lang="en-CA" sz="2000"/>
              <a:t>:</a:t>
            </a:r>
            <a:r>
              <a:rPr lang="en-CA" sz="2000" b="1"/>
              <a:t> </a:t>
            </a:r>
            <a:r>
              <a:rPr lang="en-CA" sz="2000"/>
              <a:t>Each row of the data frame represents a </a:t>
            </a:r>
            <a:r>
              <a:rPr lang="en-CA" sz="2000" b="1"/>
              <a:t>traffic stop</a:t>
            </a:r>
            <a:r>
              <a:rPr lang="en-CA" sz="2000"/>
              <a:t>.</a:t>
            </a:r>
          </a:p>
          <a:p>
            <a:pPr>
              <a:lnSpc>
                <a:spcPct val="114000"/>
              </a:lnSpc>
              <a:spcBef>
                <a:spcPts val="600"/>
              </a:spcBef>
            </a:pPr>
            <a:endParaRPr lang="en-CA" sz="2000">
              <a:latin typeface="Consolas" panose="020B0609020204030204" pitchFamily="49" charset="0"/>
            </a:endParaRPr>
          </a:p>
          <a:p>
            <a:pPr fontAlgn="ctr"/>
            <a:r>
              <a:rPr lang="en-CA" sz="2000" b="1"/>
              <a:t>Variables: </a:t>
            </a:r>
          </a:p>
          <a:p>
            <a:pPr fontAlgn="ctr"/>
            <a:endParaRPr lang="en-CA" sz="2000" b="1"/>
          </a:p>
          <a:p>
            <a:pPr>
              <a:lnSpc>
                <a:spcPct val="114000"/>
              </a:lnSpc>
              <a:spcBef>
                <a:spcPts val="600"/>
              </a:spcBef>
            </a:pPr>
            <a:endParaRPr lang="en-CA" sz="2000">
              <a:latin typeface="Consolas" panose="020B0609020204030204" pitchFamily="49" charset="0"/>
            </a:endParaRPr>
          </a:p>
          <a:p>
            <a:endParaRPr lang="en-CA"/>
          </a:p>
          <a:p>
            <a:endParaRPr lang="en-CA" b="1">
              <a:latin typeface="Consolas" panose="020B0609020204030204" pitchFamily="49" charset="0"/>
            </a:endParaRPr>
          </a:p>
          <a:p>
            <a:r>
              <a:rPr lang="en-CA" b="1">
                <a:latin typeface="Consolas" panose="020B0609020204030204" pitchFamily="49" charset="0"/>
              </a:rPr>
              <a:t>how_cleared</a:t>
            </a:r>
            <a:r>
              <a:rPr lang="en-CA">
                <a:latin typeface="Consolas" panose="020B0609020204030204" pitchFamily="49" charset="0"/>
              </a:rPr>
              <a:t> = </a:t>
            </a:r>
          </a:p>
          <a:p>
            <a:endParaRPr lang="en-CA">
              <a:latin typeface="Consolas" panose="020B0609020204030204" pitchFamily="49" charset="0"/>
            </a:endParaRPr>
          </a:p>
          <a:p>
            <a:endParaRPr lang="en-CA">
              <a:latin typeface="Consolas" panose="020B0609020204030204" pitchFamily="49" charset="0"/>
            </a:endParaRPr>
          </a:p>
          <a:p>
            <a:pPr lvl="1"/>
            <a:endParaRPr lang="en-CA"/>
          </a:p>
          <a:p>
            <a:endParaRPr lang="en-CA"/>
          </a:p>
        </p:txBody>
      </p:sp>
      <p:graphicFrame>
        <p:nvGraphicFramePr>
          <p:cNvPr id="6" name="Table 5">
            <a:extLst>
              <a:ext uri="{FF2B5EF4-FFF2-40B4-BE49-F238E27FC236}">
                <a16:creationId xmlns:a16="http://schemas.microsoft.com/office/drawing/2014/main" id="{070EFB3B-E98D-8414-7807-C2F42403128A}"/>
              </a:ext>
            </a:extLst>
          </p:cNvPr>
          <p:cNvGraphicFramePr>
            <a:graphicFrameLocks noGrp="1"/>
          </p:cNvGraphicFramePr>
          <p:nvPr>
            <p:extLst>
              <p:ext uri="{D42A27DB-BD31-4B8C-83A1-F6EECF244321}">
                <p14:modId xmlns:p14="http://schemas.microsoft.com/office/powerpoint/2010/main" val="1334032926"/>
              </p:ext>
            </p:extLst>
          </p:nvPr>
        </p:nvGraphicFramePr>
        <p:xfrm>
          <a:off x="917575" y="2156905"/>
          <a:ext cx="10802646" cy="741680"/>
        </p:xfrm>
        <a:graphic>
          <a:graphicData uri="http://schemas.openxmlformats.org/drawingml/2006/table">
            <a:tbl>
              <a:tblPr>
                <a:tableStyleId>{D7AC3CCA-C797-4891-BE02-D94E43425B78}</a:tableStyleId>
              </a:tblPr>
              <a:tblGrid>
                <a:gridCol w="1800441">
                  <a:extLst>
                    <a:ext uri="{9D8B030D-6E8A-4147-A177-3AD203B41FA5}">
                      <a16:colId xmlns:a16="http://schemas.microsoft.com/office/drawing/2014/main" val="3119746716"/>
                    </a:ext>
                  </a:extLst>
                </a:gridCol>
                <a:gridCol w="1800441">
                  <a:extLst>
                    <a:ext uri="{9D8B030D-6E8A-4147-A177-3AD203B41FA5}">
                      <a16:colId xmlns:a16="http://schemas.microsoft.com/office/drawing/2014/main" val="2406467086"/>
                    </a:ext>
                  </a:extLst>
                </a:gridCol>
                <a:gridCol w="1800441">
                  <a:extLst>
                    <a:ext uri="{9D8B030D-6E8A-4147-A177-3AD203B41FA5}">
                      <a16:colId xmlns:a16="http://schemas.microsoft.com/office/drawing/2014/main" val="1254201056"/>
                    </a:ext>
                  </a:extLst>
                </a:gridCol>
                <a:gridCol w="1800441">
                  <a:extLst>
                    <a:ext uri="{9D8B030D-6E8A-4147-A177-3AD203B41FA5}">
                      <a16:colId xmlns:a16="http://schemas.microsoft.com/office/drawing/2014/main" val="2243255417"/>
                    </a:ext>
                  </a:extLst>
                </a:gridCol>
                <a:gridCol w="1800441">
                  <a:extLst>
                    <a:ext uri="{9D8B030D-6E8A-4147-A177-3AD203B41FA5}">
                      <a16:colId xmlns:a16="http://schemas.microsoft.com/office/drawing/2014/main" val="1229054625"/>
                    </a:ext>
                  </a:extLst>
                </a:gridCol>
                <a:gridCol w="1800441">
                  <a:extLst>
                    <a:ext uri="{9D8B030D-6E8A-4147-A177-3AD203B41FA5}">
                      <a16:colId xmlns:a16="http://schemas.microsoft.com/office/drawing/2014/main" val="78246661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a:latin typeface="Consolas" panose="020B0609020204030204" pitchFamily="49" charset="0"/>
                        </a:rPr>
                        <a:t>year</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a:latin typeface="Consolas" panose="020B0609020204030204" pitchFamily="49" charset="0"/>
                        </a:rPr>
                        <a:t>Divison</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a:latin typeface="Consolas" panose="020B0609020204030204" pitchFamily="49" charset="0"/>
                        </a:rPr>
                        <a:t>how_cleared</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a:latin typeface="Consolas" panose="020B0609020204030204" pitchFamily="49" charset="0"/>
                        </a:rPr>
                        <a:t>day</a:t>
                      </a:r>
                    </a:p>
                  </a:txBody>
                  <a:tcPr>
                    <a:solidFill>
                      <a:schemeClr val="bg1">
                        <a:lumMod val="95000"/>
                      </a:schemeClr>
                    </a:solidFill>
                  </a:tcPr>
                </a:tc>
                <a:tc>
                  <a:txBody>
                    <a:bodyPr/>
                    <a:lstStyle/>
                    <a:p>
                      <a:r>
                        <a:rPr lang="en-CA" sz="1800" b="1">
                          <a:latin typeface="Consolas" panose="020B0609020204030204" pitchFamily="49" charset="0"/>
                        </a:rPr>
                        <a:t>hour</a:t>
                      </a:r>
                      <a:endParaRPr lang="en-CA"/>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a:latin typeface="Consolas" panose="020B0609020204030204" pitchFamily="49" charset="0"/>
                        </a:rPr>
                        <a:t>age</a:t>
                      </a:r>
                    </a:p>
                  </a:txBody>
                  <a:tcPr>
                    <a:solidFill>
                      <a:schemeClr val="bg1">
                        <a:lumMod val="95000"/>
                      </a:schemeClr>
                    </a:solidFill>
                  </a:tcPr>
                </a:tc>
                <a:extLst>
                  <a:ext uri="{0D108BD9-81ED-4DB2-BD59-A6C34878D82A}">
                    <a16:rowId xmlns:a16="http://schemas.microsoft.com/office/drawing/2014/main" val="13365626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a:latin typeface="Consolas" panose="020B0609020204030204" pitchFamily="49" charset="0"/>
                        </a:rPr>
                        <a:t>gender</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a:latin typeface="Consolas" panose="020B0609020204030204" pitchFamily="49" charset="0"/>
                        </a:rPr>
                        <a:t>race</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a:latin typeface="Consolas" panose="020B0609020204030204" pitchFamily="49" charset="0"/>
                        </a:rPr>
                        <a:t>city</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a:latin typeface="Consolas" panose="020B0609020204030204" pitchFamily="49" charset="0"/>
                        </a:rPr>
                        <a:t>province</a:t>
                      </a:r>
                      <a:endParaRPr lang="en-CA"/>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a:latin typeface="Consolas" panose="020B0609020204030204" pitchFamily="49" charset="0"/>
                        </a:rPr>
                        <a:t>Time.of.Day</a:t>
                      </a:r>
                    </a:p>
                  </a:txBody>
                  <a:tcPr>
                    <a:solidFill>
                      <a:schemeClr val="bg1">
                        <a:lumMod val="95000"/>
                      </a:schemeClr>
                    </a:solidFill>
                  </a:tcPr>
                </a:tc>
                <a:tc>
                  <a:txBody>
                    <a:bodyPr/>
                    <a:lstStyle/>
                    <a:p>
                      <a:endParaRPr lang="en-CA"/>
                    </a:p>
                  </a:txBody>
                  <a:tcPr>
                    <a:solidFill>
                      <a:schemeClr val="bg1">
                        <a:lumMod val="95000"/>
                      </a:schemeClr>
                    </a:solidFill>
                  </a:tcPr>
                </a:tc>
                <a:extLst>
                  <a:ext uri="{0D108BD9-81ED-4DB2-BD59-A6C34878D82A}">
                    <a16:rowId xmlns:a16="http://schemas.microsoft.com/office/drawing/2014/main" val="2585724159"/>
                  </a:ext>
                </a:extLst>
              </a:tr>
            </a:tbl>
          </a:graphicData>
        </a:graphic>
      </p:graphicFrame>
      <p:graphicFrame>
        <p:nvGraphicFramePr>
          <p:cNvPr id="7" name="Table 6">
            <a:extLst>
              <a:ext uri="{FF2B5EF4-FFF2-40B4-BE49-F238E27FC236}">
                <a16:creationId xmlns:a16="http://schemas.microsoft.com/office/drawing/2014/main" id="{112FC072-5F19-3F39-F511-90D6A95E57E5}"/>
              </a:ext>
            </a:extLst>
          </p:cNvPr>
          <p:cNvGraphicFramePr>
            <a:graphicFrameLocks noGrp="1"/>
          </p:cNvGraphicFramePr>
          <p:nvPr>
            <p:extLst>
              <p:ext uri="{D42A27DB-BD31-4B8C-83A1-F6EECF244321}">
                <p14:modId xmlns:p14="http://schemas.microsoft.com/office/powerpoint/2010/main" val="1101577880"/>
              </p:ext>
            </p:extLst>
          </p:nvPr>
        </p:nvGraphicFramePr>
        <p:xfrm>
          <a:off x="917575" y="3791267"/>
          <a:ext cx="10802646" cy="2021840"/>
        </p:xfrm>
        <a:graphic>
          <a:graphicData uri="http://schemas.openxmlformats.org/drawingml/2006/table">
            <a:tbl>
              <a:tblPr bandRow="1">
                <a:tableStyleId>{0E3FDE45-AF77-4B5C-9715-49D594BDF05E}</a:tableStyleId>
              </a:tblPr>
              <a:tblGrid>
                <a:gridCol w="1873250">
                  <a:extLst>
                    <a:ext uri="{9D8B030D-6E8A-4147-A177-3AD203B41FA5}">
                      <a16:colId xmlns:a16="http://schemas.microsoft.com/office/drawing/2014/main" val="625562350"/>
                    </a:ext>
                  </a:extLst>
                </a:gridCol>
                <a:gridCol w="8929396">
                  <a:extLst>
                    <a:ext uri="{9D8B030D-6E8A-4147-A177-3AD203B41FA5}">
                      <a16:colId xmlns:a16="http://schemas.microsoft.com/office/drawing/2014/main" val="1535257419"/>
                    </a:ext>
                  </a:extLst>
                </a:gridCol>
              </a:tblGrid>
              <a:tr h="370840">
                <a:tc>
                  <a:txBody>
                    <a:bodyPr/>
                    <a:lstStyle/>
                    <a:p>
                      <a:r>
                        <a:rPr lang="en-CA"/>
                        <a:t>Charged</a:t>
                      </a:r>
                    </a:p>
                  </a:txBody>
                  <a:tcPr/>
                </a:tc>
                <a:tc>
                  <a:txBody>
                    <a:bodyPr/>
                    <a:lstStyle/>
                    <a:p>
                      <a:r>
                        <a:rPr lang="en-CA" sz="1800" b="0" i="0" kern="1200">
                          <a:solidFill>
                            <a:schemeClr val="tx1"/>
                          </a:solidFill>
                          <a:effectLst/>
                          <a:latin typeface="+mn-lt"/>
                          <a:ea typeface="+mn-ea"/>
                          <a:cs typeface="+mn-cs"/>
                        </a:rPr>
                        <a:t>Police officers laid charges (such as speeding or distracted driving) to the drivers after the traffic stops.</a:t>
                      </a:r>
                      <a:endParaRPr lang="en-CA"/>
                    </a:p>
                  </a:txBody>
                  <a:tcPr/>
                </a:tc>
                <a:extLst>
                  <a:ext uri="{0D108BD9-81ED-4DB2-BD59-A6C34878D82A}">
                    <a16:rowId xmlns:a16="http://schemas.microsoft.com/office/drawing/2014/main" val="289782803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Warning (T-Stop) </a:t>
                      </a:r>
                      <a:endParaRPr lang="en-CA" b="1"/>
                    </a:p>
                  </a:txBody>
                  <a:tcPr/>
                </a:tc>
                <a:tc>
                  <a:txBody>
                    <a:bodyPr/>
                    <a:lstStyle/>
                    <a:p>
                      <a:r>
                        <a:rPr lang="en-CA" sz="1800" b="0" i="0" kern="1200">
                          <a:solidFill>
                            <a:schemeClr val="tx1"/>
                          </a:solidFill>
                          <a:effectLst/>
                          <a:latin typeface="+mn-lt"/>
                          <a:ea typeface="+mn-ea"/>
                          <a:cs typeface="+mn-cs"/>
                        </a:rPr>
                        <a:t>Police officers gave verbal or written warnings to the drivers after the traffic stops.</a:t>
                      </a:r>
                      <a:endParaRPr lang="en-CA"/>
                    </a:p>
                  </a:txBody>
                  <a:tcPr/>
                </a:tc>
                <a:extLst>
                  <a:ext uri="{0D108BD9-81ED-4DB2-BD59-A6C34878D82A}">
                    <a16:rowId xmlns:a16="http://schemas.microsoft.com/office/drawing/2014/main" val="4007762085"/>
                  </a:ext>
                </a:extLst>
              </a:tr>
              <a:tr h="370840">
                <a:tc>
                  <a:txBody>
                    <a:bodyPr/>
                    <a:lstStyle/>
                    <a:p>
                      <a:r>
                        <a:rPr lang="en-CA"/>
                        <a:t>Final</a:t>
                      </a:r>
                    </a:p>
                  </a:txBody>
                  <a:tcPr/>
                </a:tc>
                <a:tc>
                  <a:txBody>
                    <a:bodyPr/>
                    <a:lstStyle/>
                    <a:p>
                      <a:r>
                        <a:rPr lang="en-CA" sz="1800" b="0" i="0" kern="1200">
                          <a:solidFill>
                            <a:schemeClr val="tx1"/>
                          </a:solidFill>
                          <a:effectLst/>
                          <a:latin typeface="+mn-lt"/>
                          <a:ea typeface="+mn-ea"/>
                          <a:cs typeface="+mn-cs"/>
                        </a:rPr>
                        <a:t>Police officers did not give warnings or lay charges to the drivers after the traffic stops.  No further action was taken by officers.</a:t>
                      </a:r>
                    </a:p>
                  </a:txBody>
                  <a:tcPr/>
                </a:tc>
                <a:extLst>
                  <a:ext uri="{0D108BD9-81ED-4DB2-BD59-A6C34878D82A}">
                    <a16:rowId xmlns:a16="http://schemas.microsoft.com/office/drawing/2014/main" val="3213016876"/>
                  </a:ext>
                </a:extLst>
              </a:tr>
              <a:tr h="370840">
                <a:tc>
                  <a:txBody>
                    <a:bodyPr/>
                    <a:lstStyle/>
                    <a:p>
                      <a:r>
                        <a:rPr lang="en-CA"/>
                        <a:t>Data Quality</a:t>
                      </a:r>
                    </a:p>
                  </a:txBody>
                  <a:tcPr/>
                </a:tc>
                <a:tc>
                  <a:txBody>
                    <a:bodyPr/>
                    <a:lstStyle/>
                    <a:p>
                      <a:r>
                        <a:rPr lang="en-CA"/>
                        <a:t>Some extra records in the database. </a:t>
                      </a:r>
                    </a:p>
                  </a:txBody>
                  <a:tcPr/>
                </a:tc>
                <a:extLst>
                  <a:ext uri="{0D108BD9-81ED-4DB2-BD59-A6C34878D82A}">
                    <a16:rowId xmlns:a16="http://schemas.microsoft.com/office/drawing/2014/main" val="3410867557"/>
                  </a:ext>
                </a:extLst>
              </a:tr>
            </a:tbl>
          </a:graphicData>
        </a:graphic>
      </p:graphicFrame>
    </p:spTree>
    <p:extLst>
      <p:ext uri="{BB962C8B-B14F-4D97-AF65-F5344CB8AC3E}">
        <p14:creationId xmlns:p14="http://schemas.microsoft.com/office/powerpoint/2010/main" val="30183315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48112-E7C1-52FC-74B9-DE14ED201096}"/>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FC21E868-CBE1-49E6-80B0-964F0FAF4EBF}"/>
              </a:ext>
            </a:extLst>
          </p:cNvPr>
          <p:cNvSpPr>
            <a:spLocks noGrp="1"/>
          </p:cNvSpPr>
          <p:nvPr>
            <p:ph type="ftr" sz="quarter" idx="11"/>
          </p:nvPr>
        </p:nvSpPr>
        <p:spPr/>
        <p:txBody>
          <a:bodyPr/>
          <a:lstStyle/>
          <a:p>
            <a:r>
              <a:rPr lang="en-CA"/>
              <a:t>Part II</a:t>
            </a:r>
          </a:p>
          <a:p>
            <a:r>
              <a:rPr lang="en-CA"/>
              <a:t>Data set: Traffic stops</a:t>
            </a:r>
          </a:p>
        </p:txBody>
      </p:sp>
      <p:sp>
        <p:nvSpPr>
          <p:cNvPr id="4" name="TextBox 3">
            <a:extLst>
              <a:ext uri="{FF2B5EF4-FFF2-40B4-BE49-F238E27FC236}">
                <a16:creationId xmlns:a16="http://schemas.microsoft.com/office/drawing/2014/main" id="{03F668F9-5AD7-280A-A1B8-398620FF3E5B}"/>
              </a:ext>
            </a:extLst>
          </p:cNvPr>
          <p:cNvSpPr txBox="1"/>
          <p:nvPr/>
        </p:nvSpPr>
        <p:spPr>
          <a:xfrm>
            <a:off x="452724" y="466725"/>
            <a:ext cx="11177301" cy="2246769"/>
          </a:xfrm>
          <a:prstGeom prst="rect">
            <a:avLst/>
          </a:prstGeom>
          <a:noFill/>
        </p:spPr>
        <p:txBody>
          <a:bodyPr wrap="square" rtlCol="0">
            <a:spAutoFit/>
          </a:bodyPr>
          <a:lstStyle/>
          <a:p>
            <a:r>
              <a:rPr lang="en-CA" sz="1400" b="1">
                <a:latin typeface="Consolas" panose="020B0609020204030204" pitchFamily="49" charset="0"/>
                <a:ea typeface="Calibri" panose="020F0502020204030204" pitchFamily="34" charset="0"/>
                <a:cs typeface="Calibri" panose="020F0502020204030204" pitchFamily="34" charset="0"/>
              </a:rPr>
              <a:t> </a:t>
            </a:r>
          </a:p>
          <a:p>
            <a:pPr latinLnBrk="1"/>
            <a:r>
              <a:rPr lang="en-CA" sz="1400" b="1">
                <a:latin typeface="Consolas" panose="020B0609020204030204" pitchFamily="49" charset="0"/>
              </a:rPr>
              <a:t>&gt; head(traffic_stops)</a:t>
            </a:r>
          </a:p>
          <a:p>
            <a:pPr latinLnBrk="1"/>
            <a:r>
              <a:rPr lang="en-CA" sz="1400" b="1">
                <a:latin typeface="Consolas" panose="020B0609020204030204" pitchFamily="49" charset="0"/>
              </a:rPr>
              <a:t>  </a:t>
            </a:r>
            <a:r>
              <a:rPr lang="en-CA" sz="1400" b="1">
                <a:solidFill>
                  <a:schemeClr val="accent2">
                    <a:lumMod val="75000"/>
                  </a:schemeClr>
                </a:solidFill>
                <a:latin typeface="Consolas" panose="020B0609020204030204" pitchFamily="49" charset="0"/>
              </a:rPr>
              <a:t>year Division      how_cleared day hour   age gender           race       city province Time.of.Day</a:t>
            </a:r>
          </a:p>
          <a:p>
            <a:pPr latinLnBrk="1"/>
            <a:r>
              <a:rPr lang="en-CA" sz="1400" b="1">
                <a:latin typeface="Consolas" panose="020B0609020204030204" pitchFamily="49" charset="0"/>
              </a:rPr>
              <a:t>1 2018  Central            Final Mon 2300 16-24      M Middle Eastern     OTTAWA       ON     Evening</a:t>
            </a:r>
          </a:p>
          <a:p>
            <a:pPr latinLnBrk="1"/>
            <a:r>
              <a:rPr lang="en-CA" sz="1400" b="1">
                <a:latin typeface="Consolas" panose="020B0609020204030204" pitchFamily="49" charset="0"/>
              </a:rPr>
              <a:t>2 2020     East Warning (T-Stop) Thu 1700 16-24      M Middle Eastern GLOUCESTER       ON   Afternoon</a:t>
            </a:r>
          </a:p>
          <a:p>
            <a:pPr latinLnBrk="1"/>
            <a:r>
              <a:rPr lang="en-CA" sz="1400" b="1">
                <a:latin typeface="Consolas" panose="020B0609020204030204" pitchFamily="49" charset="0"/>
              </a:rPr>
              <a:t>3 2019  Central          Charged Tue 1700 16-24      M          White     OTTAWA       ON   Afternoon</a:t>
            </a:r>
          </a:p>
          <a:p>
            <a:pPr latinLnBrk="1"/>
            <a:r>
              <a:rPr lang="en-CA" sz="1400" b="1">
                <a:latin typeface="Consolas" panose="020B0609020204030204" pitchFamily="49" charset="0"/>
              </a:rPr>
              <a:t>4 2015     West          Charged Tue 2000 16-24      M          White   DUNROBIN       ON     Evening</a:t>
            </a:r>
          </a:p>
          <a:p>
            <a:pPr latinLnBrk="1"/>
            <a:r>
              <a:rPr lang="en-CA" sz="1400" b="1">
                <a:latin typeface="Consolas" panose="020B0609020204030204" pitchFamily="49" charset="0"/>
              </a:rPr>
              <a:t>5 2019  Central Warning (T-Stop) Fri 2300 25-54      M          White     OTTAWA       ON     Evening</a:t>
            </a:r>
          </a:p>
          <a:p>
            <a:pPr latinLnBrk="1"/>
            <a:r>
              <a:rPr lang="en-CA" sz="1400" b="1">
                <a:latin typeface="Consolas" panose="020B0609020204030204" pitchFamily="49" charset="0"/>
              </a:rPr>
              <a:t>6 2022  Central            Final Tue  300 25-54      M          White    ORLEANS       ON       Night</a:t>
            </a:r>
          </a:p>
          <a:p>
            <a:endParaRPr lang="en-CA" sz="1400" b="1">
              <a:latin typeface="Consolas" panose="020B0609020204030204" pitchFamily="49"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48F0CA3-55D1-E2BF-0D19-A035A112D5AC}"/>
              </a:ext>
            </a:extLst>
          </p:cNvPr>
          <p:cNvPicPr>
            <a:picLocks noChangeAspect="1"/>
          </p:cNvPicPr>
          <p:nvPr/>
        </p:nvPicPr>
        <p:blipFill>
          <a:blip r:embed="rId3"/>
          <a:stretch>
            <a:fillRect/>
          </a:stretch>
        </p:blipFill>
        <p:spPr>
          <a:xfrm>
            <a:off x="1499527" y="3267075"/>
            <a:ext cx="7701623" cy="1830396"/>
          </a:xfrm>
          <a:prstGeom prst="rect">
            <a:avLst/>
          </a:prstGeom>
        </p:spPr>
      </p:pic>
      <p:sp>
        <p:nvSpPr>
          <p:cNvPr id="8" name="TextBox 7">
            <a:extLst>
              <a:ext uri="{FF2B5EF4-FFF2-40B4-BE49-F238E27FC236}">
                <a16:creationId xmlns:a16="http://schemas.microsoft.com/office/drawing/2014/main" id="{55C4040B-1DB1-39E7-6E17-1CB1A96A6520}"/>
              </a:ext>
            </a:extLst>
          </p:cNvPr>
          <p:cNvSpPr txBox="1"/>
          <p:nvPr/>
        </p:nvSpPr>
        <p:spPr>
          <a:xfrm>
            <a:off x="452724" y="2671767"/>
            <a:ext cx="10924599" cy="506256"/>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p>
            <a:r>
              <a:rPr lang="en-CA" sz="1400" b="1">
                <a:latin typeface="Consolas" panose="020B0609020204030204" pitchFamily="49" charset="0"/>
              </a:rPr>
              <a:t>vtree(traffic_stops, "how_cleared", horiz = FALSE)</a:t>
            </a:r>
          </a:p>
        </p:txBody>
      </p:sp>
    </p:spTree>
    <p:extLst>
      <p:ext uri="{BB962C8B-B14F-4D97-AF65-F5344CB8AC3E}">
        <p14:creationId xmlns:p14="http://schemas.microsoft.com/office/powerpoint/2010/main" val="19399528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C8E88-B2D0-49D1-A67D-740BFCBC572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6FB145A-B21F-7365-E1EB-D213D8AE3B11}"/>
              </a:ext>
            </a:extLst>
          </p:cNvPr>
          <p:cNvSpPr txBox="1"/>
          <p:nvPr/>
        </p:nvSpPr>
        <p:spPr>
          <a:xfrm>
            <a:off x="707010" y="2450969"/>
            <a:ext cx="10501460" cy="1349205"/>
          </a:xfrm>
          <a:prstGeom prst="roundRect">
            <a:avLst/>
          </a:prstGeom>
          <a:gradFill flip="none" rotWithShape="1">
            <a:gsLst>
              <a:gs pos="72000">
                <a:schemeClr val="tx2">
                  <a:lumMod val="25000"/>
                  <a:lumOff val="75000"/>
                </a:schemeClr>
              </a:gs>
              <a:gs pos="5000">
                <a:schemeClr val="accent1">
                  <a:lumMod val="0"/>
                  <a:lumOff val="100000"/>
                </a:schemeClr>
              </a:gs>
              <a:gs pos="99000">
                <a:schemeClr val="tx2">
                  <a:lumMod val="25000"/>
                  <a:lumOff val="75000"/>
                </a:schemeClr>
              </a:gs>
            </a:gsLst>
            <a:lin ang="16200000" scaled="1"/>
            <a:tileRect/>
          </a:gradFill>
          <a:ln>
            <a:noFill/>
          </a:ln>
          <a:effectLst>
            <a:outerShdw blurRad="50800" dist="38100" dir="2700000" algn="tl" rotWithShape="0">
              <a:prstClr val="black">
                <a:alpha val="40000"/>
              </a:prstClr>
            </a:outerShdw>
          </a:effectLst>
        </p:spPr>
        <p:txBody>
          <a:bodyPr wrap="square" lIns="360000" tIns="360000" rIns="360000" bIns="360000" rtlCol="0">
            <a:spAutoFit/>
          </a:bodyPr>
          <a:lstStyle/>
          <a:p>
            <a:pPr algn="ctr"/>
            <a:r>
              <a:rPr lang="en-CA" sz="3200" b="1"/>
              <a:t>Data set: FIFA World Cup matches 1930 – 2022</a:t>
            </a:r>
          </a:p>
        </p:txBody>
      </p:sp>
      <p:sp>
        <p:nvSpPr>
          <p:cNvPr id="2" name="Footer Placeholder 1">
            <a:extLst>
              <a:ext uri="{FF2B5EF4-FFF2-40B4-BE49-F238E27FC236}">
                <a16:creationId xmlns:a16="http://schemas.microsoft.com/office/drawing/2014/main" id="{657AAC3A-2551-E14E-9F1C-6904614BD20F}"/>
              </a:ext>
            </a:extLst>
          </p:cNvPr>
          <p:cNvSpPr>
            <a:spLocks noGrp="1"/>
          </p:cNvSpPr>
          <p:nvPr>
            <p:ph type="ftr" sz="quarter" idx="11"/>
          </p:nvPr>
        </p:nvSpPr>
        <p:spPr/>
        <p:txBody>
          <a:bodyPr numCol="2"/>
          <a:lstStyle/>
          <a:p>
            <a:pPr algn="l"/>
            <a:r>
              <a:rPr lang="en-CA"/>
              <a:t>Part II</a:t>
            </a:r>
          </a:p>
        </p:txBody>
      </p:sp>
    </p:spTree>
    <p:extLst>
      <p:ext uri="{BB962C8B-B14F-4D97-AF65-F5344CB8AC3E}">
        <p14:creationId xmlns:p14="http://schemas.microsoft.com/office/powerpoint/2010/main" val="36383198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5FD87-DF7E-FB7C-8E23-BE5EAE6363AA}"/>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1988FCE4-5CE1-BA58-EC94-09DCE1FAB3FA}"/>
              </a:ext>
            </a:extLst>
          </p:cNvPr>
          <p:cNvSpPr>
            <a:spLocks noGrp="1"/>
          </p:cNvSpPr>
          <p:nvPr>
            <p:ph type="ftr" sz="quarter" idx="11"/>
          </p:nvPr>
        </p:nvSpPr>
        <p:spPr/>
        <p:txBody>
          <a:bodyPr/>
          <a:lstStyle/>
          <a:p>
            <a:r>
              <a:rPr lang="en-CA"/>
              <a:t>Part II</a:t>
            </a:r>
          </a:p>
          <a:p>
            <a:pPr algn="r"/>
            <a:r>
              <a:rPr lang="en-CA"/>
              <a:t>Data set: FIFA World Cup matches</a:t>
            </a:r>
          </a:p>
        </p:txBody>
      </p:sp>
      <p:sp>
        <p:nvSpPr>
          <p:cNvPr id="4" name="TextBox 3">
            <a:extLst>
              <a:ext uri="{FF2B5EF4-FFF2-40B4-BE49-F238E27FC236}">
                <a16:creationId xmlns:a16="http://schemas.microsoft.com/office/drawing/2014/main" id="{9AE9F7F0-E06B-8E3C-219C-57C1F3587E4E}"/>
              </a:ext>
            </a:extLst>
          </p:cNvPr>
          <p:cNvSpPr txBox="1"/>
          <p:nvPr/>
        </p:nvSpPr>
        <p:spPr>
          <a:xfrm>
            <a:off x="561974" y="440114"/>
            <a:ext cx="10868025" cy="4550986"/>
          </a:xfrm>
          <a:prstGeom prst="rect">
            <a:avLst/>
          </a:prstGeom>
          <a:noFill/>
        </p:spPr>
        <p:txBody>
          <a:bodyPr wrap="square">
            <a:noAutofit/>
          </a:bodyPr>
          <a:lstStyle/>
          <a:p>
            <a:pPr>
              <a:lnSpc>
                <a:spcPct val="114000"/>
              </a:lnSpc>
              <a:spcAft>
                <a:spcPts val="600"/>
              </a:spcAft>
            </a:pPr>
            <a:r>
              <a:rPr lang="en-CA" sz="2800" b="1"/>
              <a:t>FIFA World Cup matches 1930 – 2022 </a:t>
            </a:r>
          </a:p>
          <a:p>
            <a:pPr>
              <a:lnSpc>
                <a:spcPct val="114000"/>
              </a:lnSpc>
            </a:pPr>
            <a:r>
              <a:rPr lang="en-CA" sz="2000" b="1"/>
              <a:t>Unit of analysis</a:t>
            </a:r>
            <a:r>
              <a:rPr lang="en-CA" sz="2000"/>
              <a:t>:</a:t>
            </a:r>
            <a:r>
              <a:rPr lang="en-CA" sz="2000" b="1"/>
              <a:t> </a:t>
            </a:r>
            <a:r>
              <a:rPr lang="en-CA" sz="2000"/>
              <a:t>Each row of the data frame represents a </a:t>
            </a:r>
            <a:r>
              <a:rPr lang="en-CA" sz="2000" b="1"/>
              <a:t>football match</a:t>
            </a:r>
            <a:r>
              <a:rPr lang="en-CA" sz="2000"/>
              <a:t>.</a:t>
            </a:r>
          </a:p>
          <a:p>
            <a:pPr>
              <a:lnSpc>
                <a:spcPct val="114000"/>
              </a:lnSpc>
            </a:pPr>
            <a:endParaRPr lang="en-CA" sz="2000">
              <a:solidFill>
                <a:srgbClr val="000000"/>
              </a:solidFill>
              <a:ea typeface="Calibri" panose="020F0502020204030204" pitchFamily="34" charset="0"/>
              <a:cs typeface="Calibri" panose="020F0502020204030204" pitchFamily="34" charset="0"/>
            </a:endParaRPr>
          </a:p>
          <a:p>
            <a:pPr>
              <a:lnSpc>
                <a:spcPct val="114000"/>
              </a:lnSpc>
            </a:pPr>
            <a:r>
              <a:rPr lang="en-CA" sz="2000" b="1">
                <a:solidFill>
                  <a:srgbClr val="000000"/>
                </a:solidFill>
                <a:ea typeface="Calibri" panose="020F0502020204030204" pitchFamily="34" charset="0"/>
                <a:cs typeface="Calibri" panose="020F0502020204030204" pitchFamily="34" charset="0"/>
              </a:rPr>
              <a:t>Source</a:t>
            </a:r>
            <a:r>
              <a:rPr lang="en-CA" sz="2000">
                <a:solidFill>
                  <a:srgbClr val="000000"/>
                </a:solidFill>
                <a:ea typeface="Calibri" panose="020F0502020204030204" pitchFamily="34" charset="0"/>
                <a:cs typeface="Calibri" panose="020F0502020204030204" pitchFamily="34" charset="0"/>
              </a:rPr>
              <a:t>:  </a:t>
            </a:r>
            <a:r>
              <a:rPr lang="en-CA" sz="2000">
                <a:solidFill>
                  <a:srgbClr val="000000"/>
                </a:solidFill>
                <a:ea typeface="Calibri" panose="020F0502020204030204" pitchFamily="34" charset="0"/>
                <a:cs typeface="Calibri" panose="020F0502020204030204" pitchFamily="34" charset="0"/>
                <a:hlinkClick r:id="rId3"/>
              </a:rPr>
              <a:t>https://www.kaggle.com/datasets/piterfm/fifa-football-world-cup/data</a:t>
            </a:r>
            <a:endParaRPr lang="en-CA" sz="2000">
              <a:solidFill>
                <a:srgbClr val="000000"/>
              </a:solidFill>
              <a:ea typeface="Calibri" panose="020F0502020204030204" pitchFamily="34" charset="0"/>
              <a:cs typeface="Calibri" panose="020F0502020204030204" pitchFamily="34" charset="0"/>
            </a:endParaRPr>
          </a:p>
          <a:p>
            <a:pPr>
              <a:lnSpc>
                <a:spcPct val="114000"/>
              </a:lnSpc>
            </a:pPr>
            <a:endParaRPr lang="en-CA" sz="2000">
              <a:solidFill>
                <a:srgbClr val="000000"/>
              </a:solidFill>
              <a:ea typeface="Calibri" panose="020F0502020204030204" pitchFamily="34" charset="0"/>
              <a:cs typeface="Calibri" panose="020F0502020204030204" pitchFamily="34" charset="0"/>
            </a:endParaRPr>
          </a:p>
          <a:p>
            <a:pPr>
              <a:lnSpc>
                <a:spcPct val="114000"/>
              </a:lnSpc>
            </a:pPr>
            <a:r>
              <a:rPr lang="en-CA" sz="2000" b="1">
                <a:solidFill>
                  <a:srgbClr val="000000"/>
                </a:solidFill>
                <a:ea typeface="Calibri" panose="020F0502020204030204" pitchFamily="34" charset="0"/>
                <a:cs typeface="Calibri" panose="020F0502020204030204" pitchFamily="34" charset="0"/>
              </a:rPr>
              <a:t>License</a:t>
            </a:r>
            <a:r>
              <a:rPr lang="en-CA" sz="2000">
                <a:solidFill>
                  <a:srgbClr val="000000"/>
                </a:solidFill>
                <a:ea typeface="Calibri" panose="020F0502020204030204" pitchFamily="34" charset="0"/>
                <a:cs typeface="Calibri" panose="020F0502020204030204" pitchFamily="34" charset="0"/>
              </a:rPr>
              <a:t>: </a:t>
            </a:r>
            <a:r>
              <a:rPr lang="en-CA" sz="2000">
                <a:solidFill>
                  <a:srgbClr val="000000"/>
                </a:solidFill>
                <a:ea typeface="Calibri" panose="020F0502020204030204" pitchFamily="34" charset="0"/>
                <a:cs typeface="Calibri" panose="020F0502020204030204" pitchFamily="34" charset="0"/>
                <a:hlinkClick r:id="rId4"/>
              </a:rPr>
              <a:t>https://creativecommons.org/licenses/by-nc-sa/4.0/</a:t>
            </a:r>
            <a:endParaRPr lang="en-CA" sz="2000">
              <a:solidFill>
                <a:srgbClr val="000000"/>
              </a:solidFill>
              <a:ea typeface="Calibri" panose="020F0502020204030204" pitchFamily="34" charset="0"/>
              <a:cs typeface="Calibri" panose="020F0502020204030204" pitchFamily="34" charset="0"/>
            </a:endParaRPr>
          </a:p>
          <a:p>
            <a:pPr>
              <a:lnSpc>
                <a:spcPct val="114000"/>
              </a:lnSpc>
            </a:pPr>
            <a:endParaRPr lang="en-CA" sz="2000">
              <a:solidFill>
                <a:srgbClr val="000000"/>
              </a:solidFill>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55801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59D97-4E45-CDF6-A6E3-3A91982DD12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1FA890C-CEF2-D401-1DF1-52266DCF5433}"/>
              </a:ext>
            </a:extLst>
          </p:cNvPr>
          <p:cNvSpPr txBox="1"/>
          <p:nvPr/>
        </p:nvSpPr>
        <p:spPr>
          <a:xfrm>
            <a:off x="795624" y="2626105"/>
            <a:ext cx="10924599" cy="2660692"/>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p>
            <a:r>
              <a:rPr lang="en-CA" sz="1400" b="1">
                <a:latin typeface="Consolas" panose="020B0609020204030204" pitchFamily="49" charset="0"/>
              </a:rPr>
              <a:t>library(vtree)</a:t>
            </a:r>
          </a:p>
          <a:p>
            <a:r>
              <a:rPr lang="en-CA" sz="1400" b="1">
                <a:latin typeface="Consolas" panose="020B0609020204030204" pitchFamily="49" charset="0"/>
              </a:rPr>
              <a:t>library(dplyr)</a:t>
            </a:r>
          </a:p>
          <a:p>
            <a:endParaRPr lang="en-CA" sz="1400" b="1">
              <a:latin typeface="Consolas" panose="020B0609020204030204" pitchFamily="49" charset="0"/>
            </a:endParaRPr>
          </a:p>
          <a:p>
            <a:r>
              <a:rPr lang="en-CA" sz="1400" b="1">
                <a:latin typeface="Consolas" panose="020B0609020204030204" pitchFamily="49" charset="0"/>
              </a:rPr>
              <a:t>fifa &lt;- read.csv("matches_1930_2022.csv")</a:t>
            </a:r>
          </a:p>
          <a:p>
            <a:r>
              <a:rPr lang="en-CA" sz="1400" b="1">
                <a:latin typeface="Consolas" panose="020B0609020204030204" pitchFamily="49" charset="0"/>
              </a:rPr>
              <a:t>fifa &lt;- fifa |&gt; </a:t>
            </a:r>
          </a:p>
          <a:p>
            <a:r>
              <a:rPr lang="en-CA" sz="1400" b="1">
                <a:latin typeface="Consolas" panose="020B0609020204030204" pitchFamily="49" charset="0"/>
              </a:rPr>
              <a:t>  mutate(</a:t>
            </a:r>
          </a:p>
          <a:p>
            <a:r>
              <a:rPr lang="en-CA" sz="1400" b="1">
                <a:latin typeface="Consolas" panose="020B0609020204030204" pitchFamily="49" charset="0"/>
              </a:rPr>
              <a:t>    HOME_OWN_GOAL = home_own_goal != "",</a:t>
            </a:r>
          </a:p>
          <a:p>
            <a:r>
              <a:rPr lang="en-CA" sz="1400" b="1">
                <a:latin typeface="Consolas" panose="020B0609020204030204" pitchFamily="49" charset="0"/>
              </a:rPr>
              <a:t>    AWAY_OWN_GOAL = away_own_goal != "",</a:t>
            </a:r>
          </a:p>
          <a:p>
            <a:r>
              <a:rPr lang="en-CA" sz="1400" b="1">
                <a:latin typeface="Consolas" panose="020B0609020204030204" pitchFamily="49" charset="0"/>
              </a:rPr>
              <a:t>    total_own_goals = HOME_OWN_GOAL + AWAY_OWN_GOAL,</a:t>
            </a:r>
          </a:p>
          <a:p>
            <a:r>
              <a:rPr lang="en-CA" sz="1400" b="1">
                <a:latin typeface="Consolas" panose="020B0609020204030204" pitchFamily="49" charset="0"/>
              </a:rPr>
              <a:t>    game = paste(home_team,"v",away_team,Year)</a:t>
            </a:r>
          </a:p>
          <a:p>
            <a:r>
              <a:rPr lang="en-CA" sz="1400" b="1">
                <a:latin typeface="Consolas" panose="020B0609020204030204" pitchFamily="49" charset="0"/>
              </a:rPr>
              <a:t>  )</a:t>
            </a:r>
          </a:p>
        </p:txBody>
      </p:sp>
      <p:sp>
        <p:nvSpPr>
          <p:cNvPr id="3" name="Footer Placeholder 2">
            <a:extLst>
              <a:ext uri="{FF2B5EF4-FFF2-40B4-BE49-F238E27FC236}">
                <a16:creationId xmlns:a16="http://schemas.microsoft.com/office/drawing/2014/main" id="{041EBCAC-D62B-3E6B-F0C2-F21681EA239D}"/>
              </a:ext>
            </a:extLst>
          </p:cNvPr>
          <p:cNvSpPr>
            <a:spLocks noGrp="1"/>
          </p:cNvSpPr>
          <p:nvPr>
            <p:ph type="ftr" sz="quarter" idx="11"/>
          </p:nvPr>
        </p:nvSpPr>
        <p:spPr/>
        <p:txBody>
          <a:bodyPr/>
          <a:lstStyle/>
          <a:p>
            <a:r>
              <a:rPr lang="en-CA"/>
              <a:t>Part II</a:t>
            </a:r>
          </a:p>
          <a:p>
            <a:r>
              <a:rPr lang="en-CA"/>
              <a:t>Data set: FIFA World Cup matches</a:t>
            </a:r>
          </a:p>
        </p:txBody>
      </p:sp>
      <p:sp>
        <p:nvSpPr>
          <p:cNvPr id="4" name="TextBox 3">
            <a:extLst>
              <a:ext uri="{FF2B5EF4-FFF2-40B4-BE49-F238E27FC236}">
                <a16:creationId xmlns:a16="http://schemas.microsoft.com/office/drawing/2014/main" id="{D6D81F35-DA53-96BB-1D3C-B436E99C0AB4}"/>
              </a:ext>
            </a:extLst>
          </p:cNvPr>
          <p:cNvSpPr txBox="1"/>
          <p:nvPr/>
        </p:nvSpPr>
        <p:spPr>
          <a:xfrm>
            <a:off x="795624" y="485775"/>
            <a:ext cx="10924599" cy="1999906"/>
          </a:xfrm>
          <a:prstGeom prst="rect">
            <a:avLst/>
          </a:prstGeom>
          <a:noFill/>
        </p:spPr>
        <p:txBody>
          <a:bodyPr wrap="square" rtlCol="0">
            <a:spAutoFit/>
          </a:bodyPr>
          <a:lstStyle/>
          <a:p>
            <a:r>
              <a:rPr lang="en-CA" sz="2800" b="1"/>
              <a:t>Reading the FIFA World Cup matches data set</a:t>
            </a:r>
          </a:p>
          <a:p>
            <a:pPr>
              <a:lnSpc>
                <a:spcPct val="114000"/>
              </a:lnSpc>
              <a:spcBef>
                <a:spcPts val="600"/>
              </a:spcBef>
            </a:pPr>
            <a:r>
              <a:rPr lang="en-CA"/>
              <a:t>https://events.digital-research.academy/event/109/contributions/370/</a:t>
            </a:r>
          </a:p>
          <a:p>
            <a:pPr>
              <a:lnSpc>
                <a:spcPct val="114000"/>
              </a:lnSpc>
            </a:pPr>
            <a:endParaRPr lang="en-CA"/>
          </a:p>
          <a:p>
            <a:pPr>
              <a:lnSpc>
                <a:spcPct val="114000"/>
              </a:lnSpc>
            </a:pPr>
            <a:r>
              <a:rPr lang="en-CA" sz="1400" b="1">
                <a:latin typeface="Consolas" panose="020B0609020204030204" pitchFamily="49" charset="0"/>
              </a:rPr>
              <a:t>matches_1930_2022.csv</a:t>
            </a:r>
          </a:p>
          <a:p>
            <a:pPr>
              <a:lnSpc>
                <a:spcPct val="114000"/>
              </a:lnSpc>
            </a:pPr>
            <a:r>
              <a:rPr lang="en-CA" sz="1400" b="1">
                <a:latin typeface="Consolas" panose="020B0609020204030204" pitchFamily="49" charset="0"/>
              </a:rPr>
              <a:t>fifa_prepare.Rmd</a:t>
            </a:r>
          </a:p>
          <a:p>
            <a:endParaRPr lang="en-CA"/>
          </a:p>
        </p:txBody>
      </p:sp>
    </p:spTree>
    <p:extLst>
      <p:ext uri="{BB962C8B-B14F-4D97-AF65-F5344CB8AC3E}">
        <p14:creationId xmlns:p14="http://schemas.microsoft.com/office/powerpoint/2010/main" val="15225344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94D47-3E75-4B44-D913-3873CE4DC86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CCE875C-F272-645D-FD30-07CF8E1B8F16}"/>
              </a:ext>
            </a:extLst>
          </p:cNvPr>
          <p:cNvSpPr txBox="1"/>
          <p:nvPr/>
        </p:nvSpPr>
        <p:spPr>
          <a:xfrm>
            <a:off x="707010" y="2450969"/>
            <a:ext cx="10501460" cy="1349205"/>
          </a:xfrm>
          <a:prstGeom prst="roundRect">
            <a:avLst/>
          </a:prstGeom>
          <a:gradFill flip="none" rotWithShape="1">
            <a:gsLst>
              <a:gs pos="72000">
                <a:schemeClr val="tx2">
                  <a:lumMod val="25000"/>
                  <a:lumOff val="75000"/>
                </a:schemeClr>
              </a:gs>
              <a:gs pos="5000">
                <a:schemeClr val="accent1">
                  <a:lumMod val="0"/>
                  <a:lumOff val="100000"/>
                </a:schemeClr>
              </a:gs>
              <a:gs pos="99000">
                <a:schemeClr val="tx2">
                  <a:lumMod val="25000"/>
                  <a:lumOff val="75000"/>
                </a:schemeClr>
              </a:gs>
            </a:gsLst>
            <a:lin ang="16200000" scaled="1"/>
            <a:tileRect/>
          </a:gradFill>
          <a:ln>
            <a:noFill/>
          </a:ln>
          <a:effectLst>
            <a:outerShdw blurRad="50800" dist="38100" dir="2700000" algn="tl" rotWithShape="0">
              <a:prstClr val="black">
                <a:alpha val="40000"/>
              </a:prstClr>
            </a:outerShdw>
          </a:effectLst>
        </p:spPr>
        <p:txBody>
          <a:bodyPr wrap="square" lIns="360000" tIns="360000" rIns="360000" bIns="360000" rtlCol="0">
            <a:spAutoFit/>
          </a:bodyPr>
          <a:lstStyle/>
          <a:p>
            <a:pPr algn="ctr"/>
            <a:r>
              <a:rPr lang="en-CA" sz="3200" b="1"/>
              <a:t>Data set: WHO indicators</a:t>
            </a:r>
          </a:p>
        </p:txBody>
      </p:sp>
      <p:sp>
        <p:nvSpPr>
          <p:cNvPr id="2" name="Footer Placeholder 1">
            <a:extLst>
              <a:ext uri="{FF2B5EF4-FFF2-40B4-BE49-F238E27FC236}">
                <a16:creationId xmlns:a16="http://schemas.microsoft.com/office/drawing/2014/main" id="{54C4EFEA-E350-725F-ABAF-7F133E5D8A03}"/>
              </a:ext>
            </a:extLst>
          </p:cNvPr>
          <p:cNvSpPr>
            <a:spLocks noGrp="1"/>
          </p:cNvSpPr>
          <p:nvPr>
            <p:ph type="ftr" sz="quarter" idx="11"/>
          </p:nvPr>
        </p:nvSpPr>
        <p:spPr/>
        <p:txBody>
          <a:bodyPr numCol="2"/>
          <a:lstStyle/>
          <a:p>
            <a:pPr algn="l"/>
            <a:r>
              <a:rPr lang="en-CA"/>
              <a:t>Part II</a:t>
            </a:r>
          </a:p>
        </p:txBody>
      </p:sp>
    </p:spTree>
    <p:extLst>
      <p:ext uri="{BB962C8B-B14F-4D97-AF65-F5344CB8AC3E}">
        <p14:creationId xmlns:p14="http://schemas.microsoft.com/office/powerpoint/2010/main" val="151356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8DFD4-9186-6EF7-2C86-A122B03285A8}"/>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61B3D0E0-0EED-77D1-EE4E-BFBEF9047750}"/>
              </a:ext>
            </a:extLst>
          </p:cNvPr>
          <p:cNvSpPr>
            <a:spLocks noGrp="1"/>
          </p:cNvSpPr>
          <p:nvPr>
            <p:ph type="ftr" sz="quarter" idx="11"/>
          </p:nvPr>
        </p:nvSpPr>
        <p:spPr/>
        <p:txBody>
          <a:bodyPr/>
          <a:lstStyle/>
          <a:p>
            <a:r>
              <a:rPr lang="en-CA"/>
              <a:t>Part II</a:t>
            </a:r>
          </a:p>
          <a:p>
            <a:pPr algn="r"/>
            <a:r>
              <a:rPr lang="en-CA"/>
              <a:t>Data set: WHO indicators</a:t>
            </a:r>
          </a:p>
        </p:txBody>
      </p:sp>
      <p:sp>
        <p:nvSpPr>
          <p:cNvPr id="4" name="TextBox 3">
            <a:extLst>
              <a:ext uri="{FF2B5EF4-FFF2-40B4-BE49-F238E27FC236}">
                <a16:creationId xmlns:a16="http://schemas.microsoft.com/office/drawing/2014/main" id="{D0B98469-7E8D-4004-36B9-FEF003696566}"/>
              </a:ext>
            </a:extLst>
          </p:cNvPr>
          <p:cNvSpPr txBox="1"/>
          <p:nvPr/>
        </p:nvSpPr>
        <p:spPr>
          <a:xfrm>
            <a:off x="561974" y="440114"/>
            <a:ext cx="10868025" cy="2312611"/>
          </a:xfrm>
          <a:prstGeom prst="rect">
            <a:avLst/>
          </a:prstGeom>
          <a:noFill/>
        </p:spPr>
        <p:txBody>
          <a:bodyPr wrap="square">
            <a:noAutofit/>
          </a:bodyPr>
          <a:lstStyle/>
          <a:p>
            <a:pPr>
              <a:lnSpc>
                <a:spcPct val="114000"/>
              </a:lnSpc>
              <a:spcAft>
                <a:spcPts val="600"/>
              </a:spcAft>
            </a:pPr>
            <a:r>
              <a:rPr lang="en-CA" sz="2800" b="1">
                <a:solidFill>
                  <a:srgbClr val="000000"/>
                </a:solidFill>
                <a:latin typeface="Calibri" panose="020F0502020204030204" pitchFamily="34" charset="0"/>
                <a:ea typeface="Calibri" panose="020F0502020204030204" pitchFamily="34" charset="0"/>
                <a:cs typeface="Calibri" panose="020F0502020204030204" pitchFamily="34" charset="0"/>
              </a:rPr>
              <a:t>4 indicators from the WHO Noncommunicable Diseases Country Capacity Survey</a:t>
            </a:r>
          </a:p>
          <a:p>
            <a:pPr>
              <a:lnSpc>
                <a:spcPct val="114000"/>
              </a:lnSpc>
              <a:spcBef>
                <a:spcPts val="1200"/>
              </a:spcBef>
            </a:pPr>
            <a:r>
              <a:rPr lang="en-CA" sz="2000" b="1"/>
              <a:t>Source</a:t>
            </a:r>
            <a:r>
              <a:rPr lang="en-CA" sz="2000"/>
              <a:t>: WHO Global Health Observatory </a:t>
            </a:r>
            <a:r>
              <a:rPr lang="en-CA" sz="2000">
                <a:hlinkClick r:id="rId3"/>
              </a:rPr>
              <a:t>https://www.who.int/data/gho</a:t>
            </a:r>
            <a:endParaRPr lang="en-CA" sz="2000" b="1"/>
          </a:p>
          <a:p>
            <a:pPr>
              <a:lnSpc>
                <a:spcPct val="114000"/>
              </a:lnSpc>
              <a:spcBef>
                <a:spcPts val="1200"/>
              </a:spcBef>
            </a:pPr>
            <a:r>
              <a:rPr lang="en-CA" sz="2000" b="1"/>
              <a:t>Unit of analysis:</a:t>
            </a:r>
            <a:r>
              <a:rPr lang="en-CA" sz="2000"/>
              <a:t> Each row of the data frame represents a </a:t>
            </a:r>
            <a:r>
              <a:rPr lang="en-CA" sz="2000" b="1"/>
              <a:t>country</a:t>
            </a:r>
          </a:p>
          <a:p>
            <a:pPr>
              <a:lnSpc>
                <a:spcPct val="114000"/>
              </a:lnSpc>
              <a:spcBef>
                <a:spcPts val="1200"/>
              </a:spcBef>
            </a:pPr>
            <a:r>
              <a:rPr lang="en-CA" sz="2000" b="1"/>
              <a:t>Variables:</a:t>
            </a:r>
          </a:p>
        </p:txBody>
      </p:sp>
      <p:graphicFrame>
        <p:nvGraphicFramePr>
          <p:cNvPr id="3" name="Table 2">
            <a:extLst>
              <a:ext uri="{FF2B5EF4-FFF2-40B4-BE49-F238E27FC236}">
                <a16:creationId xmlns:a16="http://schemas.microsoft.com/office/drawing/2014/main" id="{2CB157F5-1E7D-2429-7225-F016350BD29E}"/>
              </a:ext>
            </a:extLst>
          </p:cNvPr>
          <p:cNvGraphicFramePr>
            <a:graphicFrameLocks noGrp="1"/>
          </p:cNvGraphicFramePr>
          <p:nvPr>
            <p:extLst>
              <p:ext uri="{D42A27DB-BD31-4B8C-83A1-F6EECF244321}">
                <p14:modId xmlns:p14="http://schemas.microsoft.com/office/powerpoint/2010/main" val="2324151153"/>
              </p:ext>
            </p:extLst>
          </p:nvPr>
        </p:nvGraphicFramePr>
        <p:xfrm>
          <a:off x="561974" y="3140060"/>
          <a:ext cx="11306100" cy="2808000"/>
        </p:xfrm>
        <a:graphic>
          <a:graphicData uri="http://schemas.openxmlformats.org/drawingml/2006/table">
            <a:tbl>
              <a:tblPr bandRow="1">
                <a:tableStyleId>{0E3FDE45-AF77-4B5C-9715-49D594BDF05E}</a:tableStyleId>
              </a:tblPr>
              <a:tblGrid>
                <a:gridCol w="1859280">
                  <a:extLst>
                    <a:ext uri="{9D8B030D-6E8A-4147-A177-3AD203B41FA5}">
                      <a16:colId xmlns:a16="http://schemas.microsoft.com/office/drawing/2014/main" val="650520513"/>
                    </a:ext>
                  </a:extLst>
                </a:gridCol>
                <a:gridCol w="9446820">
                  <a:extLst>
                    <a:ext uri="{9D8B030D-6E8A-4147-A177-3AD203B41FA5}">
                      <a16:colId xmlns:a16="http://schemas.microsoft.com/office/drawing/2014/main" val="2807263747"/>
                    </a:ext>
                  </a:extLst>
                </a:gridCol>
              </a:tblGrid>
              <a:tr h="468000">
                <a:tc>
                  <a:txBody>
                    <a:bodyPr/>
                    <a:lstStyle/>
                    <a:p>
                      <a:pPr marL="0" algn="l" defTabSz="914400" rtl="0" eaLnBrk="1" latinLnBrk="0" hangingPunct="1"/>
                      <a:r>
                        <a:rPr lang="en-CA" sz="2000" b="1" kern="1200">
                          <a:solidFill>
                            <a:schemeClr val="dk1"/>
                          </a:solidFill>
                        </a:rPr>
                        <a:t>CountryCode</a:t>
                      </a:r>
                      <a:endParaRPr lang="en-CA" sz="2000" b="1" kern="1200">
                        <a:solidFill>
                          <a:schemeClr val="dk1"/>
                        </a:solidFill>
                        <a:latin typeface="Consolas" panose="020B0609020204030204" pitchFamily="49" charset="0"/>
                        <a:ea typeface="+mn-ea"/>
                        <a:cs typeface="+mn-cs"/>
                      </a:endParaRPr>
                    </a:p>
                  </a:txBody>
                  <a:tcPr/>
                </a:tc>
                <a:tc>
                  <a:txBody>
                    <a:bodyPr/>
                    <a:lstStyle/>
                    <a:p>
                      <a:r>
                        <a:rPr lang="en-CA" sz="2000"/>
                        <a:t>3-letter code</a:t>
                      </a:r>
                    </a:p>
                  </a:txBody>
                  <a:tcPr/>
                </a:tc>
                <a:extLst>
                  <a:ext uri="{0D108BD9-81ED-4DB2-BD59-A6C34878D82A}">
                    <a16:rowId xmlns:a16="http://schemas.microsoft.com/office/drawing/2014/main" val="849553056"/>
                  </a:ext>
                </a:extLst>
              </a:tr>
              <a:tr h="468000">
                <a:tc>
                  <a:txBody>
                    <a:bodyPr/>
                    <a:lstStyle/>
                    <a:p>
                      <a:r>
                        <a:rPr lang="en-CA" sz="2000" b="1"/>
                        <a:t>Tob</a:t>
                      </a:r>
                      <a:endParaRPr lang="en-CA" sz="2000" b="1">
                        <a:latin typeface="Consolas" panose="020B0609020204030204" pitchFamily="49" charset="0"/>
                      </a:endParaRPr>
                    </a:p>
                  </a:txBody>
                  <a:tcPr/>
                </a:tc>
                <a:tc>
                  <a:txBody>
                    <a:bodyPr/>
                    <a:lstStyle/>
                    <a:p>
                      <a:r>
                        <a:rPr lang="en-CA" sz="2000"/>
                        <a:t>Existence of operational policy/strategy/action plan to decrease </a:t>
                      </a:r>
                      <a:r>
                        <a:rPr lang="en-CA" sz="2000" b="1"/>
                        <a:t>tobacco</a:t>
                      </a:r>
                      <a:r>
                        <a:rPr lang="en-CA" sz="2000"/>
                        <a:t> use</a:t>
                      </a:r>
                    </a:p>
                  </a:txBody>
                  <a:tcPr/>
                </a:tc>
                <a:extLst>
                  <a:ext uri="{0D108BD9-81ED-4DB2-BD59-A6C34878D82A}">
                    <a16:rowId xmlns:a16="http://schemas.microsoft.com/office/drawing/2014/main" val="900445911"/>
                  </a:ext>
                </a:extLst>
              </a:tr>
              <a:tr h="468000">
                <a:tc>
                  <a:txBody>
                    <a:bodyPr/>
                    <a:lstStyle/>
                    <a:p>
                      <a:r>
                        <a:rPr lang="en-CA" sz="2000" b="1"/>
                        <a:t>PA</a:t>
                      </a:r>
                      <a:endParaRPr lang="en-CA" sz="2000" b="1">
                        <a:latin typeface="Consolas" panose="020B0609020204030204" pitchFamily="49" charset="0"/>
                      </a:endParaRPr>
                    </a:p>
                  </a:txBody>
                  <a:tcPr/>
                </a:tc>
                <a:tc>
                  <a:txBody>
                    <a:bodyPr/>
                    <a:lstStyle/>
                    <a:p>
                      <a:r>
                        <a:rPr lang="en-CA" sz="2000"/>
                        <a:t>Existence of national guidelines for </a:t>
                      </a:r>
                      <a:r>
                        <a:rPr lang="en-CA" sz="2000" b="1"/>
                        <a:t>physical activity</a:t>
                      </a:r>
                    </a:p>
                  </a:txBody>
                  <a:tcPr/>
                </a:tc>
                <a:extLst>
                  <a:ext uri="{0D108BD9-81ED-4DB2-BD59-A6C34878D82A}">
                    <a16:rowId xmlns:a16="http://schemas.microsoft.com/office/drawing/2014/main" val="1915425709"/>
                  </a:ext>
                </a:extLst>
              </a:tr>
              <a:tr h="468000">
                <a:tc>
                  <a:txBody>
                    <a:bodyPr/>
                    <a:lstStyle/>
                    <a:p>
                      <a:r>
                        <a:rPr lang="en-CA" sz="2000" b="1"/>
                        <a:t>Alc</a:t>
                      </a:r>
                      <a:endParaRPr lang="en-CA" sz="2000" b="1">
                        <a:latin typeface="Consolas" panose="020B0609020204030204" pitchFamily="49" charset="0"/>
                      </a:endParaRPr>
                    </a:p>
                  </a:txBody>
                  <a:tcPr/>
                </a:tc>
                <a:tc>
                  <a:txBody>
                    <a:bodyPr/>
                    <a:lstStyle/>
                    <a:p>
                      <a:r>
                        <a:rPr lang="en-CA" sz="2000"/>
                        <a:t>Existence of a national target on </a:t>
                      </a:r>
                      <a:r>
                        <a:rPr lang="en-CA" sz="2000" b="1"/>
                        <a:t>alcohol</a:t>
                      </a:r>
                    </a:p>
                  </a:txBody>
                  <a:tcPr/>
                </a:tc>
                <a:extLst>
                  <a:ext uri="{0D108BD9-81ED-4DB2-BD59-A6C34878D82A}">
                    <a16:rowId xmlns:a16="http://schemas.microsoft.com/office/drawing/2014/main" val="3926486959"/>
                  </a:ext>
                </a:extLst>
              </a:tr>
              <a:tr h="468000">
                <a:tc>
                  <a:txBody>
                    <a:bodyPr/>
                    <a:lstStyle/>
                    <a:p>
                      <a:r>
                        <a:rPr lang="en-CA" sz="2000" b="1"/>
                        <a:t>Diab</a:t>
                      </a:r>
                      <a:endParaRPr lang="en-CA" sz="2000" b="1">
                        <a:latin typeface="Consolas" panose="020B0609020204030204" pitchFamily="49" charset="0"/>
                      </a:endParaRPr>
                    </a:p>
                  </a:txBody>
                  <a:tcPr/>
                </a:tc>
                <a:tc>
                  <a:txBody>
                    <a:bodyPr/>
                    <a:lstStyle/>
                    <a:p>
                      <a:r>
                        <a:rPr lang="en-CA" sz="2000"/>
                        <a:t>Existence of a </a:t>
                      </a:r>
                      <a:r>
                        <a:rPr lang="en-CA" sz="2000" b="1"/>
                        <a:t>diabetes</a:t>
                      </a:r>
                      <a:r>
                        <a:rPr lang="en-CA" sz="2000"/>
                        <a:t> registry</a:t>
                      </a:r>
                      <a:endParaRPr lang="en-CA" sz="2000" b="1"/>
                    </a:p>
                  </a:txBody>
                  <a:tcPr/>
                </a:tc>
                <a:extLst>
                  <a:ext uri="{0D108BD9-81ED-4DB2-BD59-A6C34878D82A}">
                    <a16:rowId xmlns:a16="http://schemas.microsoft.com/office/drawing/2014/main" val="2724548567"/>
                  </a:ext>
                </a:extLst>
              </a:tr>
              <a:tr h="468000">
                <a:tc>
                  <a:txBody>
                    <a:bodyPr/>
                    <a:lstStyle/>
                    <a:p>
                      <a:r>
                        <a:rPr lang="en-CA" sz="2000" b="1"/>
                        <a:t>Country</a:t>
                      </a:r>
                      <a:endParaRPr lang="en-CA" sz="2000" b="1">
                        <a:latin typeface="Consolas" panose="020B0609020204030204" pitchFamily="49" charset="0"/>
                      </a:endParaRPr>
                    </a:p>
                  </a:txBody>
                  <a:tcPr/>
                </a:tc>
                <a:tc>
                  <a:txBody>
                    <a:bodyPr/>
                    <a:lstStyle/>
                    <a:p>
                      <a:r>
                        <a:rPr lang="en-CA" sz="2000" b="0"/>
                        <a:t>Name of country</a:t>
                      </a:r>
                    </a:p>
                  </a:txBody>
                  <a:tcPr/>
                </a:tc>
                <a:extLst>
                  <a:ext uri="{0D108BD9-81ED-4DB2-BD59-A6C34878D82A}">
                    <a16:rowId xmlns:a16="http://schemas.microsoft.com/office/drawing/2014/main" val="3070696091"/>
                  </a:ext>
                </a:extLst>
              </a:tr>
            </a:tbl>
          </a:graphicData>
        </a:graphic>
      </p:graphicFrame>
    </p:spTree>
    <p:extLst>
      <p:ext uri="{BB962C8B-B14F-4D97-AF65-F5344CB8AC3E}">
        <p14:creationId xmlns:p14="http://schemas.microsoft.com/office/powerpoint/2010/main" val="8944331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23B23-1CEF-EBD9-0B60-5636FC07F87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36142B5-83F0-EB9D-63B3-5B9F8E32AF60}"/>
              </a:ext>
            </a:extLst>
          </p:cNvPr>
          <p:cNvSpPr txBox="1"/>
          <p:nvPr/>
        </p:nvSpPr>
        <p:spPr>
          <a:xfrm>
            <a:off x="795624" y="2626105"/>
            <a:ext cx="10924599" cy="1152587"/>
          </a:xfrm>
          <a:prstGeom prst="rect">
            <a:avLst/>
          </a:prstGeom>
          <a:solidFill>
            <a:schemeClr val="bg1">
              <a:lumMod val="95000"/>
            </a:schemeClr>
          </a:solidFill>
          <a:ln w="25400">
            <a:solidFill>
              <a:schemeClr val="bg1">
                <a:lumMod val="85000"/>
              </a:schemeClr>
            </a:solidFill>
          </a:ln>
        </p:spPr>
        <p:txBody>
          <a:bodyPr wrap="square" lIns="144000" tIns="144000" rIns="144000" bIns="144000" rtlCol="0">
            <a:spAutoFit/>
          </a:bodyPr>
          <a:lstStyle/>
          <a:p>
            <a:r>
              <a:rPr lang="en-CA" sz="1400" b="1">
                <a:latin typeface="Consolas" panose="020B0609020204030204" pitchFamily="49" charset="0"/>
              </a:rPr>
              <a:t>library(vtree)</a:t>
            </a:r>
          </a:p>
          <a:p>
            <a:r>
              <a:rPr lang="en-CA" sz="1400" b="1">
                <a:latin typeface="Consolas" panose="020B0609020204030204" pitchFamily="49" charset="0"/>
              </a:rPr>
              <a:t>library(dplyr)</a:t>
            </a:r>
          </a:p>
          <a:p>
            <a:endParaRPr lang="en-CA" sz="1400" b="1">
              <a:latin typeface="Consolas" panose="020B0609020204030204" pitchFamily="49" charset="0"/>
            </a:endParaRPr>
          </a:p>
          <a:p>
            <a:r>
              <a:rPr lang="en-CA" sz="1400" b="1">
                <a:latin typeface="Consolas" panose="020B0609020204030204" pitchFamily="49" charset="0"/>
              </a:rPr>
              <a:t>d &lt;- read.csv("WHO_indicators.csv")</a:t>
            </a:r>
          </a:p>
        </p:txBody>
      </p:sp>
      <p:sp>
        <p:nvSpPr>
          <p:cNvPr id="3" name="Footer Placeholder 2">
            <a:extLst>
              <a:ext uri="{FF2B5EF4-FFF2-40B4-BE49-F238E27FC236}">
                <a16:creationId xmlns:a16="http://schemas.microsoft.com/office/drawing/2014/main" id="{32EEE238-59B2-9108-8CA3-8A6E34CA3EBC}"/>
              </a:ext>
            </a:extLst>
          </p:cNvPr>
          <p:cNvSpPr>
            <a:spLocks noGrp="1"/>
          </p:cNvSpPr>
          <p:nvPr>
            <p:ph type="ftr" sz="quarter" idx="11"/>
          </p:nvPr>
        </p:nvSpPr>
        <p:spPr/>
        <p:txBody>
          <a:bodyPr/>
          <a:lstStyle/>
          <a:p>
            <a:r>
              <a:rPr lang="en-CA"/>
              <a:t>Part II</a:t>
            </a:r>
          </a:p>
          <a:p>
            <a:r>
              <a:rPr lang="en-CA"/>
              <a:t>Data set: Traffic stops</a:t>
            </a:r>
          </a:p>
        </p:txBody>
      </p:sp>
      <p:sp>
        <p:nvSpPr>
          <p:cNvPr id="4" name="TextBox 3">
            <a:extLst>
              <a:ext uri="{FF2B5EF4-FFF2-40B4-BE49-F238E27FC236}">
                <a16:creationId xmlns:a16="http://schemas.microsoft.com/office/drawing/2014/main" id="{C1B9C596-2E7A-1755-7A71-DDF355F0E02C}"/>
              </a:ext>
            </a:extLst>
          </p:cNvPr>
          <p:cNvSpPr txBox="1"/>
          <p:nvPr/>
        </p:nvSpPr>
        <p:spPr>
          <a:xfrm>
            <a:off x="795624" y="485775"/>
            <a:ext cx="10924599" cy="1710468"/>
          </a:xfrm>
          <a:prstGeom prst="rect">
            <a:avLst/>
          </a:prstGeom>
          <a:noFill/>
        </p:spPr>
        <p:txBody>
          <a:bodyPr wrap="square" rtlCol="0">
            <a:spAutoFit/>
          </a:bodyPr>
          <a:lstStyle/>
          <a:p>
            <a:r>
              <a:rPr lang="en-CA" sz="2800" b="1"/>
              <a:t>Reading the WHO indicators data set</a:t>
            </a:r>
          </a:p>
          <a:p>
            <a:pPr>
              <a:lnSpc>
                <a:spcPct val="114000"/>
              </a:lnSpc>
              <a:spcBef>
                <a:spcPts val="600"/>
              </a:spcBef>
            </a:pPr>
            <a:r>
              <a:rPr lang="en-CA"/>
              <a:t>https://events.digital-research.academy/event/109/contributions/370/</a:t>
            </a:r>
          </a:p>
          <a:p>
            <a:pPr>
              <a:lnSpc>
                <a:spcPct val="114000"/>
              </a:lnSpc>
            </a:pPr>
            <a:endParaRPr lang="en-CA"/>
          </a:p>
          <a:p>
            <a:pPr>
              <a:lnSpc>
                <a:spcPct val="114000"/>
              </a:lnSpc>
            </a:pPr>
            <a:r>
              <a:rPr lang="en-CA" sz="1400" b="1">
                <a:latin typeface="Consolas" panose="020B0609020204030204" pitchFamily="49" charset="0"/>
              </a:rPr>
              <a:t>WHO_indicators.csv</a:t>
            </a:r>
          </a:p>
          <a:p>
            <a:pPr>
              <a:lnSpc>
                <a:spcPct val="114000"/>
              </a:lnSpc>
            </a:pPr>
            <a:r>
              <a:rPr lang="en-CA" sz="1400" b="1">
                <a:latin typeface="Consolas" panose="020B0609020204030204" pitchFamily="49" charset="0"/>
              </a:rPr>
              <a:t>WHO_indicators_prepare.Rmd</a:t>
            </a:r>
            <a:endParaRPr lang="en-CA"/>
          </a:p>
        </p:txBody>
      </p:sp>
    </p:spTree>
    <p:extLst>
      <p:ext uri="{BB962C8B-B14F-4D97-AF65-F5344CB8AC3E}">
        <p14:creationId xmlns:p14="http://schemas.microsoft.com/office/powerpoint/2010/main" val="1306805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0A2EC-141C-B0B4-0523-73EA744B092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9C699F6-9849-1B77-F501-B3C63BBB566A}"/>
              </a:ext>
            </a:extLst>
          </p:cNvPr>
          <p:cNvSpPr txBox="1"/>
          <p:nvPr/>
        </p:nvSpPr>
        <p:spPr>
          <a:xfrm>
            <a:off x="672052" y="532387"/>
            <a:ext cx="10847895" cy="2139047"/>
          </a:xfrm>
          <a:prstGeom prst="rect">
            <a:avLst/>
          </a:prstGeom>
          <a:noFill/>
        </p:spPr>
        <p:txBody>
          <a:bodyPr wrap="square">
            <a:spAutoFit/>
          </a:bodyPr>
          <a:lstStyle/>
          <a:p>
            <a:pPr marL="0" indent="0">
              <a:spcAft>
                <a:spcPts val="600"/>
              </a:spcAft>
              <a:buNone/>
            </a:pPr>
            <a:r>
              <a:rPr lang="en-CA" sz="2800" b="1"/>
              <a:t>Think of the many different ways to display a data set</a:t>
            </a:r>
            <a:endParaRPr lang="en-CA" sz="2400"/>
          </a:p>
          <a:p>
            <a:pPr marL="0" indent="0">
              <a:spcBef>
                <a:spcPts val="600"/>
              </a:spcBef>
              <a:buNone/>
            </a:pPr>
            <a:r>
              <a:rPr lang="en-CA" sz="2000"/>
              <a:t>What types are...</a:t>
            </a:r>
          </a:p>
          <a:p>
            <a:pPr marL="457200" indent="-457200">
              <a:spcBef>
                <a:spcPts val="600"/>
              </a:spcBef>
              <a:buFont typeface="Arial" panose="020B0604020202020204" pitchFamily="34" charset="0"/>
              <a:buChar char="•"/>
            </a:pPr>
            <a:r>
              <a:rPr lang="en-CA" sz="2000"/>
              <a:t>commonly used?</a:t>
            </a:r>
          </a:p>
          <a:p>
            <a:pPr marL="457200" indent="-457200">
              <a:spcBef>
                <a:spcPts val="600"/>
              </a:spcBef>
              <a:buFont typeface="Arial" panose="020B0604020202020204" pitchFamily="34" charset="0"/>
              <a:buChar char="•"/>
            </a:pPr>
            <a:r>
              <a:rPr lang="en-CA" sz="2000"/>
              <a:t>more (or less) flexible?</a:t>
            </a:r>
          </a:p>
          <a:p>
            <a:pPr marL="457200" indent="-457200">
              <a:spcBef>
                <a:spcPts val="600"/>
              </a:spcBef>
              <a:buFont typeface="Arial" panose="020B0604020202020204" pitchFamily="34" charset="0"/>
              <a:buChar char="•"/>
            </a:pPr>
            <a:r>
              <a:rPr lang="en-CA" sz="2000"/>
              <a:t>over-used? (why?)</a:t>
            </a:r>
          </a:p>
        </p:txBody>
      </p:sp>
      <p:sp>
        <p:nvSpPr>
          <p:cNvPr id="3" name="TextBox 2">
            <a:extLst>
              <a:ext uri="{FF2B5EF4-FFF2-40B4-BE49-F238E27FC236}">
                <a16:creationId xmlns:a16="http://schemas.microsoft.com/office/drawing/2014/main" id="{C655163C-9109-2430-631D-13F06A1DC989}"/>
              </a:ext>
            </a:extLst>
          </p:cNvPr>
          <p:cNvSpPr txBox="1"/>
          <p:nvPr/>
        </p:nvSpPr>
        <p:spPr>
          <a:xfrm>
            <a:off x="551939" y="3139518"/>
            <a:ext cx="10590245" cy="2507466"/>
          </a:xfrm>
          <a:prstGeom prst="roundRect">
            <a:avLst>
              <a:gd name="adj" fmla="val 5450"/>
            </a:avLst>
          </a:prstGeom>
          <a:gradFill flip="none" rotWithShape="1">
            <a:gsLst>
              <a:gs pos="1000">
                <a:schemeClr val="accent6">
                  <a:lumMod val="5000"/>
                  <a:lumOff val="95000"/>
                </a:schemeClr>
              </a:gs>
              <a:gs pos="45000">
                <a:schemeClr val="accent6">
                  <a:lumMod val="45000"/>
                  <a:lumOff val="55000"/>
                </a:schemeClr>
              </a:gs>
            </a:gsLst>
            <a:lin ang="5400000" scaled="1"/>
            <a:tileRect/>
          </a:gradFill>
          <a:ln w="19050">
            <a:solidFill>
              <a:schemeClr val="accent3"/>
            </a:solidFill>
          </a:ln>
          <a:effectLst>
            <a:outerShdw blurRad="50800" dist="38100" dir="2700000" algn="tl" rotWithShape="0">
              <a:prstClr val="black">
                <a:alpha val="40000"/>
              </a:prstClr>
            </a:outerShdw>
          </a:effectLst>
        </p:spPr>
        <p:txBody>
          <a:bodyPr wrap="square" lIns="216000" tIns="216000" rIns="216000" bIns="216000" rtlCol="0">
            <a:spAutoFit/>
          </a:bodyPr>
          <a:lstStyle/>
          <a:p>
            <a:r>
              <a:rPr lang="en-CA" sz="2000"/>
              <a:t>Each way of displaying a data set has its strengths and weaknesses, depending on what your goals are.</a:t>
            </a:r>
          </a:p>
          <a:p>
            <a:endParaRPr lang="en-CA" sz="2000"/>
          </a:p>
          <a:p>
            <a:r>
              <a:rPr lang="en-CA" sz="2000"/>
              <a:t>Today I will</a:t>
            </a:r>
          </a:p>
          <a:p>
            <a:pPr marL="342900" indent="-342900">
              <a:spcBef>
                <a:spcPts val="600"/>
              </a:spcBef>
              <a:buFont typeface="Arial" panose="020B0604020202020204" pitchFamily="34" charset="0"/>
              <a:buChar char="•"/>
            </a:pPr>
            <a:r>
              <a:rPr lang="en-CA" sz="2000"/>
              <a:t>show that </a:t>
            </a:r>
            <a:r>
              <a:rPr lang="en-CA" sz="2000" b="1"/>
              <a:t>vtree</a:t>
            </a:r>
            <a:r>
              <a:rPr lang="en-CA" sz="2000"/>
              <a:t> is a flexible alternative to some over-used data displays</a:t>
            </a:r>
          </a:p>
          <a:p>
            <a:pPr marL="342900" indent="-342900">
              <a:spcBef>
                <a:spcPts val="600"/>
              </a:spcBef>
              <a:buFont typeface="Arial" panose="020B0604020202020204" pitchFamily="34" charset="0"/>
              <a:buChar char="•"/>
            </a:pPr>
            <a:r>
              <a:rPr lang="en-CA" sz="2000"/>
              <a:t>highlight where it can be especially useful</a:t>
            </a:r>
          </a:p>
        </p:txBody>
      </p:sp>
      <p:sp>
        <p:nvSpPr>
          <p:cNvPr id="4" name="Footer Placeholder 3">
            <a:extLst>
              <a:ext uri="{FF2B5EF4-FFF2-40B4-BE49-F238E27FC236}">
                <a16:creationId xmlns:a16="http://schemas.microsoft.com/office/drawing/2014/main" id="{65BF7E75-C795-6616-331A-94574482CFA2}"/>
              </a:ext>
            </a:extLst>
          </p:cNvPr>
          <p:cNvSpPr>
            <a:spLocks noGrp="1"/>
          </p:cNvSpPr>
          <p:nvPr>
            <p:ph type="ftr" sz="quarter" idx="11"/>
          </p:nvPr>
        </p:nvSpPr>
        <p:spPr/>
        <p:txBody>
          <a:bodyPr/>
          <a:lstStyle/>
          <a:p>
            <a:r>
              <a:rPr lang="en-CA"/>
              <a:t>Part I</a:t>
            </a:r>
          </a:p>
        </p:txBody>
      </p:sp>
    </p:spTree>
    <p:extLst>
      <p:ext uri="{BB962C8B-B14F-4D97-AF65-F5344CB8AC3E}">
        <p14:creationId xmlns:p14="http://schemas.microsoft.com/office/powerpoint/2010/main" val="110634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P spid="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A0EF65-31FC-A404-CC31-472A71615613}"/>
              </a:ext>
            </a:extLst>
          </p:cNvPr>
          <p:cNvSpPr txBox="1"/>
          <p:nvPr/>
        </p:nvSpPr>
        <p:spPr>
          <a:xfrm>
            <a:off x="768096" y="1261872"/>
            <a:ext cx="10012680" cy="2646878"/>
          </a:xfrm>
          <a:prstGeom prst="rect">
            <a:avLst/>
          </a:prstGeom>
          <a:noFill/>
        </p:spPr>
        <p:txBody>
          <a:bodyPr wrap="square" rtlCol="0">
            <a:spAutoFit/>
          </a:bodyPr>
          <a:lstStyle/>
          <a:p>
            <a:r>
              <a:rPr lang="en-CA" sz="16600"/>
              <a:t>Extra Stuff</a:t>
            </a:r>
          </a:p>
        </p:txBody>
      </p:sp>
      <p:sp>
        <p:nvSpPr>
          <p:cNvPr id="3" name="Footer Placeholder 2">
            <a:extLst>
              <a:ext uri="{FF2B5EF4-FFF2-40B4-BE49-F238E27FC236}">
                <a16:creationId xmlns:a16="http://schemas.microsoft.com/office/drawing/2014/main" id="{7CEF00D8-BFDF-8B27-1883-D2D2331CE29E}"/>
              </a:ext>
            </a:extLst>
          </p:cNvPr>
          <p:cNvSpPr>
            <a:spLocks noGrp="1"/>
          </p:cNvSpPr>
          <p:nvPr>
            <p:ph type="ftr" sz="quarter" idx="11"/>
          </p:nvPr>
        </p:nvSpPr>
        <p:spPr/>
        <p:txBody>
          <a:bodyPr/>
          <a:lstStyle/>
          <a:p>
            <a:r>
              <a:rPr lang="en-CA"/>
              <a:t>Part I</a:t>
            </a:r>
          </a:p>
        </p:txBody>
      </p:sp>
    </p:spTree>
    <p:extLst>
      <p:ext uri="{BB962C8B-B14F-4D97-AF65-F5344CB8AC3E}">
        <p14:creationId xmlns:p14="http://schemas.microsoft.com/office/powerpoint/2010/main" val="29796287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8CCB5-1AB8-194B-DB34-8F83F34012FF}"/>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F0D9E04C-4CC1-EC08-F54E-53628BB91E4F}"/>
              </a:ext>
            </a:extLst>
          </p:cNvPr>
          <p:cNvSpPr>
            <a:spLocks noGrp="1"/>
          </p:cNvSpPr>
          <p:nvPr>
            <p:ph type="ftr" sz="quarter" idx="11"/>
          </p:nvPr>
        </p:nvSpPr>
        <p:spPr/>
        <p:txBody>
          <a:bodyPr/>
          <a:lstStyle/>
          <a:p>
            <a:r>
              <a:rPr lang="en-CA"/>
              <a:t>Part II</a:t>
            </a:r>
          </a:p>
          <a:p>
            <a:r>
              <a:rPr lang="en-CA"/>
              <a:t>Data set: Traffic stops</a:t>
            </a:r>
          </a:p>
        </p:txBody>
      </p:sp>
      <p:sp>
        <p:nvSpPr>
          <p:cNvPr id="4" name="TextBox 3">
            <a:extLst>
              <a:ext uri="{FF2B5EF4-FFF2-40B4-BE49-F238E27FC236}">
                <a16:creationId xmlns:a16="http://schemas.microsoft.com/office/drawing/2014/main" id="{4C5BCF28-C383-284F-213A-04239053D3B4}"/>
              </a:ext>
            </a:extLst>
          </p:cNvPr>
          <p:cNvSpPr txBox="1"/>
          <p:nvPr/>
        </p:nvSpPr>
        <p:spPr>
          <a:xfrm>
            <a:off x="795624" y="485775"/>
            <a:ext cx="10924599" cy="4330994"/>
          </a:xfrm>
          <a:prstGeom prst="rect">
            <a:avLst/>
          </a:prstGeom>
          <a:noFill/>
        </p:spPr>
        <p:txBody>
          <a:bodyPr wrap="square" rtlCol="0">
            <a:spAutoFit/>
          </a:bodyPr>
          <a:lstStyle/>
          <a:p>
            <a:r>
              <a:rPr lang="en-CA" sz="2800" b="1"/>
              <a:t>Extra vtree features</a:t>
            </a:r>
          </a:p>
          <a:p>
            <a:pPr>
              <a:lnSpc>
                <a:spcPct val="114000"/>
              </a:lnSpc>
            </a:pPr>
            <a:endParaRPr lang="en-CA"/>
          </a:p>
          <a:p>
            <a:pPr marL="342900" indent="-342900">
              <a:lnSpc>
                <a:spcPct val="114000"/>
              </a:lnSpc>
              <a:buFont typeface="Arial" panose="020B0604020202020204" pitchFamily="34" charset="0"/>
              <a:buChar char="•"/>
            </a:pPr>
            <a:r>
              <a:rPr lang="en-CA" sz="2000"/>
              <a:t>sameline</a:t>
            </a:r>
          </a:p>
          <a:p>
            <a:pPr marL="342900" indent="-342900">
              <a:lnSpc>
                <a:spcPct val="114000"/>
              </a:lnSpc>
              <a:buFont typeface="Arial" panose="020B0604020202020204" pitchFamily="34" charset="0"/>
              <a:buChar char="•"/>
            </a:pPr>
            <a:r>
              <a:rPr lang="en-CA" sz="2000"/>
              <a:t>title</a:t>
            </a:r>
          </a:p>
          <a:p>
            <a:pPr marL="342900" indent="-342900">
              <a:lnSpc>
                <a:spcPct val="114000"/>
              </a:lnSpc>
              <a:buFont typeface="Arial" panose="020B0604020202020204" pitchFamily="34" charset="0"/>
              <a:buChar char="•"/>
            </a:pPr>
            <a:r>
              <a:rPr lang="en-CA" sz="2000"/>
              <a:t>splitwidth, vsplitwidth</a:t>
            </a:r>
          </a:p>
          <a:p>
            <a:pPr marL="342900" indent="-342900">
              <a:lnSpc>
                <a:spcPct val="114000"/>
              </a:lnSpc>
              <a:buFont typeface="Arial" panose="020B0604020202020204" pitchFamily="34" charset="0"/>
              <a:buChar char="•"/>
            </a:pPr>
            <a:r>
              <a:rPr lang="en-CA" sz="2000"/>
              <a:t>targeted summaries</a:t>
            </a:r>
          </a:p>
          <a:p>
            <a:pPr marL="342900" indent="-342900">
              <a:lnSpc>
                <a:spcPct val="114000"/>
              </a:lnSpc>
              <a:buFont typeface="Arial" panose="020B0604020202020204" pitchFamily="34" charset="0"/>
              <a:buChar char="•"/>
            </a:pPr>
            <a:r>
              <a:rPr lang="en-CA" sz="2000"/>
              <a:t>showvarnames</a:t>
            </a:r>
          </a:p>
          <a:p>
            <a:pPr marL="342900" indent="-342900">
              <a:lnSpc>
                <a:spcPct val="114000"/>
              </a:lnSpc>
              <a:buFont typeface="Arial" panose="020B0604020202020204" pitchFamily="34" charset="0"/>
              <a:buChar char="•"/>
            </a:pPr>
            <a:r>
              <a:rPr lang="en-CA" sz="2000"/>
              <a:t>showpct</a:t>
            </a:r>
          </a:p>
          <a:p>
            <a:pPr marL="342900" indent="-342900">
              <a:lnSpc>
                <a:spcPct val="114000"/>
              </a:lnSpc>
              <a:buFont typeface="Arial" panose="020B0604020202020204" pitchFamily="34" charset="0"/>
              <a:buChar char="•"/>
            </a:pPr>
            <a:r>
              <a:rPr lang="en-CA" sz="2000"/>
              <a:t>labelnode</a:t>
            </a:r>
          </a:p>
          <a:p>
            <a:pPr marL="342900" indent="-342900">
              <a:lnSpc>
                <a:spcPct val="114000"/>
              </a:lnSpc>
              <a:buFont typeface="Arial" panose="020B0604020202020204" pitchFamily="34" charset="0"/>
              <a:buChar char="•"/>
            </a:pPr>
            <a:r>
              <a:rPr lang="en-CA" sz="2000"/>
              <a:t>labelvar</a:t>
            </a:r>
          </a:p>
          <a:p>
            <a:pPr marL="342900" indent="-342900">
              <a:lnSpc>
                <a:spcPct val="114000"/>
              </a:lnSpc>
              <a:buFont typeface="Arial" panose="020B0604020202020204" pitchFamily="34" charset="0"/>
              <a:buChar char="•"/>
            </a:pPr>
            <a:r>
              <a:rPr lang="en-CA" sz="2000"/>
              <a:t>etc.</a:t>
            </a:r>
          </a:p>
          <a:p>
            <a:pPr marL="342900" indent="-342900">
              <a:lnSpc>
                <a:spcPct val="114000"/>
              </a:lnSpc>
              <a:buFont typeface="Arial" panose="020B0604020202020204" pitchFamily="34" charset="0"/>
              <a:buChar char="•"/>
            </a:pPr>
            <a:endParaRPr lang="en-CA" sz="2000"/>
          </a:p>
        </p:txBody>
      </p:sp>
    </p:spTree>
    <p:extLst>
      <p:ext uri="{BB962C8B-B14F-4D97-AF65-F5344CB8AC3E}">
        <p14:creationId xmlns:p14="http://schemas.microsoft.com/office/powerpoint/2010/main" val="36118321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D13A8-3F90-D833-03A2-4644E0802C71}"/>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744E602C-4053-0B3E-7B25-A405B4D0943A}"/>
              </a:ext>
            </a:extLst>
          </p:cNvPr>
          <p:cNvSpPr>
            <a:spLocks noGrp="1"/>
          </p:cNvSpPr>
          <p:nvPr>
            <p:ph type="ftr" sz="quarter" idx="11"/>
          </p:nvPr>
        </p:nvSpPr>
        <p:spPr/>
        <p:txBody>
          <a:bodyPr/>
          <a:lstStyle/>
          <a:p>
            <a:r>
              <a:rPr lang="en-CA"/>
              <a:t>Part II</a:t>
            </a:r>
          </a:p>
          <a:p>
            <a:r>
              <a:rPr lang="en-CA"/>
              <a:t>Data set: Traffic stops</a:t>
            </a:r>
          </a:p>
        </p:txBody>
      </p:sp>
      <p:sp>
        <p:nvSpPr>
          <p:cNvPr id="4" name="TextBox 3">
            <a:extLst>
              <a:ext uri="{FF2B5EF4-FFF2-40B4-BE49-F238E27FC236}">
                <a16:creationId xmlns:a16="http://schemas.microsoft.com/office/drawing/2014/main" id="{437B2795-2668-5B2B-198F-9D191F4B50D0}"/>
              </a:ext>
            </a:extLst>
          </p:cNvPr>
          <p:cNvSpPr txBox="1"/>
          <p:nvPr/>
        </p:nvSpPr>
        <p:spPr>
          <a:xfrm>
            <a:off x="795624" y="485775"/>
            <a:ext cx="10924599" cy="1874937"/>
          </a:xfrm>
          <a:prstGeom prst="rect">
            <a:avLst/>
          </a:prstGeom>
          <a:noFill/>
        </p:spPr>
        <p:txBody>
          <a:bodyPr wrap="square" rtlCol="0">
            <a:spAutoFit/>
          </a:bodyPr>
          <a:lstStyle/>
          <a:p>
            <a:r>
              <a:rPr lang="en-CA" sz="2800" b="1"/>
              <a:t>Other things to talk about</a:t>
            </a:r>
          </a:p>
          <a:p>
            <a:pPr>
              <a:lnSpc>
                <a:spcPct val="114000"/>
              </a:lnSpc>
            </a:pPr>
            <a:endParaRPr lang="en-CA"/>
          </a:p>
          <a:p>
            <a:pPr marL="342900" indent="-342900">
              <a:lnSpc>
                <a:spcPct val="114000"/>
              </a:lnSpc>
              <a:buFont typeface="Arial" panose="020B0604020202020204" pitchFamily="34" charset="0"/>
              <a:buChar char="•"/>
            </a:pPr>
            <a:r>
              <a:rPr lang="en-CA" sz="2000"/>
              <a:t>features vtree is missing?</a:t>
            </a:r>
          </a:p>
          <a:p>
            <a:pPr marL="342900" indent="-342900">
              <a:lnSpc>
                <a:spcPct val="114000"/>
              </a:lnSpc>
              <a:buFont typeface="Arial" panose="020B0604020202020204" pitchFamily="34" charset="0"/>
              <a:buChar char="•"/>
            </a:pPr>
            <a:r>
              <a:rPr lang="en-CA" sz="2000"/>
              <a:t>suggestions for improvements</a:t>
            </a:r>
          </a:p>
          <a:p>
            <a:pPr marL="342900" indent="-342900">
              <a:lnSpc>
                <a:spcPct val="114000"/>
              </a:lnSpc>
              <a:buFont typeface="Arial" panose="020B0604020202020204" pitchFamily="34" charset="0"/>
              <a:buChar char="•"/>
            </a:pPr>
            <a:endParaRPr lang="en-CA" sz="2000"/>
          </a:p>
        </p:txBody>
      </p:sp>
    </p:spTree>
    <p:extLst>
      <p:ext uri="{BB962C8B-B14F-4D97-AF65-F5344CB8AC3E}">
        <p14:creationId xmlns:p14="http://schemas.microsoft.com/office/powerpoint/2010/main" val="16672631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E28AA-B45B-3C88-3463-343EAB9EBBA4}"/>
              </a:ext>
            </a:extLst>
          </p:cNvPr>
          <p:cNvSpPr>
            <a:spLocks noGrp="1"/>
          </p:cNvSpPr>
          <p:nvPr>
            <p:ph type="title"/>
          </p:nvPr>
        </p:nvSpPr>
        <p:spPr/>
        <p:txBody>
          <a:bodyPr>
            <a:normAutofit fontScale="90000"/>
          </a:bodyPr>
          <a:lstStyle/>
          <a:p>
            <a:r>
              <a:rPr lang="en-CA" sz="3100"/>
              <a:t>Exploring and visualizing data subsets using the vtree package 3h 30m </a:t>
            </a:r>
            <a:br>
              <a:rPr lang="en-CA"/>
            </a:br>
            <a:endParaRPr lang="en-CA"/>
          </a:p>
        </p:txBody>
      </p:sp>
      <p:sp>
        <p:nvSpPr>
          <p:cNvPr id="3" name="Content Placeholder 2">
            <a:extLst>
              <a:ext uri="{FF2B5EF4-FFF2-40B4-BE49-F238E27FC236}">
                <a16:creationId xmlns:a16="http://schemas.microsoft.com/office/drawing/2014/main" id="{056E2303-5C9A-498C-C1C5-667B006E9D41}"/>
              </a:ext>
            </a:extLst>
          </p:cNvPr>
          <p:cNvSpPr>
            <a:spLocks noGrp="1"/>
          </p:cNvSpPr>
          <p:nvPr>
            <p:ph idx="1"/>
          </p:nvPr>
        </p:nvSpPr>
        <p:spPr>
          <a:xfrm>
            <a:off x="939800" y="1253331"/>
            <a:ext cx="10515600" cy="4351338"/>
          </a:xfrm>
        </p:spPr>
        <p:txBody>
          <a:bodyPr>
            <a:noAutofit/>
          </a:bodyPr>
          <a:lstStyle/>
          <a:p>
            <a:pPr marL="0" indent="0">
              <a:lnSpc>
                <a:spcPct val="114000"/>
              </a:lnSpc>
              <a:buNone/>
            </a:pPr>
            <a:r>
              <a:rPr lang="en-CA" sz="1800"/>
              <a:t>Suppose you want to know how many companies there are with over 100 employees in each region of several countries. We could write this as country &gt;&gt; region &gt;&gt; company &gt;&gt; employees. With just two variables, you can make a two-way table of counts with row or column percentages. But this does not easily generalize to larger numbers of variables, and attempts to display this kind of information can be hard to interpret. The vtree package provides a general and easily-interpreted way of displaying “variable trees” giving the size of nested subsets of an R data frame, along with tools for pruning, displaying additional summary information, customizing, and more. I first released the package in 2018 and since then my experience using vtree, along with that of many others, has shown where vtree fits in the toolbox of methods for exploratory data analysis and data visualization.</a:t>
            </a:r>
          </a:p>
          <a:p>
            <a:pPr marL="0" indent="0">
              <a:lnSpc>
                <a:spcPct val="114000"/>
              </a:lnSpc>
              <a:buNone/>
            </a:pPr>
            <a:r>
              <a:rPr lang="en-CA" sz="1800"/>
              <a:t>This interactive tutorial will cover the basics of using vtree, including a wide variety of examples. More advanced and special-purpose features will also be explained. Participants in the tutorial will have the opportunity to work through construction of variable trees and how to choose the order of variables, whether and how to prune, and what kinds of summary information to display. An extended example will demonstrate how to generate CONSORT-style study flow diagrams reproducibly. Additionally, other tools (e.g. UpSetR) will be compared to vtree. The tutorial will be informal and audience participation will be welcome.</a:t>
            </a:r>
          </a:p>
        </p:txBody>
      </p:sp>
      <p:sp>
        <p:nvSpPr>
          <p:cNvPr id="4" name="Footer Placeholder 3">
            <a:extLst>
              <a:ext uri="{FF2B5EF4-FFF2-40B4-BE49-F238E27FC236}">
                <a16:creationId xmlns:a16="http://schemas.microsoft.com/office/drawing/2014/main" id="{C2CD676A-FDA5-961A-1AA6-A4CFF5DB8C4D}"/>
              </a:ext>
            </a:extLst>
          </p:cNvPr>
          <p:cNvSpPr>
            <a:spLocks noGrp="1"/>
          </p:cNvSpPr>
          <p:nvPr>
            <p:ph type="ftr" sz="quarter" idx="11"/>
          </p:nvPr>
        </p:nvSpPr>
        <p:spPr/>
        <p:txBody>
          <a:bodyPr/>
          <a:lstStyle/>
          <a:p>
            <a:r>
              <a:rPr lang="en-CA"/>
              <a:t>Part I</a:t>
            </a:r>
          </a:p>
        </p:txBody>
      </p:sp>
    </p:spTree>
    <p:extLst>
      <p:ext uri="{BB962C8B-B14F-4D97-AF65-F5344CB8AC3E}">
        <p14:creationId xmlns:p14="http://schemas.microsoft.com/office/powerpoint/2010/main" val="1017053210"/>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000000"/>
      </a:hlink>
      <a:folHlink>
        <a:srgbClr val="00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14675</TotalTime>
  <Words>4832</Words>
  <Application>Microsoft Office PowerPoint</Application>
  <PresentationFormat>Widescreen</PresentationFormat>
  <Paragraphs>696</Paragraphs>
  <Slides>93</Slides>
  <Notes>66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93</vt:i4>
      </vt:variant>
    </vt:vector>
  </HeadingPairs>
  <TitlesOfParts>
    <vt:vector size="100" baseType="lpstr">
      <vt:lpstr>Aptos</vt:lpstr>
      <vt:lpstr>Aptos Display</vt:lpstr>
      <vt:lpstr>Arial</vt:lpstr>
      <vt:lpstr>Calibri</vt:lpstr>
      <vt:lpstr>Consolas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Exploring and visualizing data subsets using the vtree package 3h 30m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Barrowman, Nick</dc:creator>
  <cp:lastModifiedBy>Nick Barrowman</cp:lastModifiedBy>
  <cp:revision>2</cp:revision>
  <dcterms:created xsi:type="dcterms:W3CDTF">2026-06-11T20:35:53Z</dcterms:created>
  <dcterms:modified xsi:type="dcterms:W3CDTF">2026-07-06T09:46:53Z</dcterms:modified>
</cp:coreProperties>
</file>