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10.svg" ContentType="image/svg"/>
  <Override PartName="/ppt/media/image22.png" ContentType="image/png"/>
  <Override PartName="/ppt/media/image21.png" ContentType="image/png"/>
  <Override PartName="/ppt/media/image12.jpeg" ContentType="image/jpeg"/>
  <Override PartName="/ppt/media/image34.png" ContentType="image/png"/>
  <Override PartName="/ppt/media/image2.png" ContentType="image/png"/>
  <Override PartName="/ppt/media/image3.svg" ContentType="image/svg"/>
  <Override PartName="/ppt/media/image11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1.jpeg" ContentType="image/jpeg"/>
  <Override PartName="/ppt/media/image33.png" ContentType="image/png"/>
  <Override PartName="/ppt/media/image35.png" ContentType="image/png"/>
  <Override PartName="/ppt/media/image5.svg" ContentType="image/svg"/>
  <Override PartName="/ppt/media/image13.png" ContentType="image/png"/>
  <Override PartName="/ppt/media/image36.png" ContentType="image/png"/>
  <Override PartName="/ppt/media/image4.png" ContentType="image/png"/>
  <Override PartName="/ppt/media/image37.png" ContentType="image/png"/>
  <Override PartName="/ppt/media/image39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8.png" ContentType="image/png"/>
  <Override PartName="/ppt/media/image17.png" ContentType="image/png"/>
  <Override PartName="/ppt/media/image38.png" ContentType="image/png"/>
  <Override PartName="/ppt/media/image6.png" ContentType="image/png"/>
  <Override PartName="/ppt/media/image15.png" ContentType="image/png"/>
  <Override PartName="/ppt/media/image7.svg" ContentType="image/svg"/>
  <Override PartName="/ppt/media/image14.png" ContentType="image/png"/>
  <Override PartName="/ppt/media/image16.png" ContentType="image/png"/>
  <Override PartName="/ppt/media/image1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</p:sldIdLst>
  <p:sldSz cx="10080625" cy="5670550"/>
  <p:notesSz cx="9144000" cy="51482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notesMaster" Target="notesMasters/notesMaster1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ADFB8EF-C743-4C27-A128-F0D7854D2E6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Old packages are archived too.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In 2008 it started with old packages then it got with newer packages and now again with old packages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But at the same time, time from publication to archiving it shorter.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Newer packages might release more often but their versions don’t stay long on CRAN: a quality problem?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Subsequent versions do not stay longer on CRAN: On the contrary new versions stay even shorter periods of time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The reasons of archiving?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Mostly unknown but there are some clues on the notifications sent by CRAN: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Additional issues”: compilation problems =&gt;Keep it simple, stupid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Documentation! Very important: vignettes, DESCRIPTION, links, Usage, ….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Web/API connections 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Other’s upgrades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R’s upgrades!!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This is a short series but there are moments that there are more notifications.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Lately less: good or bad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This notifications most of them go to a package once.</a:t>
            </a:r>
            <a:endParaRPr b="0" lang="en-US" sz="141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But a few packages take a lot of notifications</a:t>
            </a:r>
            <a:endParaRPr b="0" lang="en-US" sz="14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Some packages do not link even themselves on the documentation.</a:t>
            </a:r>
            <a:endParaRPr b="0" lang="en-US" sz="141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Each help page is independently of one another</a:t>
            </a:r>
            <a:endParaRPr b="0" lang="en-US" sz="14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Documentation: Which packages links to which packages.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Be mindful to your users. Do not point to model as there might be 20 packages using model as a topic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Be mindful of your dependencies and who depends on you: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Reverse dependency checks with devtools::revdep() or tools::check_packages_in_dir()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crandalf (on github) if you want more.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9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Keep it simple stupid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The garden must look nice to attract users. A problem in the documentation is a flower with some problems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This is a community, ask, find a partner you are not alone (see around)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Community helps to grow the garden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The garden my open new paths, or get invaded by poisonus plants or eaten by sheeps or abandoned.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Take care of your package and those around yours.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87048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CRAN is a garden as any garden it has its plants/packages.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The garden is taken care of by gardeners: package maintainers and the CRAN maintainers.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It is community made for the visitors of the garden: its users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Most packages do not need to worry about reverse dependency (75%)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Plants appear on the garden when they are sent/planted.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As any plant they don’t take root on the first try. 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When they have taken root it is usually easier to grow flowers (new versions).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But is not guaranteed and packages might be rejected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With time the total number of different packages has increased.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60" spc="-1" strike="noStrike">
                <a:solidFill>
                  <a:srgbClr val="000000"/>
                </a:solidFill>
                <a:latin typeface="Arial"/>
              </a:rPr>
              <a:t>The garden has grown without stopping</a:t>
            </a:r>
            <a:endParaRPr b="0" lang="en-US" sz="96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As with any garden things are not perfect and need some prunning: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- Packages might be archived or removed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There’s a worm that sometimes affects the plants: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Packages are archived.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It is normal, close to 50% of packages are archived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This worm might be due to packages not growing: new releases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80" spc="-1" strike="noStrike">
                <a:solidFill>
                  <a:srgbClr val="000000"/>
                </a:solidFill>
                <a:latin typeface="Arial"/>
              </a:rPr>
              <a:t>Do some releases: even if it is just to update the package to the newest trend or just to remove some code</a:t>
            </a:r>
            <a:endParaRPr b="0" lang="en-US" sz="68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870840" y="433080"/>
            <a:ext cx="7401960" cy="165672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870840" y="2253240"/>
            <a:ext cx="7401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More archiving doesn’t mean future will be longer</a:t>
            </a:r>
            <a:endParaRPr b="0" lang="en-US" sz="14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Right 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eft 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eaf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eaf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Right Ba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eft Ba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ottom Ba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ottom Ba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eaf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eaf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9.png"/><Relationship Id="rId3" Type="http://schemas.openxmlformats.org/officeDocument/2006/relationships/image" Target="../media/image10.sv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openxmlformats.org/officeDocument/2006/relationships/image" Target="../media/image3.sv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4.png"/><Relationship Id="rId3" Type="http://schemas.openxmlformats.org/officeDocument/2006/relationships/image" Target="../media/image5.sv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image" Target="../media/image7.svg"/><Relationship Id="rId4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831960" y="36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831960" y="360"/>
            <a:ext cx="247320" cy="5670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flipH="1">
            <a:off x="360" y="-72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0" y="0"/>
            <a:ext cx="3151080" cy="5394600"/>
          </a:xfrm>
          <a:prstGeom prst="rect">
            <a:avLst/>
          </a:prstGeom>
          <a:ln w="0">
            <a:noFill/>
          </a:ln>
        </p:spPr>
      </p:pic>
      <p:pic>
        <p:nvPicPr>
          <p:cNvPr id="57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831960" y="72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0" y="0"/>
            <a:ext cx="3151080" cy="539460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831960" y="72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 rot="10800000">
            <a:off x="6929640" y="275040"/>
            <a:ext cx="3151080" cy="5394600"/>
          </a:xfrm>
          <a:prstGeom prst="rect">
            <a:avLst/>
          </a:prstGeom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360" y="-36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5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 rot="10800000">
            <a:off x="6929640" y="275040"/>
            <a:ext cx="3151080" cy="5394600"/>
          </a:xfrm>
          <a:prstGeom prst="rect">
            <a:avLst/>
          </a:prstGeom>
          <a:ln w="0">
            <a:noFill/>
          </a:ln>
        </p:spPr>
      </p:pic>
      <p:pic>
        <p:nvPicPr>
          <p:cNvPr id="75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360" y="-36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833040" y="36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833040" y="36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 flipH="1">
            <a:off x="360" y="36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60" y="5423040"/>
            <a:ext cx="10080000" cy="24732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8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360" y="5421960"/>
            <a:ext cx="10080000" cy="247320"/>
          </a:xfrm>
          <a:prstGeom prst="rect">
            <a:avLst/>
          </a:prstGeom>
          <a:ln w="0">
            <a:noFill/>
          </a:ln>
        </p:spPr>
      </p:pic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2"/>
          <a:stretch/>
        </p:blipFill>
        <p:spPr>
          <a:xfrm>
            <a:off x="-28800" y="360"/>
            <a:ext cx="3179880" cy="5430600"/>
          </a:xfrm>
          <a:prstGeom prst="rect">
            <a:avLst/>
          </a:prstGeom>
          <a:ln w="0">
            <a:noFill/>
          </a:ln>
        </p:spPr>
      </p:pic>
      <p:pic>
        <p:nvPicPr>
          <p:cNvPr id="34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833040" y="72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 rot="10800000">
            <a:off x="6900840" y="240480"/>
            <a:ext cx="3179880" cy="5430600"/>
          </a:xfrm>
          <a:prstGeom prst="rect">
            <a:avLst/>
          </a:prstGeom>
          <a:ln w="0">
            <a:noFill/>
          </a:ln>
        </p:spPr>
      </p:pic>
      <p:pic>
        <p:nvPicPr>
          <p:cNvPr id="40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360" y="720"/>
            <a:ext cx="247320" cy="567000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llrs.dev/talk/user-2021/" TargetMode="Externa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2"/>
          <p:cNvSpPr/>
          <p:nvPr/>
        </p:nvSpPr>
        <p:spPr>
          <a:xfrm>
            <a:off x="228600" y="354600"/>
            <a:ext cx="9610560" cy="12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Noto Sans"/>
                <a:ea typeface="DejaVu Sans"/>
              </a:rPr>
              <a:t>Maintaining a package on CRAN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Shape 3"/>
          <p:cNvSpPr/>
          <p:nvPr/>
        </p:nvSpPr>
        <p:spPr>
          <a:xfrm>
            <a:off x="476280" y="5152320"/>
            <a:ext cx="292572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07-07-2026, Warsaw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76280" y="4819680"/>
            <a:ext cx="249516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Noto Sans"/>
              </a:rPr>
              <a:t>Lluís Revilla Sancho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2353320" y="296532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Ipsum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4169880" y="296568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Dolor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"/>
          <p:cNvSpPr/>
          <p:nvPr/>
        </p:nvSpPr>
        <p:spPr>
          <a:xfrm>
            <a:off x="5991480" y="296604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Sit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7824960" y="296640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Amet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3017520" y="2050560"/>
            <a:ext cx="288360" cy="288000"/>
          </a:xfrm>
          <a:custGeom>
            <a:avLst/>
            <a:gdLst>
              <a:gd name="textAreaLeft" fmla="*/ 0 w 288360"/>
              <a:gd name="textAreaRight" fmla="*/ 288720 w 28836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802" h="801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234" y="150"/>
                  <a:pt x="379" y="214"/>
                  <a:pt x="484" y="319"/>
                </a:cubicBezTo>
                <a:cubicBezTo>
                  <a:pt x="588" y="423"/>
                  <a:pt x="653" y="567"/>
                  <a:pt x="653" y="727"/>
                </a:cubicBezTo>
                <a:cubicBezTo>
                  <a:pt x="653" y="768"/>
                  <a:pt x="686" y="801"/>
                  <a:pt x="728" y="801"/>
                </a:cubicBezTo>
                <a:cubicBezTo>
                  <a:pt x="769" y="801"/>
                  <a:pt x="802" y="768"/>
                  <a:pt x="802" y="727"/>
                </a:cubicBezTo>
                <a:cubicBezTo>
                  <a:pt x="802" y="526"/>
                  <a:pt x="721" y="345"/>
                  <a:pt x="590" y="213"/>
                </a:cubicBezTo>
                <a:cubicBezTo>
                  <a:pt x="458" y="81"/>
                  <a:pt x="276" y="0"/>
                  <a:pt x="75" y="0"/>
                </a:cubicBezTo>
                <a:moveTo>
                  <a:pt x="75" y="235"/>
                </a:moveTo>
                <a:cubicBezTo>
                  <a:pt x="34" y="235"/>
                  <a:pt x="0" y="269"/>
                  <a:pt x="0" y="310"/>
                </a:cubicBezTo>
                <a:cubicBezTo>
                  <a:pt x="0" y="351"/>
                  <a:pt x="34" y="384"/>
                  <a:pt x="75" y="384"/>
                </a:cubicBezTo>
                <a:cubicBezTo>
                  <a:pt x="170" y="384"/>
                  <a:pt x="256" y="423"/>
                  <a:pt x="317" y="485"/>
                </a:cubicBezTo>
                <a:cubicBezTo>
                  <a:pt x="380" y="547"/>
                  <a:pt x="418" y="632"/>
                  <a:pt x="418" y="727"/>
                </a:cubicBezTo>
                <a:cubicBezTo>
                  <a:pt x="418" y="768"/>
                  <a:pt x="451" y="801"/>
                  <a:pt x="492" y="801"/>
                </a:cubicBezTo>
                <a:cubicBezTo>
                  <a:pt x="534" y="801"/>
                  <a:pt x="567" y="768"/>
                  <a:pt x="567" y="727"/>
                </a:cubicBezTo>
                <a:cubicBezTo>
                  <a:pt x="567" y="591"/>
                  <a:pt x="512" y="468"/>
                  <a:pt x="423" y="379"/>
                </a:cubicBezTo>
                <a:cubicBezTo>
                  <a:pt x="334" y="290"/>
                  <a:pt x="211" y="235"/>
                  <a:pt x="75" y="235"/>
                </a:cubicBezTo>
                <a:moveTo>
                  <a:pt x="135" y="532"/>
                </a:moveTo>
                <a:cubicBezTo>
                  <a:pt x="61" y="532"/>
                  <a:pt x="0" y="591"/>
                  <a:pt x="0" y="666"/>
                </a:cubicBezTo>
                <a:cubicBezTo>
                  <a:pt x="0" y="740"/>
                  <a:pt x="60" y="801"/>
                  <a:pt x="135" y="801"/>
                </a:cubicBezTo>
                <a:cubicBezTo>
                  <a:pt x="209" y="801"/>
                  <a:pt x="271" y="740"/>
                  <a:pt x="271" y="666"/>
                </a:cubicBezTo>
                <a:cubicBezTo>
                  <a:pt x="271" y="591"/>
                  <a:pt x="210" y="532"/>
                  <a:pt x="135" y="53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4846320" y="2050560"/>
            <a:ext cx="303840" cy="303840"/>
          </a:xfrm>
          <a:custGeom>
            <a:avLst/>
            <a:gdLst>
              <a:gd name="textAreaLeft" fmla="*/ 0 w 303840"/>
              <a:gd name="textAreaRight" fmla="*/ 304200 w 303840"/>
              <a:gd name="textAreaTop" fmla="*/ 0 h 303840"/>
              <a:gd name="textAreaBottom" fmla="*/ 304200 h 303840"/>
            </a:gdLst>
            <a:ahLst/>
            <a:rect l="textAreaLeft" t="textAreaTop" r="textAreaRight" b="textAreaBottom"/>
            <a:pathLst>
              <a:path w="845" h="845">
                <a:moveTo>
                  <a:pt x="423" y="0"/>
                </a:moveTo>
                <a:cubicBezTo>
                  <a:pt x="377" y="0"/>
                  <a:pt x="340" y="37"/>
                  <a:pt x="340" y="82"/>
                </a:cubicBezTo>
                <a:lnTo>
                  <a:pt x="340" y="115"/>
                </a:lnTo>
                <a:cubicBezTo>
                  <a:pt x="312" y="121"/>
                  <a:pt x="286" y="131"/>
                  <a:pt x="262" y="145"/>
                </a:cubicBezTo>
                <a:lnTo>
                  <a:pt x="240" y="123"/>
                </a:lnTo>
                <a:cubicBezTo>
                  <a:pt x="208" y="91"/>
                  <a:pt x="156" y="91"/>
                  <a:pt x="124" y="123"/>
                </a:cubicBezTo>
                <a:cubicBezTo>
                  <a:pt x="92" y="155"/>
                  <a:pt x="92" y="208"/>
                  <a:pt x="124" y="240"/>
                </a:cubicBezTo>
                <a:lnTo>
                  <a:pt x="144" y="261"/>
                </a:lnTo>
                <a:cubicBezTo>
                  <a:pt x="131" y="285"/>
                  <a:pt x="120" y="311"/>
                  <a:pt x="114" y="339"/>
                </a:cubicBezTo>
                <a:lnTo>
                  <a:pt x="82" y="339"/>
                </a:lnTo>
                <a:cubicBezTo>
                  <a:pt x="37" y="339"/>
                  <a:pt x="0" y="377"/>
                  <a:pt x="0" y="422"/>
                </a:cubicBezTo>
                <a:cubicBezTo>
                  <a:pt x="0" y="467"/>
                  <a:pt x="37" y="504"/>
                  <a:pt x="82" y="504"/>
                </a:cubicBezTo>
                <a:lnTo>
                  <a:pt x="123" y="504"/>
                </a:lnTo>
                <a:cubicBezTo>
                  <a:pt x="131" y="528"/>
                  <a:pt x="141" y="551"/>
                  <a:pt x="156" y="572"/>
                </a:cubicBezTo>
                <a:lnTo>
                  <a:pt x="124" y="604"/>
                </a:lnTo>
                <a:cubicBezTo>
                  <a:pt x="92" y="636"/>
                  <a:pt x="92" y="689"/>
                  <a:pt x="124" y="721"/>
                </a:cubicBezTo>
                <a:cubicBezTo>
                  <a:pt x="156" y="753"/>
                  <a:pt x="208" y="753"/>
                  <a:pt x="240" y="721"/>
                </a:cubicBezTo>
                <a:lnTo>
                  <a:pt x="282" y="680"/>
                </a:lnTo>
                <a:cubicBezTo>
                  <a:pt x="300" y="688"/>
                  <a:pt x="320" y="695"/>
                  <a:pt x="340" y="699"/>
                </a:cubicBezTo>
                <a:lnTo>
                  <a:pt x="340" y="762"/>
                </a:lnTo>
                <a:cubicBezTo>
                  <a:pt x="340" y="807"/>
                  <a:pt x="377" y="845"/>
                  <a:pt x="423" y="845"/>
                </a:cubicBezTo>
                <a:cubicBezTo>
                  <a:pt x="468" y="845"/>
                  <a:pt x="505" y="807"/>
                  <a:pt x="505" y="762"/>
                </a:cubicBezTo>
                <a:lnTo>
                  <a:pt x="505" y="690"/>
                </a:lnTo>
                <a:cubicBezTo>
                  <a:pt x="521" y="684"/>
                  <a:pt x="537" y="677"/>
                  <a:pt x="552" y="668"/>
                </a:cubicBezTo>
                <a:lnTo>
                  <a:pt x="605" y="721"/>
                </a:lnTo>
                <a:cubicBezTo>
                  <a:pt x="637" y="753"/>
                  <a:pt x="689" y="753"/>
                  <a:pt x="721" y="721"/>
                </a:cubicBezTo>
                <a:cubicBezTo>
                  <a:pt x="754" y="689"/>
                  <a:pt x="754" y="636"/>
                  <a:pt x="721" y="603"/>
                </a:cubicBezTo>
                <a:lnTo>
                  <a:pt x="669" y="551"/>
                </a:lnTo>
                <a:cubicBezTo>
                  <a:pt x="677" y="536"/>
                  <a:pt x="683" y="521"/>
                  <a:pt x="689" y="504"/>
                </a:cubicBezTo>
                <a:lnTo>
                  <a:pt x="762" y="504"/>
                </a:lnTo>
                <a:cubicBezTo>
                  <a:pt x="808" y="504"/>
                  <a:pt x="845" y="467"/>
                  <a:pt x="845" y="422"/>
                </a:cubicBezTo>
                <a:cubicBezTo>
                  <a:pt x="845" y="377"/>
                  <a:pt x="808" y="339"/>
                  <a:pt x="762" y="339"/>
                </a:cubicBezTo>
                <a:lnTo>
                  <a:pt x="698" y="339"/>
                </a:lnTo>
                <a:cubicBezTo>
                  <a:pt x="693" y="319"/>
                  <a:pt x="687" y="301"/>
                  <a:pt x="679" y="283"/>
                </a:cubicBezTo>
                <a:lnTo>
                  <a:pt x="721" y="240"/>
                </a:lnTo>
                <a:cubicBezTo>
                  <a:pt x="754" y="208"/>
                  <a:pt x="754" y="155"/>
                  <a:pt x="721" y="123"/>
                </a:cubicBezTo>
                <a:cubicBezTo>
                  <a:pt x="689" y="91"/>
                  <a:pt x="637" y="91"/>
                  <a:pt x="605" y="123"/>
                </a:cubicBezTo>
                <a:lnTo>
                  <a:pt x="570" y="157"/>
                </a:lnTo>
                <a:cubicBezTo>
                  <a:pt x="550" y="144"/>
                  <a:pt x="528" y="133"/>
                  <a:pt x="505" y="124"/>
                </a:cubicBezTo>
                <a:lnTo>
                  <a:pt x="505" y="82"/>
                </a:lnTo>
                <a:cubicBezTo>
                  <a:pt x="505" y="37"/>
                  <a:pt x="468" y="0"/>
                  <a:pt x="423" y="0"/>
                </a:cubicBezTo>
                <a:moveTo>
                  <a:pt x="423" y="286"/>
                </a:moveTo>
                <a:cubicBezTo>
                  <a:pt x="497" y="286"/>
                  <a:pt x="558" y="347"/>
                  <a:pt x="558" y="422"/>
                </a:cubicBezTo>
                <a:cubicBezTo>
                  <a:pt x="558" y="497"/>
                  <a:pt x="497" y="558"/>
                  <a:pt x="423" y="558"/>
                </a:cubicBezTo>
                <a:cubicBezTo>
                  <a:pt x="347" y="558"/>
                  <a:pt x="287" y="497"/>
                  <a:pt x="287" y="422"/>
                </a:cubicBezTo>
                <a:cubicBezTo>
                  <a:pt x="287" y="347"/>
                  <a:pt x="347" y="286"/>
                  <a:pt x="423" y="28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6648840" y="2050560"/>
            <a:ext cx="379440" cy="291240"/>
          </a:xfrm>
          <a:custGeom>
            <a:avLst/>
            <a:gdLst>
              <a:gd name="textAreaLeft" fmla="*/ 0 w 379440"/>
              <a:gd name="textAreaRight" fmla="*/ 379800 w 379440"/>
              <a:gd name="textAreaTop" fmla="*/ 0 h 291240"/>
              <a:gd name="textAreaBottom" fmla="*/ 291600 h 291240"/>
            </a:gdLst>
            <a:ahLst/>
            <a:rect l="textAreaLeft" t="textAreaTop" r="textAreaRight" b="textAreaBottom"/>
            <a:pathLst>
              <a:path w="1055" h="810">
                <a:moveTo>
                  <a:pt x="405" y="0"/>
                </a:moveTo>
                <a:cubicBezTo>
                  <a:pt x="628" y="0"/>
                  <a:pt x="809" y="181"/>
                  <a:pt x="809" y="405"/>
                </a:cubicBezTo>
                <a:cubicBezTo>
                  <a:pt x="809" y="494"/>
                  <a:pt x="781" y="577"/>
                  <a:pt x="732" y="644"/>
                </a:cubicBezTo>
                <a:cubicBezTo>
                  <a:pt x="742" y="681"/>
                  <a:pt x="757" y="712"/>
                  <a:pt x="788" y="721"/>
                </a:cubicBezTo>
                <a:cubicBezTo>
                  <a:pt x="827" y="734"/>
                  <a:pt x="893" y="721"/>
                  <a:pt x="1005" y="666"/>
                </a:cubicBezTo>
                <a:cubicBezTo>
                  <a:pt x="1023" y="657"/>
                  <a:pt x="1044" y="665"/>
                  <a:pt x="1052" y="682"/>
                </a:cubicBezTo>
                <a:cubicBezTo>
                  <a:pt x="1060" y="699"/>
                  <a:pt x="1054" y="720"/>
                  <a:pt x="1036" y="728"/>
                </a:cubicBezTo>
                <a:cubicBezTo>
                  <a:pt x="906" y="793"/>
                  <a:pt x="822" y="805"/>
                  <a:pt x="768" y="788"/>
                </a:cubicBezTo>
                <a:cubicBezTo>
                  <a:pt x="721" y="774"/>
                  <a:pt x="695" y="742"/>
                  <a:pt x="679" y="703"/>
                </a:cubicBezTo>
                <a:cubicBezTo>
                  <a:pt x="607" y="770"/>
                  <a:pt x="511" y="810"/>
                  <a:pt x="405" y="810"/>
                </a:cubicBezTo>
                <a:cubicBezTo>
                  <a:pt x="181" y="810"/>
                  <a:pt x="0" y="628"/>
                  <a:pt x="0" y="405"/>
                </a:cubicBezTo>
                <a:cubicBezTo>
                  <a:pt x="0" y="181"/>
                  <a:pt x="181" y="0"/>
                  <a:pt x="405" y="0"/>
                </a:cubicBezTo>
                <a:moveTo>
                  <a:pt x="405" y="503"/>
                </a:moveTo>
                <a:cubicBezTo>
                  <a:pt x="469" y="503"/>
                  <a:pt x="522" y="555"/>
                  <a:pt x="522" y="620"/>
                </a:cubicBezTo>
                <a:cubicBezTo>
                  <a:pt x="522" y="684"/>
                  <a:pt x="469" y="738"/>
                  <a:pt x="405" y="738"/>
                </a:cubicBezTo>
                <a:cubicBezTo>
                  <a:pt x="340" y="738"/>
                  <a:pt x="288" y="684"/>
                  <a:pt x="288" y="620"/>
                </a:cubicBezTo>
                <a:cubicBezTo>
                  <a:pt x="288" y="555"/>
                  <a:pt x="340" y="503"/>
                  <a:pt x="405" y="503"/>
                </a:cubicBezTo>
                <a:moveTo>
                  <a:pt x="405" y="59"/>
                </a:moveTo>
                <a:cubicBezTo>
                  <a:pt x="469" y="59"/>
                  <a:pt x="522" y="111"/>
                  <a:pt x="522" y="176"/>
                </a:cubicBezTo>
                <a:cubicBezTo>
                  <a:pt x="522" y="240"/>
                  <a:pt x="469" y="293"/>
                  <a:pt x="405" y="293"/>
                </a:cubicBezTo>
                <a:cubicBezTo>
                  <a:pt x="340" y="293"/>
                  <a:pt x="288" y="240"/>
                  <a:pt x="288" y="176"/>
                </a:cubicBezTo>
                <a:cubicBezTo>
                  <a:pt x="288" y="111"/>
                  <a:pt x="340" y="59"/>
                  <a:pt x="405" y="59"/>
                </a:cubicBezTo>
                <a:moveTo>
                  <a:pt x="299" y="398"/>
                </a:moveTo>
                <a:cubicBezTo>
                  <a:pt x="299" y="463"/>
                  <a:pt x="247" y="515"/>
                  <a:pt x="182" y="515"/>
                </a:cubicBezTo>
                <a:cubicBezTo>
                  <a:pt x="118" y="515"/>
                  <a:pt x="66" y="463"/>
                  <a:pt x="66" y="398"/>
                </a:cubicBezTo>
                <a:cubicBezTo>
                  <a:pt x="66" y="333"/>
                  <a:pt x="118" y="281"/>
                  <a:pt x="183" y="281"/>
                </a:cubicBezTo>
                <a:cubicBezTo>
                  <a:pt x="247" y="281"/>
                  <a:pt x="299" y="333"/>
                  <a:pt x="299" y="398"/>
                </a:cubicBezTo>
                <a:moveTo>
                  <a:pt x="744" y="398"/>
                </a:moveTo>
                <a:cubicBezTo>
                  <a:pt x="744" y="463"/>
                  <a:pt x="692" y="515"/>
                  <a:pt x="627" y="515"/>
                </a:cubicBezTo>
                <a:cubicBezTo>
                  <a:pt x="562" y="515"/>
                  <a:pt x="510" y="463"/>
                  <a:pt x="510" y="398"/>
                </a:cubicBezTo>
                <a:cubicBezTo>
                  <a:pt x="510" y="333"/>
                  <a:pt x="562" y="281"/>
                  <a:pt x="627" y="281"/>
                </a:cubicBezTo>
                <a:cubicBezTo>
                  <a:pt x="692" y="281"/>
                  <a:pt x="744" y="333"/>
                  <a:pt x="744" y="39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8468640" y="2098800"/>
            <a:ext cx="292680" cy="281160"/>
          </a:xfrm>
          <a:custGeom>
            <a:avLst/>
            <a:gdLst>
              <a:gd name="textAreaLeft" fmla="*/ 0 w 292680"/>
              <a:gd name="textAreaRight" fmla="*/ 293040 w 29268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814" h="782">
                <a:moveTo>
                  <a:pt x="28" y="0"/>
                </a:moveTo>
                <a:cubicBezTo>
                  <a:pt x="18" y="1"/>
                  <a:pt x="10" y="6"/>
                  <a:pt x="4" y="15"/>
                </a:cubicBezTo>
                <a:cubicBezTo>
                  <a:pt x="-4" y="29"/>
                  <a:pt x="0" y="47"/>
                  <a:pt x="14" y="56"/>
                </a:cubicBezTo>
                <a:cubicBezTo>
                  <a:pt x="70" y="88"/>
                  <a:pt x="108" y="150"/>
                  <a:pt x="136" y="231"/>
                </a:cubicBezTo>
                <a:cubicBezTo>
                  <a:pt x="165" y="316"/>
                  <a:pt x="181" y="421"/>
                  <a:pt x="191" y="538"/>
                </a:cubicBezTo>
                <a:cubicBezTo>
                  <a:pt x="192" y="555"/>
                  <a:pt x="207" y="567"/>
                  <a:pt x="223" y="565"/>
                </a:cubicBezTo>
                <a:lnTo>
                  <a:pt x="726" y="565"/>
                </a:lnTo>
                <a:cubicBezTo>
                  <a:pt x="742" y="565"/>
                  <a:pt x="756" y="551"/>
                  <a:pt x="756" y="535"/>
                </a:cubicBezTo>
                <a:cubicBezTo>
                  <a:pt x="756" y="518"/>
                  <a:pt x="742" y="506"/>
                  <a:pt x="726" y="506"/>
                </a:cubicBezTo>
                <a:lnTo>
                  <a:pt x="248" y="506"/>
                </a:lnTo>
                <a:cubicBezTo>
                  <a:pt x="238" y="395"/>
                  <a:pt x="221" y="295"/>
                  <a:pt x="193" y="212"/>
                </a:cubicBezTo>
                <a:cubicBezTo>
                  <a:pt x="161" y="117"/>
                  <a:pt x="114" y="45"/>
                  <a:pt x="45" y="5"/>
                </a:cubicBezTo>
                <a:cubicBezTo>
                  <a:pt x="40" y="1"/>
                  <a:pt x="34" y="0"/>
                  <a:pt x="28" y="0"/>
                </a:cubicBezTo>
                <a:moveTo>
                  <a:pt x="231" y="111"/>
                </a:moveTo>
                <a:lnTo>
                  <a:pt x="280" y="402"/>
                </a:lnTo>
                <a:lnTo>
                  <a:pt x="678" y="402"/>
                </a:lnTo>
                <a:lnTo>
                  <a:pt x="814" y="111"/>
                </a:lnTo>
                <a:lnTo>
                  <a:pt x="231" y="111"/>
                </a:lnTo>
                <a:moveTo>
                  <a:pt x="247" y="613"/>
                </a:moveTo>
                <a:cubicBezTo>
                  <a:pt x="200" y="613"/>
                  <a:pt x="162" y="650"/>
                  <a:pt x="162" y="697"/>
                </a:cubicBezTo>
                <a:cubicBezTo>
                  <a:pt x="162" y="743"/>
                  <a:pt x="200" y="782"/>
                  <a:pt x="247" y="782"/>
                </a:cubicBezTo>
                <a:cubicBezTo>
                  <a:pt x="294" y="782"/>
                  <a:pt x="331" y="743"/>
                  <a:pt x="331" y="697"/>
                </a:cubicBezTo>
                <a:cubicBezTo>
                  <a:pt x="331" y="650"/>
                  <a:pt x="294" y="613"/>
                  <a:pt x="247" y="613"/>
                </a:cubicBezTo>
                <a:moveTo>
                  <a:pt x="664" y="613"/>
                </a:moveTo>
                <a:cubicBezTo>
                  <a:pt x="618" y="613"/>
                  <a:pt x="580" y="650"/>
                  <a:pt x="580" y="697"/>
                </a:cubicBezTo>
                <a:cubicBezTo>
                  <a:pt x="580" y="743"/>
                  <a:pt x="618" y="782"/>
                  <a:pt x="664" y="782"/>
                </a:cubicBezTo>
                <a:cubicBezTo>
                  <a:pt x="711" y="782"/>
                  <a:pt x="749" y="743"/>
                  <a:pt x="749" y="697"/>
                </a:cubicBezTo>
                <a:cubicBezTo>
                  <a:pt x="749" y="650"/>
                  <a:pt x="711" y="613"/>
                  <a:pt x="664" y="61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517320" y="296496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Lorem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_ 6"/>
          <p:cNvSpPr/>
          <p:nvPr/>
        </p:nvSpPr>
        <p:spPr>
          <a:xfrm>
            <a:off x="0" y="474480"/>
            <a:ext cx="1008036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Archived versions: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how long do they stay?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179640" y="2033640"/>
            <a:ext cx="4844520" cy="274140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2"/>
          <a:stretch/>
        </p:blipFill>
        <p:spPr>
          <a:xfrm>
            <a:off x="5022000" y="1997280"/>
            <a:ext cx="5036040" cy="2849760"/>
          </a:xfrm>
          <a:prstGeom prst="rect">
            <a:avLst/>
          </a:prstGeom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3"/>
          <a:srcRect l="35558" t="13631" r="26034" b="0"/>
          <a:stretch/>
        </p:blipFill>
        <p:spPr>
          <a:xfrm>
            <a:off x="0" y="4320"/>
            <a:ext cx="1115280" cy="167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rcRect l="35558" t="13631" r="26034" b="0"/>
          <a:stretch/>
        </p:blipFill>
        <p:spPr>
          <a:xfrm>
            <a:off x="360" y="4320"/>
            <a:ext cx="1115280" cy="1672920"/>
          </a:xfrm>
          <a:prstGeom prst="rect">
            <a:avLst/>
          </a:prstGeom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1600200" y="1085040"/>
            <a:ext cx="7943040" cy="447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Shape 2_ 8"/>
          <p:cNvSpPr/>
          <p:nvPr/>
        </p:nvSpPr>
        <p:spPr>
          <a:xfrm>
            <a:off x="0" y="476640"/>
            <a:ext cx="1008036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What causes these 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rcRect l="35558" t="13631" r="26034" b="0"/>
          <a:stretch/>
        </p:blipFill>
        <p:spPr>
          <a:xfrm>
            <a:off x="360" y="4320"/>
            <a:ext cx="1115280" cy="167292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1429200" y="1194480"/>
            <a:ext cx="7943040" cy="447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Shape 2_ 2"/>
          <p:cNvSpPr/>
          <p:nvPr/>
        </p:nvSpPr>
        <p:spPr>
          <a:xfrm>
            <a:off x="0" y="476640"/>
            <a:ext cx="1008036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en-US" sz="3400" spc="-1" strike="noStrike">
              <a:solidFill>
                <a:srgbClr val="0393e4"/>
              </a:solidFill>
              <a:latin typeface="Noto Sans"/>
              <a:ea typeface="DejaVu Sans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rcRect l="35558" t="13631" r="26034" b="0"/>
          <a:stretch/>
        </p:blipFill>
        <p:spPr>
          <a:xfrm>
            <a:off x="360" y="4320"/>
            <a:ext cx="1115280" cy="1672920"/>
          </a:xfrm>
          <a:prstGeom prst="rect">
            <a:avLst/>
          </a:prstGeom>
          <a:ln w="0"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1429200" y="781560"/>
            <a:ext cx="7943040" cy="447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1371600" y="1175400"/>
            <a:ext cx="7943040" cy="4494960"/>
          </a:xfrm>
          <a:prstGeom prst="rect">
            <a:avLst/>
          </a:prstGeom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2"/>
          <a:srcRect l="35558" t="13631" r="26034" b="0"/>
          <a:stretch/>
        </p:blipFill>
        <p:spPr>
          <a:xfrm>
            <a:off x="720" y="4320"/>
            <a:ext cx="1115280" cy="167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"/>
          <p:cNvSpPr/>
          <p:nvPr/>
        </p:nvSpPr>
        <p:spPr>
          <a:xfrm>
            <a:off x="2353320" y="296532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Ipsum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4169880" y="296568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Dolor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5991480" y="296604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Sit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7824960" y="296640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Amet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2635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ad15a"/>
              </a:gs>
              <a:gs pos="100000">
                <a:srgbClr val="5eb91e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44503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dee6ef"/>
              </a:gs>
              <a:gs pos="100000">
                <a:srgbClr val="50938a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627444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fc8fa"/>
              </a:gs>
              <a:gs pos="100000">
                <a:srgbClr val="729fcf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8107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5983b0"/>
              </a:gs>
              <a:gs pos="100000">
                <a:srgbClr val="3465a4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3017520" y="2050560"/>
            <a:ext cx="288360" cy="288000"/>
          </a:xfrm>
          <a:custGeom>
            <a:avLst/>
            <a:gdLst>
              <a:gd name="textAreaLeft" fmla="*/ 0 w 288360"/>
              <a:gd name="textAreaRight" fmla="*/ 288720 w 28836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802" h="801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234" y="150"/>
                  <a:pt x="379" y="214"/>
                  <a:pt x="484" y="319"/>
                </a:cubicBezTo>
                <a:cubicBezTo>
                  <a:pt x="588" y="423"/>
                  <a:pt x="653" y="567"/>
                  <a:pt x="653" y="727"/>
                </a:cubicBezTo>
                <a:cubicBezTo>
                  <a:pt x="653" y="768"/>
                  <a:pt x="686" y="801"/>
                  <a:pt x="728" y="801"/>
                </a:cubicBezTo>
                <a:cubicBezTo>
                  <a:pt x="769" y="801"/>
                  <a:pt x="802" y="768"/>
                  <a:pt x="802" y="727"/>
                </a:cubicBezTo>
                <a:cubicBezTo>
                  <a:pt x="802" y="526"/>
                  <a:pt x="721" y="345"/>
                  <a:pt x="590" y="213"/>
                </a:cubicBezTo>
                <a:cubicBezTo>
                  <a:pt x="458" y="81"/>
                  <a:pt x="276" y="0"/>
                  <a:pt x="75" y="0"/>
                </a:cubicBezTo>
                <a:moveTo>
                  <a:pt x="75" y="235"/>
                </a:moveTo>
                <a:cubicBezTo>
                  <a:pt x="34" y="235"/>
                  <a:pt x="0" y="269"/>
                  <a:pt x="0" y="310"/>
                </a:cubicBezTo>
                <a:cubicBezTo>
                  <a:pt x="0" y="351"/>
                  <a:pt x="34" y="384"/>
                  <a:pt x="75" y="384"/>
                </a:cubicBezTo>
                <a:cubicBezTo>
                  <a:pt x="170" y="384"/>
                  <a:pt x="256" y="423"/>
                  <a:pt x="317" y="485"/>
                </a:cubicBezTo>
                <a:cubicBezTo>
                  <a:pt x="380" y="547"/>
                  <a:pt x="418" y="632"/>
                  <a:pt x="418" y="727"/>
                </a:cubicBezTo>
                <a:cubicBezTo>
                  <a:pt x="418" y="768"/>
                  <a:pt x="451" y="801"/>
                  <a:pt x="492" y="801"/>
                </a:cubicBezTo>
                <a:cubicBezTo>
                  <a:pt x="534" y="801"/>
                  <a:pt x="567" y="768"/>
                  <a:pt x="567" y="727"/>
                </a:cubicBezTo>
                <a:cubicBezTo>
                  <a:pt x="567" y="591"/>
                  <a:pt x="512" y="468"/>
                  <a:pt x="423" y="379"/>
                </a:cubicBezTo>
                <a:cubicBezTo>
                  <a:pt x="334" y="290"/>
                  <a:pt x="211" y="235"/>
                  <a:pt x="75" y="235"/>
                </a:cubicBezTo>
                <a:moveTo>
                  <a:pt x="135" y="532"/>
                </a:moveTo>
                <a:cubicBezTo>
                  <a:pt x="61" y="532"/>
                  <a:pt x="0" y="591"/>
                  <a:pt x="0" y="666"/>
                </a:cubicBezTo>
                <a:cubicBezTo>
                  <a:pt x="0" y="740"/>
                  <a:pt x="60" y="801"/>
                  <a:pt x="135" y="801"/>
                </a:cubicBezTo>
                <a:cubicBezTo>
                  <a:pt x="209" y="801"/>
                  <a:pt x="271" y="740"/>
                  <a:pt x="271" y="666"/>
                </a:cubicBezTo>
                <a:cubicBezTo>
                  <a:pt x="271" y="591"/>
                  <a:pt x="210" y="532"/>
                  <a:pt x="135" y="53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4846320" y="2050560"/>
            <a:ext cx="303840" cy="303840"/>
          </a:xfrm>
          <a:custGeom>
            <a:avLst/>
            <a:gdLst>
              <a:gd name="textAreaLeft" fmla="*/ 0 w 303840"/>
              <a:gd name="textAreaRight" fmla="*/ 304200 w 303840"/>
              <a:gd name="textAreaTop" fmla="*/ 0 h 303840"/>
              <a:gd name="textAreaBottom" fmla="*/ 304200 h 303840"/>
            </a:gdLst>
            <a:ahLst/>
            <a:rect l="textAreaLeft" t="textAreaTop" r="textAreaRight" b="textAreaBottom"/>
            <a:pathLst>
              <a:path w="845" h="845">
                <a:moveTo>
                  <a:pt x="423" y="0"/>
                </a:moveTo>
                <a:cubicBezTo>
                  <a:pt x="377" y="0"/>
                  <a:pt x="340" y="37"/>
                  <a:pt x="340" y="82"/>
                </a:cubicBezTo>
                <a:lnTo>
                  <a:pt x="340" y="115"/>
                </a:lnTo>
                <a:cubicBezTo>
                  <a:pt x="312" y="121"/>
                  <a:pt x="286" y="131"/>
                  <a:pt x="262" y="145"/>
                </a:cubicBezTo>
                <a:lnTo>
                  <a:pt x="240" y="123"/>
                </a:lnTo>
                <a:cubicBezTo>
                  <a:pt x="208" y="91"/>
                  <a:pt x="156" y="91"/>
                  <a:pt x="124" y="123"/>
                </a:cubicBezTo>
                <a:cubicBezTo>
                  <a:pt x="92" y="155"/>
                  <a:pt x="92" y="208"/>
                  <a:pt x="124" y="240"/>
                </a:cubicBezTo>
                <a:lnTo>
                  <a:pt x="144" y="261"/>
                </a:lnTo>
                <a:cubicBezTo>
                  <a:pt x="131" y="285"/>
                  <a:pt x="120" y="311"/>
                  <a:pt x="114" y="339"/>
                </a:cubicBezTo>
                <a:lnTo>
                  <a:pt x="82" y="339"/>
                </a:lnTo>
                <a:cubicBezTo>
                  <a:pt x="37" y="339"/>
                  <a:pt x="0" y="377"/>
                  <a:pt x="0" y="422"/>
                </a:cubicBezTo>
                <a:cubicBezTo>
                  <a:pt x="0" y="467"/>
                  <a:pt x="37" y="504"/>
                  <a:pt x="82" y="504"/>
                </a:cubicBezTo>
                <a:lnTo>
                  <a:pt x="123" y="504"/>
                </a:lnTo>
                <a:cubicBezTo>
                  <a:pt x="131" y="528"/>
                  <a:pt x="141" y="551"/>
                  <a:pt x="156" y="572"/>
                </a:cubicBezTo>
                <a:lnTo>
                  <a:pt x="124" y="604"/>
                </a:lnTo>
                <a:cubicBezTo>
                  <a:pt x="92" y="636"/>
                  <a:pt x="92" y="689"/>
                  <a:pt x="124" y="721"/>
                </a:cubicBezTo>
                <a:cubicBezTo>
                  <a:pt x="156" y="753"/>
                  <a:pt x="208" y="753"/>
                  <a:pt x="240" y="721"/>
                </a:cubicBezTo>
                <a:lnTo>
                  <a:pt x="282" y="680"/>
                </a:lnTo>
                <a:cubicBezTo>
                  <a:pt x="300" y="688"/>
                  <a:pt x="320" y="695"/>
                  <a:pt x="340" y="699"/>
                </a:cubicBezTo>
                <a:lnTo>
                  <a:pt x="340" y="762"/>
                </a:lnTo>
                <a:cubicBezTo>
                  <a:pt x="340" y="807"/>
                  <a:pt x="377" y="845"/>
                  <a:pt x="423" y="845"/>
                </a:cubicBezTo>
                <a:cubicBezTo>
                  <a:pt x="468" y="845"/>
                  <a:pt x="505" y="807"/>
                  <a:pt x="505" y="762"/>
                </a:cubicBezTo>
                <a:lnTo>
                  <a:pt x="505" y="690"/>
                </a:lnTo>
                <a:cubicBezTo>
                  <a:pt x="521" y="684"/>
                  <a:pt x="537" y="677"/>
                  <a:pt x="552" y="668"/>
                </a:cubicBezTo>
                <a:lnTo>
                  <a:pt x="605" y="721"/>
                </a:lnTo>
                <a:cubicBezTo>
                  <a:pt x="637" y="753"/>
                  <a:pt x="689" y="753"/>
                  <a:pt x="721" y="721"/>
                </a:cubicBezTo>
                <a:cubicBezTo>
                  <a:pt x="754" y="689"/>
                  <a:pt x="754" y="636"/>
                  <a:pt x="721" y="603"/>
                </a:cubicBezTo>
                <a:lnTo>
                  <a:pt x="669" y="551"/>
                </a:lnTo>
                <a:cubicBezTo>
                  <a:pt x="677" y="536"/>
                  <a:pt x="683" y="521"/>
                  <a:pt x="689" y="504"/>
                </a:cubicBezTo>
                <a:lnTo>
                  <a:pt x="762" y="504"/>
                </a:lnTo>
                <a:cubicBezTo>
                  <a:pt x="808" y="504"/>
                  <a:pt x="845" y="467"/>
                  <a:pt x="845" y="422"/>
                </a:cubicBezTo>
                <a:cubicBezTo>
                  <a:pt x="845" y="377"/>
                  <a:pt x="808" y="339"/>
                  <a:pt x="762" y="339"/>
                </a:cubicBezTo>
                <a:lnTo>
                  <a:pt x="698" y="339"/>
                </a:lnTo>
                <a:cubicBezTo>
                  <a:pt x="693" y="319"/>
                  <a:pt x="687" y="301"/>
                  <a:pt x="679" y="283"/>
                </a:cubicBezTo>
                <a:lnTo>
                  <a:pt x="721" y="240"/>
                </a:lnTo>
                <a:cubicBezTo>
                  <a:pt x="754" y="208"/>
                  <a:pt x="754" y="155"/>
                  <a:pt x="721" y="123"/>
                </a:cubicBezTo>
                <a:cubicBezTo>
                  <a:pt x="689" y="91"/>
                  <a:pt x="637" y="91"/>
                  <a:pt x="605" y="123"/>
                </a:cubicBezTo>
                <a:lnTo>
                  <a:pt x="570" y="157"/>
                </a:lnTo>
                <a:cubicBezTo>
                  <a:pt x="550" y="144"/>
                  <a:pt x="528" y="133"/>
                  <a:pt x="505" y="124"/>
                </a:cubicBezTo>
                <a:lnTo>
                  <a:pt x="505" y="82"/>
                </a:lnTo>
                <a:cubicBezTo>
                  <a:pt x="505" y="37"/>
                  <a:pt x="468" y="0"/>
                  <a:pt x="423" y="0"/>
                </a:cubicBezTo>
                <a:moveTo>
                  <a:pt x="423" y="286"/>
                </a:moveTo>
                <a:cubicBezTo>
                  <a:pt x="497" y="286"/>
                  <a:pt x="558" y="347"/>
                  <a:pt x="558" y="422"/>
                </a:cubicBezTo>
                <a:cubicBezTo>
                  <a:pt x="558" y="497"/>
                  <a:pt x="497" y="558"/>
                  <a:pt x="423" y="558"/>
                </a:cubicBezTo>
                <a:cubicBezTo>
                  <a:pt x="347" y="558"/>
                  <a:pt x="287" y="497"/>
                  <a:pt x="287" y="422"/>
                </a:cubicBezTo>
                <a:cubicBezTo>
                  <a:pt x="287" y="347"/>
                  <a:pt x="347" y="286"/>
                  <a:pt x="423" y="28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6648840" y="2050560"/>
            <a:ext cx="379440" cy="291240"/>
          </a:xfrm>
          <a:custGeom>
            <a:avLst/>
            <a:gdLst>
              <a:gd name="textAreaLeft" fmla="*/ 0 w 379440"/>
              <a:gd name="textAreaRight" fmla="*/ 379800 w 379440"/>
              <a:gd name="textAreaTop" fmla="*/ 0 h 291240"/>
              <a:gd name="textAreaBottom" fmla="*/ 291600 h 291240"/>
            </a:gdLst>
            <a:ahLst/>
            <a:rect l="textAreaLeft" t="textAreaTop" r="textAreaRight" b="textAreaBottom"/>
            <a:pathLst>
              <a:path w="1055" h="810">
                <a:moveTo>
                  <a:pt x="405" y="0"/>
                </a:moveTo>
                <a:cubicBezTo>
                  <a:pt x="628" y="0"/>
                  <a:pt x="809" y="181"/>
                  <a:pt x="809" y="405"/>
                </a:cubicBezTo>
                <a:cubicBezTo>
                  <a:pt x="809" y="494"/>
                  <a:pt x="781" y="577"/>
                  <a:pt x="732" y="644"/>
                </a:cubicBezTo>
                <a:cubicBezTo>
                  <a:pt x="742" y="681"/>
                  <a:pt x="757" y="712"/>
                  <a:pt x="788" y="721"/>
                </a:cubicBezTo>
                <a:cubicBezTo>
                  <a:pt x="827" y="734"/>
                  <a:pt x="893" y="721"/>
                  <a:pt x="1005" y="666"/>
                </a:cubicBezTo>
                <a:cubicBezTo>
                  <a:pt x="1023" y="657"/>
                  <a:pt x="1044" y="665"/>
                  <a:pt x="1052" y="682"/>
                </a:cubicBezTo>
                <a:cubicBezTo>
                  <a:pt x="1060" y="699"/>
                  <a:pt x="1054" y="720"/>
                  <a:pt x="1036" y="728"/>
                </a:cubicBezTo>
                <a:cubicBezTo>
                  <a:pt x="906" y="793"/>
                  <a:pt x="822" y="805"/>
                  <a:pt x="768" y="788"/>
                </a:cubicBezTo>
                <a:cubicBezTo>
                  <a:pt x="721" y="774"/>
                  <a:pt x="695" y="742"/>
                  <a:pt x="679" y="703"/>
                </a:cubicBezTo>
                <a:cubicBezTo>
                  <a:pt x="607" y="770"/>
                  <a:pt x="511" y="810"/>
                  <a:pt x="405" y="810"/>
                </a:cubicBezTo>
                <a:cubicBezTo>
                  <a:pt x="181" y="810"/>
                  <a:pt x="0" y="628"/>
                  <a:pt x="0" y="405"/>
                </a:cubicBezTo>
                <a:cubicBezTo>
                  <a:pt x="0" y="181"/>
                  <a:pt x="181" y="0"/>
                  <a:pt x="405" y="0"/>
                </a:cubicBezTo>
                <a:moveTo>
                  <a:pt x="405" y="503"/>
                </a:moveTo>
                <a:cubicBezTo>
                  <a:pt x="469" y="503"/>
                  <a:pt x="522" y="555"/>
                  <a:pt x="522" y="620"/>
                </a:cubicBezTo>
                <a:cubicBezTo>
                  <a:pt x="522" y="684"/>
                  <a:pt x="469" y="738"/>
                  <a:pt x="405" y="738"/>
                </a:cubicBezTo>
                <a:cubicBezTo>
                  <a:pt x="340" y="738"/>
                  <a:pt x="288" y="684"/>
                  <a:pt x="288" y="620"/>
                </a:cubicBezTo>
                <a:cubicBezTo>
                  <a:pt x="288" y="555"/>
                  <a:pt x="340" y="503"/>
                  <a:pt x="405" y="503"/>
                </a:cubicBezTo>
                <a:moveTo>
                  <a:pt x="405" y="59"/>
                </a:moveTo>
                <a:cubicBezTo>
                  <a:pt x="469" y="59"/>
                  <a:pt x="522" y="111"/>
                  <a:pt x="522" y="176"/>
                </a:cubicBezTo>
                <a:cubicBezTo>
                  <a:pt x="522" y="240"/>
                  <a:pt x="469" y="293"/>
                  <a:pt x="405" y="293"/>
                </a:cubicBezTo>
                <a:cubicBezTo>
                  <a:pt x="340" y="293"/>
                  <a:pt x="288" y="240"/>
                  <a:pt x="288" y="176"/>
                </a:cubicBezTo>
                <a:cubicBezTo>
                  <a:pt x="288" y="111"/>
                  <a:pt x="340" y="59"/>
                  <a:pt x="405" y="59"/>
                </a:cubicBezTo>
                <a:moveTo>
                  <a:pt x="299" y="398"/>
                </a:moveTo>
                <a:cubicBezTo>
                  <a:pt x="299" y="463"/>
                  <a:pt x="247" y="515"/>
                  <a:pt x="182" y="515"/>
                </a:cubicBezTo>
                <a:cubicBezTo>
                  <a:pt x="118" y="515"/>
                  <a:pt x="66" y="463"/>
                  <a:pt x="66" y="398"/>
                </a:cubicBezTo>
                <a:cubicBezTo>
                  <a:pt x="66" y="333"/>
                  <a:pt x="118" y="281"/>
                  <a:pt x="183" y="281"/>
                </a:cubicBezTo>
                <a:cubicBezTo>
                  <a:pt x="247" y="281"/>
                  <a:pt x="299" y="333"/>
                  <a:pt x="299" y="398"/>
                </a:cubicBezTo>
                <a:moveTo>
                  <a:pt x="744" y="398"/>
                </a:moveTo>
                <a:cubicBezTo>
                  <a:pt x="744" y="463"/>
                  <a:pt x="692" y="515"/>
                  <a:pt x="627" y="515"/>
                </a:cubicBezTo>
                <a:cubicBezTo>
                  <a:pt x="562" y="515"/>
                  <a:pt x="510" y="463"/>
                  <a:pt x="510" y="398"/>
                </a:cubicBezTo>
                <a:cubicBezTo>
                  <a:pt x="510" y="333"/>
                  <a:pt x="562" y="281"/>
                  <a:pt x="627" y="281"/>
                </a:cubicBezTo>
                <a:cubicBezTo>
                  <a:pt x="692" y="281"/>
                  <a:pt x="744" y="333"/>
                  <a:pt x="744" y="39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8468640" y="2098800"/>
            <a:ext cx="292680" cy="281160"/>
          </a:xfrm>
          <a:custGeom>
            <a:avLst/>
            <a:gdLst>
              <a:gd name="textAreaLeft" fmla="*/ 0 w 292680"/>
              <a:gd name="textAreaRight" fmla="*/ 293040 w 29268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814" h="782">
                <a:moveTo>
                  <a:pt x="28" y="0"/>
                </a:moveTo>
                <a:cubicBezTo>
                  <a:pt x="18" y="1"/>
                  <a:pt x="10" y="6"/>
                  <a:pt x="4" y="15"/>
                </a:cubicBezTo>
                <a:cubicBezTo>
                  <a:pt x="-4" y="29"/>
                  <a:pt x="0" y="47"/>
                  <a:pt x="14" y="56"/>
                </a:cubicBezTo>
                <a:cubicBezTo>
                  <a:pt x="70" y="88"/>
                  <a:pt x="108" y="150"/>
                  <a:pt x="136" y="231"/>
                </a:cubicBezTo>
                <a:cubicBezTo>
                  <a:pt x="165" y="316"/>
                  <a:pt x="181" y="421"/>
                  <a:pt x="191" y="538"/>
                </a:cubicBezTo>
                <a:cubicBezTo>
                  <a:pt x="192" y="555"/>
                  <a:pt x="207" y="567"/>
                  <a:pt x="223" y="565"/>
                </a:cubicBezTo>
                <a:lnTo>
                  <a:pt x="726" y="565"/>
                </a:lnTo>
                <a:cubicBezTo>
                  <a:pt x="742" y="565"/>
                  <a:pt x="756" y="551"/>
                  <a:pt x="756" y="535"/>
                </a:cubicBezTo>
                <a:cubicBezTo>
                  <a:pt x="756" y="518"/>
                  <a:pt x="742" y="506"/>
                  <a:pt x="726" y="506"/>
                </a:cubicBezTo>
                <a:lnTo>
                  <a:pt x="248" y="506"/>
                </a:lnTo>
                <a:cubicBezTo>
                  <a:pt x="238" y="395"/>
                  <a:pt x="221" y="295"/>
                  <a:pt x="193" y="212"/>
                </a:cubicBezTo>
                <a:cubicBezTo>
                  <a:pt x="161" y="117"/>
                  <a:pt x="114" y="45"/>
                  <a:pt x="45" y="5"/>
                </a:cubicBezTo>
                <a:cubicBezTo>
                  <a:pt x="40" y="1"/>
                  <a:pt x="34" y="0"/>
                  <a:pt x="28" y="0"/>
                </a:cubicBezTo>
                <a:moveTo>
                  <a:pt x="231" y="111"/>
                </a:moveTo>
                <a:lnTo>
                  <a:pt x="280" y="402"/>
                </a:lnTo>
                <a:lnTo>
                  <a:pt x="678" y="402"/>
                </a:lnTo>
                <a:lnTo>
                  <a:pt x="814" y="111"/>
                </a:lnTo>
                <a:lnTo>
                  <a:pt x="231" y="111"/>
                </a:lnTo>
                <a:moveTo>
                  <a:pt x="247" y="613"/>
                </a:moveTo>
                <a:cubicBezTo>
                  <a:pt x="200" y="613"/>
                  <a:pt x="162" y="650"/>
                  <a:pt x="162" y="697"/>
                </a:cubicBezTo>
                <a:cubicBezTo>
                  <a:pt x="162" y="743"/>
                  <a:pt x="200" y="782"/>
                  <a:pt x="247" y="782"/>
                </a:cubicBezTo>
                <a:cubicBezTo>
                  <a:pt x="294" y="782"/>
                  <a:pt x="331" y="743"/>
                  <a:pt x="331" y="697"/>
                </a:cubicBezTo>
                <a:cubicBezTo>
                  <a:pt x="331" y="650"/>
                  <a:pt x="294" y="613"/>
                  <a:pt x="247" y="613"/>
                </a:cubicBezTo>
                <a:moveTo>
                  <a:pt x="664" y="613"/>
                </a:moveTo>
                <a:cubicBezTo>
                  <a:pt x="618" y="613"/>
                  <a:pt x="580" y="650"/>
                  <a:pt x="580" y="697"/>
                </a:cubicBezTo>
                <a:cubicBezTo>
                  <a:pt x="580" y="743"/>
                  <a:pt x="618" y="782"/>
                  <a:pt x="664" y="782"/>
                </a:cubicBezTo>
                <a:cubicBezTo>
                  <a:pt x="711" y="782"/>
                  <a:pt x="749" y="743"/>
                  <a:pt x="749" y="697"/>
                </a:cubicBezTo>
                <a:cubicBezTo>
                  <a:pt x="749" y="650"/>
                  <a:pt x="711" y="613"/>
                  <a:pt x="664" y="61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657800" y="1175400"/>
            <a:ext cx="7943040" cy="4494960"/>
          </a:xfrm>
          <a:prstGeom prst="rect">
            <a:avLst/>
          </a:prstGeom>
          <a:ln w="0"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rcRect l="43891" t="21599" r="0" b="25983"/>
          <a:stretch/>
        </p:blipFill>
        <p:spPr>
          <a:xfrm>
            <a:off x="0" y="0"/>
            <a:ext cx="1115280" cy="156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"/>
          <p:cNvSpPr/>
          <p:nvPr/>
        </p:nvSpPr>
        <p:spPr>
          <a:xfrm>
            <a:off x="7824960" y="296640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Amet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2635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ad15a"/>
              </a:gs>
              <a:gs pos="100000">
                <a:srgbClr val="5eb91e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"/>
          <p:cNvSpPr/>
          <p:nvPr/>
        </p:nvSpPr>
        <p:spPr>
          <a:xfrm>
            <a:off x="44503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dee6ef"/>
              </a:gs>
              <a:gs pos="100000">
                <a:srgbClr val="50938a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"/>
          <p:cNvSpPr/>
          <p:nvPr/>
        </p:nvSpPr>
        <p:spPr>
          <a:xfrm>
            <a:off x="627444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fc8fa"/>
              </a:gs>
              <a:gs pos="100000">
                <a:srgbClr val="729fcf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"/>
          <p:cNvSpPr/>
          <p:nvPr/>
        </p:nvSpPr>
        <p:spPr>
          <a:xfrm>
            <a:off x="8107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5983b0"/>
              </a:gs>
              <a:gs pos="100000">
                <a:srgbClr val="3465a4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1600200" y="914400"/>
            <a:ext cx="7943040" cy="4494960"/>
          </a:xfrm>
          <a:prstGeom prst="rect">
            <a:avLst/>
          </a:prstGeom>
          <a:ln w="0">
            <a:noFill/>
          </a:ln>
        </p:spPr>
      </p:pic>
      <p:pic>
        <p:nvPicPr>
          <p:cNvPr id="214" name="" descr=""/>
          <p:cNvPicPr/>
          <p:nvPr/>
        </p:nvPicPr>
        <p:blipFill>
          <a:blip r:embed="rId2"/>
          <a:srcRect l="43891" t="21599" r="0" b="25983"/>
          <a:stretch/>
        </p:blipFill>
        <p:spPr>
          <a:xfrm>
            <a:off x="360" y="360"/>
            <a:ext cx="1115280" cy="156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"/>
          <p:cNvSpPr/>
          <p:nvPr/>
        </p:nvSpPr>
        <p:spPr>
          <a:xfrm>
            <a:off x="2353320" y="296532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Ipsum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4169880" y="296568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Dolor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"/>
          <p:cNvSpPr/>
          <p:nvPr/>
        </p:nvSpPr>
        <p:spPr>
          <a:xfrm>
            <a:off x="5991480" y="296604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Sit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7824960" y="296640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Amet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2635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ad15a"/>
              </a:gs>
              <a:gs pos="100000">
                <a:srgbClr val="5eb91e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44503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dee6ef"/>
              </a:gs>
              <a:gs pos="100000">
                <a:srgbClr val="50938a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627444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fc8fa"/>
              </a:gs>
              <a:gs pos="100000">
                <a:srgbClr val="729fcf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8107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5983b0"/>
              </a:gs>
              <a:gs pos="100000">
                <a:srgbClr val="3465a4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3017520" y="2050560"/>
            <a:ext cx="288360" cy="288000"/>
          </a:xfrm>
          <a:custGeom>
            <a:avLst/>
            <a:gdLst>
              <a:gd name="textAreaLeft" fmla="*/ 0 w 288360"/>
              <a:gd name="textAreaRight" fmla="*/ 288720 w 28836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802" h="801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234" y="150"/>
                  <a:pt x="379" y="214"/>
                  <a:pt x="484" y="319"/>
                </a:cubicBezTo>
                <a:cubicBezTo>
                  <a:pt x="588" y="423"/>
                  <a:pt x="653" y="567"/>
                  <a:pt x="653" y="727"/>
                </a:cubicBezTo>
                <a:cubicBezTo>
                  <a:pt x="653" y="768"/>
                  <a:pt x="686" y="801"/>
                  <a:pt x="728" y="801"/>
                </a:cubicBezTo>
                <a:cubicBezTo>
                  <a:pt x="769" y="801"/>
                  <a:pt x="802" y="768"/>
                  <a:pt x="802" y="727"/>
                </a:cubicBezTo>
                <a:cubicBezTo>
                  <a:pt x="802" y="526"/>
                  <a:pt x="721" y="345"/>
                  <a:pt x="590" y="213"/>
                </a:cubicBezTo>
                <a:cubicBezTo>
                  <a:pt x="458" y="81"/>
                  <a:pt x="276" y="0"/>
                  <a:pt x="75" y="0"/>
                </a:cubicBezTo>
                <a:moveTo>
                  <a:pt x="75" y="235"/>
                </a:moveTo>
                <a:cubicBezTo>
                  <a:pt x="34" y="235"/>
                  <a:pt x="0" y="269"/>
                  <a:pt x="0" y="310"/>
                </a:cubicBezTo>
                <a:cubicBezTo>
                  <a:pt x="0" y="351"/>
                  <a:pt x="34" y="384"/>
                  <a:pt x="75" y="384"/>
                </a:cubicBezTo>
                <a:cubicBezTo>
                  <a:pt x="170" y="384"/>
                  <a:pt x="256" y="423"/>
                  <a:pt x="317" y="485"/>
                </a:cubicBezTo>
                <a:cubicBezTo>
                  <a:pt x="380" y="547"/>
                  <a:pt x="418" y="632"/>
                  <a:pt x="418" y="727"/>
                </a:cubicBezTo>
                <a:cubicBezTo>
                  <a:pt x="418" y="768"/>
                  <a:pt x="451" y="801"/>
                  <a:pt x="492" y="801"/>
                </a:cubicBezTo>
                <a:cubicBezTo>
                  <a:pt x="534" y="801"/>
                  <a:pt x="567" y="768"/>
                  <a:pt x="567" y="727"/>
                </a:cubicBezTo>
                <a:cubicBezTo>
                  <a:pt x="567" y="591"/>
                  <a:pt x="512" y="468"/>
                  <a:pt x="423" y="379"/>
                </a:cubicBezTo>
                <a:cubicBezTo>
                  <a:pt x="334" y="290"/>
                  <a:pt x="211" y="235"/>
                  <a:pt x="75" y="235"/>
                </a:cubicBezTo>
                <a:moveTo>
                  <a:pt x="135" y="532"/>
                </a:moveTo>
                <a:cubicBezTo>
                  <a:pt x="61" y="532"/>
                  <a:pt x="0" y="591"/>
                  <a:pt x="0" y="666"/>
                </a:cubicBezTo>
                <a:cubicBezTo>
                  <a:pt x="0" y="740"/>
                  <a:pt x="60" y="801"/>
                  <a:pt x="135" y="801"/>
                </a:cubicBezTo>
                <a:cubicBezTo>
                  <a:pt x="209" y="801"/>
                  <a:pt x="271" y="740"/>
                  <a:pt x="271" y="666"/>
                </a:cubicBezTo>
                <a:cubicBezTo>
                  <a:pt x="271" y="591"/>
                  <a:pt x="210" y="532"/>
                  <a:pt x="135" y="53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4846320" y="2050560"/>
            <a:ext cx="303840" cy="303840"/>
          </a:xfrm>
          <a:custGeom>
            <a:avLst/>
            <a:gdLst>
              <a:gd name="textAreaLeft" fmla="*/ 0 w 303840"/>
              <a:gd name="textAreaRight" fmla="*/ 304200 w 303840"/>
              <a:gd name="textAreaTop" fmla="*/ 0 h 303840"/>
              <a:gd name="textAreaBottom" fmla="*/ 304200 h 303840"/>
            </a:gdLst>
            <a:ahLst/>
            <a:rect l="textAreaLeft" t="textAreaTop" r="textAreaRight" b="textAreaBottom"/>
            <a:pathLst>
              <a:path w="845" h="845">
                <a:moveTo>
                  <a:pt x="423" y="0"/>
                </a:moveTo>
                <a:cubicBezTo>
                  <a:pt x="377" y="0"/>
                  <a:pt x="340" y="37"/>
                  <a:pt x="340" y="82"/>
                </a:cubicBezTo>
                <a:lnTo>
                  <a:pt x="340" y="115"/>
                </a:lnTo>
                <a:cubicBezTo>
                  <a:pt x="312" y="121"/>
                  <a:pt x="286" y="131"/>
                  <a:pt x="262" y="145"/>
                </a:cubicBezTo>
                <a:lnTo>
                  <a:pt x="240" y="123"/>
                </a:lnTo>
                <a:cubicBezTo>
                  <a:pt x="208" y="91"/>
                  <a:pt x="156" y="91"/>
                  <a:pt x="124" y="123"/>
                </a:cubicBezTo>
                <a:cubicBezTo>
                  <a:pt x="92" y="155"/>
                  <a:pt x="92" y="208"/>
                  <a:pt x="124" y="240"/>
                </a:cubicBezTo>
                <a:lnTo>
                  <a:pt x="144" y="261"/>
                </a:lnTo>
                <a:cubicBezTo>
                  <a:pt x="131" y="285"/>
                  <a:pt x="120" y="311"/>
                  <a:pt x="114" y="339"/>
                </a:cubicBezTo>
                <a:lnTo>
                  <a:pt x="82" y="339"/>
                </a:lnTo>
                <a:cubicBezTo>
                  <a:pt x="37" y="339"/>
                  <a:pt x="0" y="377"/>
                  <a:pt x="0" y="422"/>
                </a:cubicBezTo>
                <a:cubicBezTo>
                  <a:pt x="0" y="467"/>
                  <a:pt x="37" y="504"/>
                  <a:pt x="82" y="504"/>
                </a:cubicBezTo>
                <a:lnTo>
                  <a:pt x="123" y="504"/>
                </a:lnTo>
                <a:cubicBezTo>
                  <a:pt x="131" y="528"/>
                  <a:pt x="141" y="551"/>
                  <a:pt x="156" y="572"/>
                </a:cubicBezTo>
                <a:lnTo>
                  <a:pt x="124" y="604"/>
                </a:lnTo>
                <a:cubicBezTo>
                  <a:pt x="92" y="636"/>
                  <a:pt x="92" y="689"/>
                  <a:pt x="124" y="721"/>
                </a:cubicBezTo>
                <a:cubicBezTo>
                  <a:pt x="156" y="753"/>
                  <a:pt x="208" y="753"/>
                  <a:pt x="240" y="721"/>
                </a:cubicBezTo>
                <a:lnTo>
                  <a:pt x="282" y="680"/>
                </a:lnTo>
                <a:cubicBezTo>
                  <a:pt x="300" y="688"/>
                  <a:pt x="320" y="695"/>
                  <a:pt x="340" y="699"/>
                </a:cubicBezTo>
                <a:lnTo>
                  <a:pt x="340" y="762"/>
                </a:lnTo>
                <a:cubicBezTo>
                  <a:pt x="340" y="807"/>
                  <a:pt x="377" y="845"/>
                  <a:pt x="423" y="845"/>
                </a:cubicBezTo>
                <a:cubicBezTo>
                  <a:pt x="468" y="845"/>
                  <a:pt x="505" y="807"/>
                  <a:pt x="505" y="762"/>
                </a:cubicBezTo>
                <a:lnTo>
                  <a:pt x="505" y="690"/>
                </a:lnTo>
                <a:cubicBezTo>
                  <a:pt x="521" y="684"/>
                  <a:pt x="537" y="677"/>
                  <a:pt x="552" y="668"/>
                </a:cubicBezTo>
                <a:lnTo>
                  <a:pt x="605" y="721"/>
                </a:lnTo>
                <a:cubicBezTo>
                  <a:pt x="637" y="753"/>
                  <a:pt x="689" y="753"/>
                  <a:pt x="721" y="721"/>
                </a:cubicBezTo>
                <a:cubicBezTo>
                  <a:pt x="754" y="689"/>
                  <a:pt x="754" y="636"/>
                  <a:pt x="721" y="603"/>
                </a:cubicBezTo>
                <a:lnTo>
                  <a:pt x="669" y="551"/>
                </a:lnTo>
                <a:cubicBezTo>
                  <a:pt x="677" y="536"/>
                  <a:pt x="683" y="521"/>
                  <a:pt x="689" y="504"/>
                </a:cubicBezTo>
                <a:lnTo>
                  <a:pt x="762" y="504"/>
                </a:lnTo>
                <a:cubicBezTo>
                  <a:pt x="808" y="504"/>
                  <a:pt x="845" y="467"/>
                  <a:pt x="845" y="422"/>
                </a:cubicBezTo>
                <a:cubicBezTo>
                  <a:pt x="845" y="377"/>
                  <a:pt x="808" y="339"/>
                  <a:pt x="762" y="339"/>
                </a:cubicBezTo>
                <a:lnTo>
                  <a:pt x="698" y="339"/>
                </a:lnTo>
                <a:cubicBezTo>
                  <a:pt x="693" y="319"/>
                  <a:pt x="687" y="301"/>
                  <a:pt x="679" y="283"/>
                </a:cubicBezTo>
                <a:lnTo>
                  <a:pt x="721" y="240"/>
                </a:lnTo>
                <a:cubicBezTo>
                  <a:pt x="754" y="208"/>
                  <a:pt x="754" y="155"/>
                  <a:pt x="721" y="123"/>
                </a:cubicBezTo>
                <a:cubicBezTo>
                  <a:pt x="689" y="91"/>
                  <a:pt x="637" y="91"/>
                  <a:pt x="605" y="123"/>
                </a:cubicBezTo>
                <a:lnTo>
                  <a:pt x="570" y="157"/>
                </a:lnTo>
                <a:cubicBezTo>
                  <a:pt x="550" y="144"/>
                  <a:pt x="528" y="133"/>
                  <a:pt x="505" y="124"/>
                </a:cubicBezTo>
                <a:lnTo>
                  <a:pt x="505" y="82"/>
                </a:lnTo>
                <a:cubicBezTo>
                  <a:pt x="505" y="37"/>
                  <a:pt x="468" y="0"/>
                  <a:pt x="423" y="0"/>
                </a:cubicBezTo>
                <a:moveTo>
                  <a:pt x="423" y="286"/>
                </a:moveTo>
                <a:cubicBezTo>
                  <a:pt x="497" y="286"/>
                  <a:pt x="558" y="347"/>
                  <a:pt x="558" y="422"/>
                </a:cubicBezTo>
                <a:cubicBezTo>
                  <a:pt x="558" y="497"/>
                  <a:pt x="497" y="558"/>
                  <a:pt x="423" y="558"/>
                </a:cubicBezTo>
                <a:cubicBezTo>
                  <a:pt x="347" y="558"/>
                  <a:pt x="287" y="497"/>
                  <a:pt x="287" y="422"/>
                </a:cubicBezTo>
                <a:cubicBezTo>
                  <a:pt x="287" y="347"/>
                  <a:pt x="347" y="286"/>
                  <a:pt x="423" y="28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6648840" y="2050560"/>
            <a:ext cx="379440" cy="291240"/>
          </a:xfrm>
          <a:custGeom>
            <a:avLst/>
            <a:gdLst>
              <a:gd name="textAreaLeft" fmla="*/ 0 w 379440"/>
              <a:gd name="textAreaRight" fmla="*/ 379800 w 379440"/>
              <a:gd name="textAreaTop" fmla="*/ 0 h 291240"/>
              <a:gd name="textAreaBottom" fmla="*/ 291600 h 291240"/>
            </a:gdLst>
            <a:ahLst/>
            <a:rect l="textAreaLeft" t="textAreaTop" r="textAreaRight" b="textAreaBottom"/>
            <a:pathLst>
              <a:path w="1055" h="810">
                <a:moveTo>
                  <a:pt x="405" y="0"/>
                </a:moveTo>
                <a:cubicBezTo>
                  <a:pt x="628" y="0"/>
                  <a:pt x="809" y="181"/>
                  <a:pt x="809" y="405"/>
                </a:cubicBezTo>
                <a:cubicBezTo>
                  <a:pt x="809" y="494"/>
                  <a:pt x="781" y="577"/>
                  <a:pt x="732" y="644"/>
                </a:cubicBezTo>
                <a:cubicBezTo>
                  <a:pt x="742" y="681"/>
                  <a:pt x="757" y="712"/>
                  <a:pt x="788" y="721"/>
                </a:cubicBezTo>
                <a:cubicBezTo>
                  <a:pt x="827" y="734"/>
                  <a:pt x="893" y="721"/>
                  <a:pt x="1005" y="666"/>
                </a:cubicBezTo>
                <a:cubicBezTo>
                  <a:pt x="1023" y="657"/>
                  <a:pt x="1044" y="665"/>
                  <a:pt x="1052" y="682"/>
                </a:cubicBezTo>
                <a:cubicBezTo>
                  <a:pt x="1060" y="699"/>
                  <a:pt x="1054" y="720"/>
                  <a:pt x="1036" y="728"/>
                </a:cubicBezTo>
                <a:cubicBezTo>
                  <a:pt x="906" y="793"/>
                  <a:pt x="822" y="805"/>
                  <a:pt x="768" y="788"/>
                </a:cubicBezTo>
                <a:cubicBezTo>
                  <a:pt x="721" y="774"/>
                  <a:pt x="695" y="742"/>
                  <a:pt x="679" y="703"/>
                </a:cubicBezTo>
                <a:cubicBezTo>
                  <a:pt x="607" y="770"/>
                  <a:pt x="511" y="810"/>
                  <a:pt x="405" y="810"/>
                </a:cubicBezTo>
                <a:cubicBezTo>
                  <a:pt x="181" y="810"/>
                  <a:pt x="0" y="628"/>
                  <a:pt x="0" y="405"/>
                </a:cubicBezTo>
                <a:cubicBezTo>
                  <a:pt x="0" y="181"/>
                  <a:pt x="181" y="0"/>
                  <a:pt x="405" y="0"/>
                </a:cubicBezTo>
                <a:moveTo>
                  <a:pt x="405" y="503"/>
                </a:moveTo>
                <a:cubicBezTo>
                  <a:pt x="469" y="503"/>
                  <a:pt x="522" y="555"/>
                  <a:pt x="522" y="620"/>
                </a:cubicBezTo>
                <a:cubicBezTo>
                  <a:pt x="522" y="684"/>
                  <a:pt x="469" y="738"/>
                  <a:pt x="405" y="738"/>
                </a:cubicBezTo>
                <a:cubicBezTo>
                  <a:pt x="340" y="738"/>
                  <a:pt x="288" y="684"/>
                  <a:pt x="288" y="620"/>
                </a:cubicBezTo>
                <a:cubicBezTo>
                  <a:pt x="288" y="555"/>
                  <a:pt x="340" y="503"/>
                  <a:pt x="405" y="503"/>
                </a:cubicBezTo>
                <a:moveTo>
                  <a:pt x="405" y="59"/>
                </a:moveTo>
                <a:cubicBezTo>
                  <a:pt x="469" y="59"/>
                  <a:pt x="522" y="111"/>
                  <a:pt x="522" y="176"/>
                </a:cubicBezTo>
                <a:cubicBezTo>
                  <a:pt x="522" y="240"/>
                  <a:pt x="469" y="293"/>
                  <a:pt x="405" y="293"/>
                </a:cubicBezTo>
                <a:cubicBezTo>
                  <a:pt x="340" y="293"/>
                  <a:pt x="288" y="240"/>
                  <a:pt x="288" y="176"/>
                </a:cubicBezTo>
                <a:cubicBezTo>
                  <a:pt x="288" y="111"/>
                  <a:pt x="340" y="59"/>
                  <a:pt x="405" y="59"/>
                </a:cubicBezTo>
                <a:moveTo>
                  <a:pt x="299" y="398"/>
                </a:moveTo>
                <a:cubicBezTo>
                  <a:pt x="299" y="463"/>
                  <a:pt x="247" y="515"/>
                  <a:pt x="182" y="515"/>
                </a:cubicBezTo>
                <a:cubicBezTo>
                  <a:pt x="118" y="515"/>
                  <a:pt x="66" y="463"/>
                  <a:pt x="66" y="398"/>
                </a:cubicBezTo>
                <a:cubicBezTo>
                  <a:pt x="66" y="333"/>
                  <a:pt x="118" y="281"/>
                  <a:pt x="183" y="281"/>
                </a:cubicBezTo>
                <a:cubicBezTo>
                  <a:pt x="247" y="281"/>
                  <a:pt x="299" y="333"/>
                  <a:pt x="299" y="398"/>
                </a:cubicBezTo>
                <a:moveTo>
                  <a:pt x="744" y="398"/>
                </a:moveTo>
                <a:cubicBezTo>
                  <a:pt x="744" y="463"/>
                  <a:pt x="692" y="515"/>
                  <a:pt x="627" y="515"/>
                </a:cubicBezTo>
                <a:cubicBezTo>
                  <a:pt x="562" y="515"/>
                  <a:pt x="510" y="463"/>
                  <a:pt x="510" y="398"/>
                </a:cubicBezTo>
                <a:cubicBezTo>
                  <a:pt x="510" y="333"/>
                  <a:pt x="562" y="281"/>
                  <a:pt x="627" y="281"/>
                </a:cubicBezTo>
                <a:cubicBezTo>
                  <a:pt x="692" y="281"/>
                  <a:pt x="744" y="333"/>
                  <a:pt x="744" y="39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8468640" y="2098800"/>
            <a:ext cx="292680" cy="281160"/>
          </a:xfrm>
          <a:custGeom>
            <a:avLst/>
            <a:gdLst>
              <a:gd name="textAreaLeft" fmla="*/ 0 w 292680"/>
              <a:gd name="textAreaRight" fmla="*/ 293040 w 29268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814" h="782">
                <a:moveTo>
                  <a:pt x="28" y="0"/>
                </a:moveTo>
                <a:cubicBezTo>
                  <a:pt x="18" y="1"/>
                  <a:pt x="10" y="6"/>
                  <a:pt x="4" y="15"/>
                </a:cubicBezTo>
                <a:cubicBezTo>
                  <a:pt x="-4" y="29"/>
                  <a:pt x="0" y="47"/>
                  <a:pt x="14" y="56"/>
                </a:cubicBezTo>
                <a:cubicBezTo>
                  <a:pt x="70" y="88"/>
                  <a:pt x="108" y="150"/>
                  <a:pt x="136" y="231"/>
                </a:cubicBezTo>
                <a:cubicBezTo>
                  <a:pt x="165" y="316"/>
                  <a:pt x="181" y="421"/>
                  <a:pt x="191" y="538"/>
                </a:cubicBezTo>
                <a:cubicBezTo>
                  <a:pt x="192" y="555"/>
                  <a:pt x="207" y="567"/>
                  <a:pt x="223" y="565"/>
                </a:cubicBezTo>
                <a:lnTo>
                  <a:pt x="726" y="565"/>
                </a:lnTo>
                <a:cubicBezTo>
                  <a:pt x="742" y="565"/>
                  <a:pt x="756" y="551"/>
                  <a:pt x="756" y="535"/>
                </a:cubicBezTo>
                <a:cubicBezTo>
                  <a:pt x="756" y="518"/>
                  <a:pt x="742" y="506"/>
                  <a:pt x="726" y="506"/>
                </a:cubicBezTo>
                <a:lnTo>
                  <a:pt x="248" y="506"/>
                </a:lnTo>
                <a:cubicBezTo>
                  <a:pt x="238" y="395"/>
                  <a:pt x="221" y="295"/>
                  <a:pt x="193" y="212"/>
                </a:cubicBezTo>
                <a:cubicBezTo>
                  <a:pt x="161" y="117"/>
                  <a:pt x="114" y="45"/>
                  <a:pt x="45" y="5"/>
                </a:cubicBezTo>
                <a:cubicBezTo>
                  <a:pt x="40" y="1"/>
                  <a:pt x="34" y="0"/>
                  <a:pt x="28" y="0"/>
                </a:cubicBezTo>
                <a:moveTo>
                  <a:pt x="231" y="111"/>
                </a:moveTo>
                <a:lnTo>
                  <a:pt x="280" y="402"/>
                </a:lnTo>
                <a:lnTo>
                  <a:pt x="678" y="402"/>
                </a:lnTo>
                <a:lnTo>
                  <a:pt x="814" y="111"/>
                </a:lnTo>
                <a:lnTo>
                  <a:pt x="231" y="111"/>
                </a:lnTo>
                <a:moveTo>
                  <a:pt x="247" y="613"/>
                </a:moveTo>
                <a:cubicBezTo>
                  <a:pt x="200" y="613"/>
                  <a:pt x="162" y="650"/>
                  <a:pt x="162" y="697"/>
                </a:cubicBezTo>
                <a:cubicBezTo>
                  <a:pt x="162" y="743"/>
                  <a:pt x="200" y="782"/>
                  <a:pt x="247" y="782"/>
                </a:cubicBezTo>
                <a:cubicBezTo>
                  <a:pt x="294" y="782"/>
                  <a:pt x="331" y="743"/>
                  <a:pt x="331" y="697"/>
                </a:cubicBezTo>
                <a:cubicBezTo>
                  <a:pt x="331" y="650"/>
                  <a:pt x="294" y="613"/>
                  <a:pt x="247" y="613"/>
                </a:cubicBezTo>
                <a:moveTo>
                  <a:pt x="664" y="613"/>
                </a:moveTo>
                <a:cubicBezTo>
                  <a:pt x="618" y="613"/>
                  <a:pt x="580" y="650"/>
                  <a:pt x="580" y="697"/>
                </a:cubicBezTo>
                <a:cubicBezTo>
                  <a:pt x="580" y="743"/>
                  <a:pt x="618" y="782"/>
                  <a:pt x="664" y="782"/>
                </a:cubicBezTo>
                <a:cubicBezTo>
                  <a:pt x="711" y="782"/>
                  <a:pt x="749" y="743"/>
                  <a:pt x="749" y="697"/>
                </a:cubicBezTo>
                <a:cubicBezTo>
                  <a:pt x="749" y="650"/>
                  <a:pt x="711" y="613"/>
                  <a:pt x="664" y="61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1657800" y="991080"/>
            <a:ext cx="7943040" cy="4494960"/>
          </a:xfrm>
          <a:prstGeom prst="rect">
            <a:avLst/>
          </a:prstGeom>
          <a:ln w="0">
            <a:noFill/>
          </a:ln>
        </p:spPr>
      </p:pic>
      <p:pic>
        <p:nvPicPr>
          <p:cNvPr id="228" name="" descr=""/>
          <p:cNvPicPr/>
          <p:nvPr/>
        </p:nvPicPr>
        <p:blipFill>
          <a:blip r:embed="rId2"/>
          <a:srcRect l="43891" t="21599" r="0" b="25983"/>
          <a:stretch/>
        </p:blipFill>
        <p:spPr>
          <a:xfrm>
            <a:off x="720" y="720"/>
            <a:ext cx="1115280" cy="156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2_ 1"/>
          <p:cNvSpPr/>
          <p:nvPr/>
        </p:nvSpPr>
        <p:spPr>
          <a:xfrm>
            <a:off x="0" y="476640"/>
            <a:ext cx="1008036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3400" spc="-1" strike="noStrike">
              <a:solidFill>
                <a:srgbClr val="0393e4"/>
              </a:solidFill>
              <a:latin typeface="Noto Sans"/>
              <a:ea typeface="DejaVu Sans"/>
            </a:endParaRPr>
          </a:p>
        </p:txBody>
      </p:sp>
      <p:sp>
        <p:nvSpPr>
          <p:cNvPr id="230" name=""/>
          <p:cNvSpPr/>
          <p:nvPr/>
        </p:nvSpPr>
        <p:spPr>
          <a:xfrm>
            <a:off x="1371600" y="1371600"/>
            <a:ext cx="754344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Keep the package simple (KISS rule)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Any time might require updates on code or documentation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You are not alone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Shape 2_ 4"/>
          <p:cNvSpPr/>
          <p:nvPr/>
        </p:nvSpPr>
        <p:spPr>
          <a:xfrm>
            <a:off x="1371600" y="476640"/>
            <a:ext cx="870876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Conclusions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2"/>
          <p:cNvSpPr/>
          <p:nvPr/>
        </p:nvSpPr>
        <p:spPr>
          <a:xfrm>
            <a:off x="3886200" y="1731600"/>
            <a:ext cx="946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62cf51"/>
                </a:solidFill>
                <a:latin typeface="Noto Sans"/>
                <a:ea typeface="DejaVu Sans"/>
              </a:rPr>
              <a:t>01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2"/>
          <p:cNvSpPr/>
          <p:nvPr/>
        </p:nvSpPr>
        <p:spPr>
          <a:xfrm>
            <a:off x="5017680" y="1911600"/>
            <a:ext cx="4663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Thanks to R &amp; CRAN team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2"/>
          <p:cNvSpPr/>
          <p:nvPr/>
        </p:nvSpPr>
        <p:spPr>
          <a:xfrm>
            <a:off x="3886200" y="2665440"/>
            <a:ext cx="946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62cf51"/>
                </a:solidFill>
                <a:latin typeface="Noto Sans"/>
                <a:ea typeface="DejaVu Sans"/>
              </a:rPr>
              <a:t>02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/>
          <p:nvPr/>
        </p:nvSpPr>
        <p:spPr>
          <a:xfrm>
            <a:off x="5017680" y="2845440"/>
            <a:ext cx="4663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Thanks to all maintainers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Shape 2"/>
          <p:cNvSpPr/>
          <p:nvPr/>
        </p:nvSpPr>
        <p:spPr>
          <a:xfrm>
            <a:off x="3886200" y="3634560"/>
            <a:ext cx="946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62cf51"/>
                </a:solidFill>
                <a:latin typeface="Noto Sans"/>
                <a:ea typeface="DejaVu Sans"/>
              </a:rPr>
              <a:t>03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2"/>
          <p:cNvSpPr/>
          <p:nvPr/>
        </p:nvSpPr>
        <p:spPr>
          <a:xfrm>
            <a:off x="5017680" y="3814560"/>
            <a:ext cx="4663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Noto Sans"/>
                <a:ea typeface="DejaVu Sans"/>
              </a:rPr>
              <a:t>Think in the long term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/>
          <p:nvPr/>
        </p:nvSpPr>
        <p:spPr>
          <a:xfrm>
            <a:off x="3886200" y="685800"/>
            <a:ext cx="251424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Final ideas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0" y="14760"/>
            <a:ext cx="376848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6"/>
          <p:cNvSpPr/>
          <p:nvPr/>
        </p:nvSpPr>
        <p:spPr>
          <a:xfrm>
            <a:off x="3326040" y="739080"/>
            <a:ext cx="342864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Noto Sans"/>
                <a:ea typeface="DejaVu Sans"/>
              </a:rPr>
              <a:t>CRAN is a garden</a:t>
            </a: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023560" y="1371600"/>
            <a:ext cx="6033600" cy="399672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6366960" y="5368680"/>
            <a:ext cx="1690200" cy="2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000" spc="-1" strike="noStrike">
                <a:solidFill>
                  <a:srgbClr val="ffffff"/>
                </a:solidFill>
                <a:latin typeface="Arial"/>
              </a:rPr>
              <a:t>MIO ITO @ Unsplash</a:t>
            </a: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228600" y="2057400"/>
            <a:ext cx="4462200" cy="2514240"/>
          </a:xfrm>
          <a:prstGeom prst="rect">
            <a:avLst/>
          </a:prstGeom>
          <a:ln w="0"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4800600" y="1828800"/>
            <a:ext cx="5341320" cy="3009600"/>
          </a:xfrm>
          <a:prstGeom prst="rect">
            <a:avLst/>
          </a:prstGeom>
          <a:ln w="0">
            <a:noFill/>
          </a:ln>
        </p:spPr>
      </p:pic>
      <p:sp>
        <p:nvSpPr>
          <p:cNvPr id="242" name="TextShape 2_ 11"/>
          <p:cNvSpPr/>
          <p:nvPr/>
        </p:nvSpPr>
        <p:spPr>
          <a:xfrm>
            <a:off x="228600" y="476640"/>
            <a:ext cx="985176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Empirical cumulative distribution plot of dependencies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972000" y="2714040"/>
            <a:ext cx="928440" cy="913680"/>
          </a:xfrm>
          <a:custGeom>
            <a:avLst/>
            <a:gdLst>
              <a:gd name="textAreaLeft" fmla="*/ 0 w 928440"/>
              <a:gd name="textAreaRight" fmla="*/ 928800 w 928440"/>
              <a:gd name="textAreaTop" fmla="*/ 0 h 913680"/>
              <a:gd name="textAreaBottom" fmla="*/ 914040 h 913680"/>
            </a:gdLst>
            <a:ahLst/>
            <a:rect l="textAreaLeft" t="textAreaTop" r="textAreaRight" b="textAreaBottom"/>
            <a:pathLst>
              <a:path w="2580" h="2539">
                <a:moveTo>
                  <a:pt x="84" y="2539"/>
                </a:moveTo>
                <a:cubicBezTo>
                  <a:pt x="773" y="1750"/>
                  <a:pt x="2157" y="2821"/>
                  <a:pt x="2580" y="1"/>
                </a:cubicBezTo>
                <a:cubicBezTo>
                  <a:pt x="2550" y="0"/>
                  <a:pt x="2520" y="0"/>
                  <a:pt x="2490" y="0"/>
                </a:cubicBezTo>
                <a:lnTo>
                  <a:pt x="2422" y="0"/>
                </a:lnTo>
                <a:cubicBezTo>
                  <a:pt x="604" y="7"/>
                  <a:pt x="-290" y="777"/>
                  <a:pt x="84" y="2539"/>
                </a:cubicBezTo>
                <a:close/>
              </a:path>
            </a:pathLst>
          </a:custGeom>
          <a:gradFill rotWithShape="0">
            <a:gsLst>
              <a:gs pos="0">
                <a:srgbClr val="d4ea6b"/>
              </a:gs>
              <a:gs pos="100000">
                <a:srgbClr val="bbe33d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97" name="TextShape 2_28"/>
          <p:cNvSpPr/>
          <p:nvPr/>
        </p:nvSpPr>
        <p:spPr>
          <a:xfrm>
            <a:off x="959400" y="3810960"/>
            <a:ext cx="139824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0393e4"/>
                </a:solidFill>
                <a:latin typeface="Noto Sans"/>
                <a:ea typeface="DejaVu Sans"/>
              </a:rPr>
              <a:t>Lorem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_29"/>
          <p:cNvSpPr/>
          <p:nvPr/>
        </p:nvSpPr>
        <p:spPr>
          <a:xfrm>
            <a:off x="620640" y="4178880"/>
            <a:ext cx="1737000" cy="5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656280" y="3837960"/>
            <a:ext cx="302760" cy="290520"/>
          </a:xfrm>
          <a:prstGeom prst="ellipse">
            <a:avLst/>
          </a:prstGeom>
          <a:solidFill>
            <a:srgbClr val="41a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1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5776920" y="2714040"/>
            <a:ext cx="928440" cy="913680"/>
          </a:xfrm>
          <a:custGeom>
            <a:avLst/>
            <a:gdLst>
              <a:gd name="textAreaLeft" fmla="*/ 0 w 928440"/>
              <a:gd name="textAreaRight" fmla="*/ 928800 w 928440"/>
              <a:gd name="textAreaTop" fmla="*/ 0 h 913680"/>
              <a:gd name="textAreaBottom" fmla="*/ 914040 h 913680"/>
            </a:gdLst>
            <a:ahLst/>
            <a:rect l="textAreaLeft" t="textAreaTop" r="textAreaRight" b="textAreaBottom"/>
            <a:pathLst>
              <a:path w="2580" h="2539">
                <a:moveTo>
                  <a:pt x="84" y="2539"/>
                </a:moveTo>
                <a:cubicBezTo>
                  <a:pt x="773" y="1750"/>
                  <a:pt x="2157" y="2821"/>
                  <a:pt x="2580" y="1"/>
                </a:cubicBezTo>
                <a:cubicBezTo>
                  <a:pt x="2550" y="0"/>
                  <a:pt x="2520" y="0"/>
                  <a:pt x="2490" y="0"/>
                </a:cubicBezTo>
                <a:lnTo>
                  <a:pt x="2422" y="0"/>
                </a:lnTo>
                <a:cubicBezTo>
                  <a:pt x="604" y="7"/>
                  <a:pt x="-290" y="777"/>
                  <a:pt x="84" y="2539"/>
                </a:cubicBezTo>
                <a:close/>
              </a:path>
            </a:pathLst>
          </a:custGeom>
          <a:gradFill rotWithShape="0">
            <a:gsLst>
              <a:gs pos="0">
                <a:srgbClr val="49de8f"/>
              </a:gs>
              <a:gs pos="100000">
                <a:srgbClr val="41a671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1" name="TextShape 2_30"/>
          <p:cNvSpPr/>
          <p:nvPr/>
        </p:nvSpPr>
        <p:spPr>
          <a:xfrm>
            <a:off x="5764320" y="3810960"/>
            <a:ext cx="139824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0393e4"/>
                </a:solidFill>
                <a:latin typeface="Noto Sans"/>
                <a:ea typeface="DejaVu Sans"/>
              </a:rPr>
              <a:t>Dolor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2_31"/>
          <p:cNvSpPr/>
          <p:nvPr/>
        </p:nvSpPr>
        <p:spPr>
          <a:xfrm>
            <a:off x="5425560" y="4178880"/>
            <a:ext cx="1737000" cy="5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5461200" y="3837960"/>
            <a:ext cx="302760" cy="290520"/>
          </a:xfrm>
          <a:prstGeom prst="ellipse">
            <a:avLst/>
          </a:prstGeom>
          <a:solidFill>
            <a:srgbClr val="41a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3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3321360" y="1740240"/>
            <a:ext cx="928440" cy="913680"/>
          </a:xfrm>
          <a:custGeom>
            <a:avLst/>
            <a:gdLst>
              <a:gd name="textAreaLeft" fmla="*/ 0 w 928440"/>
              <a:gd name="textAreaRight" fmla="*/ 928800 w 928440"/>
              <a:gd name="textAreaTop" fmla="*/ 0 h 913680"/>
              <a:gd name="textAreaBottom" fmla="*/ 914040 h 913680"/>
            </a:gdLst>
            <a:ahLst/>
            <a:rect l="textAreaLeft" t="textAreaTop" r="textAreaRight" b="textAreaBottom"/>
            <a:pathLst>
              <a:path w="2580" h="2539">
                <a:moveTo>
                  <a:pt x="84" y="2539"/>
                </a:moveTo>
                <a:cubicBezTo>
                  <a:pt x="773" y="1750"/>
                  <a:pt x="2157" y="2821"/>
                  <a:pt x="2580" y="1"/>
                </a:cubicBezTo>
                <a:cubicBezTo>
                  <a:pt x="2550" y="0"/>
                  <a:pt x="2520" y="0"/>
                  <a:pt x="2490" y="0"/>
                </a:cubicBezTo>
                <a:lnTo>
                  <a:pt x="2422" y="0"/>
                </a:lnTo>
                <a:cubicBezTo>
                  <a:pt x="604" y="7"/>
                  <a:pt x="-290" y="777"/>
                  <a:pt x="84" y="2539"/>
                </a:cubicBezTo>
                <a:close/>
              </a:path>
            </a:pathLst>
          </a:custGeom>
          <a:gradFill rotWithShape="0">
            <a:gsLst>
              <a:gs pos="0">
                <a:srgbClr val="bbe33d"/>
              </a:gs>
              <a:gs pos="100000">
                <a:srgbClr val="77bc65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05" name="TextShape 2_32"/>
          <p:cNvSpPr/>
          <p:nvPr/>
        </p:nvSpPr>
        <p:spPr>
          <a:xfrm>
            <a:off x="3308760" y="2837160"/>
            <a:ext cx="139824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0393e4"/>
                </a:solidFill>
                <a:latin typeface="Noto Sans"/>
                <a:ea typeface="DejaVu Sans"/>
              </a:rPr>
              <a:t>Ipsum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_33"/>
          <p:cNvSpPr/>
          <p:nvPr/>
        </p:nvSpPr>
        <p:spPr>
          <a:xfrm>
            <a:off x="2970000" y="3205080"/>
            <a:ext cx="1737000" cy="5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3005640" y="2864160"/>
            <a:ext cx="302760" cy="290520"/>
          </a:xfrm>
          <a:prstGeom prst="ellipse">
            <a:avLst/>
          </a:prstGeom>
          <a:solidFill>
            <a:srgbClr val="41a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2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8126280" y="1740240"/>
            <a:ext cx="928440" cy="913680"/>
          </a:xfrm>
          <a:custGeom>
            <a:avLst/>
            <a:gdLst>
              <a:gd name="textAreaLeft" fmla="*/ 0 w 928440"/>
              <a:gd name="textAreaRight" fmla="*/ 928800 w 928440"/>
              <a:gd name="textAreaTop" fmla="*/ 0 h 913680"/>
              <a:gd name="textAreaBottom" fmla="*/ 914040 h 913680"/>
            </a:gdLst>
            <a:ahLst/>
            <a:rect l="textAreaLeft" t="textAreaTop" r="textAreaRight" b="textAreaBottom"/>
            <a:pathLst>
              <a:path w="2580" h="2539">
                <a:moveTo>
                  <a:pt x="84" y="2539"/>
                </a:moveTo>
                <a:cubicBezTo>
                  <a:pt x="773" y="1750"/>
                  <a:pt x="2157" y="2821"/>
                  <a:pt x="2580" y="1"/>
                </a:cubicBezTo>
                <a:cubicBezTo>
                  <a:pt x="2550" y="0"/>
                  <a:pt x="2520" y="0"/>
                  <a:pt x="2490" y="0"/>
                </a:cubicBezTo>
                <a:lnTo>
                  <a:pt x="2422" y="0"/>
                </a:lnTo>
                <a:cubicBezTo>
                  <a:pt x="604" y="7"/>
                  <a:pt x="-290" y="777"/>
                  <a:pt x="84" y="2539"/>
                </a:cubicBezTo>
                <a:close/>
              </a:path>
            </a:pathLst>
          </a:custGeom>
          <a:gradFill rotWithShape="0">
            <a:gsLst>
              <a:gs pos="0">
                <a:srgbClr val="6fc8fa"/>
              </a:gs>
              <a:gs pos="100000">
                <a:srgbClr val="2d88bb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109" name="TextShape 2_34"/>
          <p:cNvSpPr/>
          <p:nvPr/>
        </p:nvSpPr>
        <p:spPr>
          <a:xfrm>
            <a:off x="8113680" y="2837160"/>
            <a:ext cx="139824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0393e4"/>
                </a:solidFill>
                <a:latin typeface="Noto Sans"/>
                <a:ea typeface="DejaVu Sans"/>
              </a:rPr>
              <a:t>Sit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7810560" y="2864160"/>
            <a:ext cx="302760" cy="290520"/>
          </a:xfrm>
          <a:prstGeom prst="ellipse">
            <a:avLst/>
          </a:prstGeom>
          <a:solidFill>
            <a:srgbClr val="41aee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4</a:t>
            </a:r>
            <a:endParaRPr b="0" lang="en-US" sz="16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1" name=""/>
          <p:cNvCxnSpPr>
            <a:stCxn id="96" idx="3"/>
            <a:endCxn id="104" idx="1"/>
          </p:cNvCxnSpPr>
          <p:nvPr/>
        </p:nvCxnSpPr>
        <p:spPr>
          <a:xfrm flipV="1">
            <a:off x="1900440" y="2197080"/>
            <a:ext cx="1421280" cy="974160"/>
          </a:xfrm>
          <a:prstGeom prst="curvedConnector3">
            <a:avLst>
              <a:gd name="adj1" fmla="val 25031"/>
            </a:avLst>
          </a:prstGeom>
          <a:ln w="19080">
            <a:solidFill>
              <a:srgbClr val="b2b2b2"/>
            </a:solidFill>
            <a:round/>
          </a:ln>
        </p:spPr>
      </p:cxnSp>
      <p:cxnSp>
        <p:nvCxnSpPr>
          <p:cNvPr id="112" name=""/>
          <p:cNvCxnSpPr>
            <a:stCxn id="104" idx="-1"/>
            <a:endCxn id="100" idx="1"/>
          </p:cNvCxnSpPr>
          <p:nvPr/>
        </p:nvCxnSpPr>
        <p:spPr>
          <a:xfrm>
            <a:off x="4249800" y="2197080"/>
            <a:ext cx="1527480" cy="974160"/>
          </a:xfrm>
          <a:prstGeom prst="curvedConnector3">
            <a:avLst>
              <a:gd name="adj1" fmla="val 25011"/>
            </a:avLst>
          </a:prstGeom>
          <a:ln w="19080">
            <a:solidFill>
              <a:srgbClr val="b2b2b2"/>
            </a:solidFill>
            <a:round/>
          </a:ln>
        </p:spPr>
      </p:cxnSp>
      <p:cxnSp>
        <p:nvCxnSpPr>
          <p:cNvPr id="113" name=""/>
          <p:cNvCxnSpPr>
            <a:stCxn id="100" idx="-1"/>
            <a:endCxn id="108" idx="-1"/>
          </p:cNvCxnSpPr>
          <p:nvPr/>
        </p:nvCxnSpPr>
        <p:spPr>
          <a:xfrm flipV="1">
            <a:off x="6705360" y="2197080"/>
            <a:ext cx="1421280" cy="974160"/>
          </a:xfrm>
          <a:prstGeom prst="curvedConnector3">
            <a:avLst>
              <a:gd name="adj1" fmla="val 25031"/>
            </a:avLst>
          </a:prstGeom>
          <a:ln w="19080">
            <a:solidFill>
              <a:srgbClr val="b2b2b2"/>
            </a:solidFill>
            <a:round/>
          </a:ln>
        </p:spPr>
      </p:cxnSp>
      <p:sp>
        <p:nvSpPr>
          <p:cNvPr id="114" name=""/>
          <p:cNvSpPr/>
          <p:nvPr/>
        </p:nvSpPr>
        <p:spPr>
          <a:xfrm>
            <a:off x="8393040" y="2014560"/>
            <a:ext cx="314640" cy="333720"/>
          </a:xfrm>
          <a:custGeom>
            <a:avLst/>
            <a:gdLst>
              <a:gd name="textAreaLeft" fmla="*/ 0 w 314640"/>
              <a:gd name="textAreaRight" fmla="*/ 315000 w 314640"/>
              <a:gd name="textAreaTop" fmla="*/ 0 h 333720"/>
              <a:gd name="textAreaBottom" fmla="*/ 334080 h 333720"/>
            </a:gdLst>
            <a:ahLst/>
            <a:rect l="textAreaLeft" t="textAreaTop" r="textAreaRight" b="textAreaBottom"/>
            <a:pathLst>
              <a:path w="875" h="928">
                <a:moveTo>
                  <a:pt x="660" y="0"/>
                </a:moveTo>
                <a:cubicBezTo>
                  <a:pt x="618" y="0"/>
                  <a:pt x="583" y="34"/>
                  <a:pt x="583" y="76"/>
                </a:cubicBezTo>
                <a:cubicBezTo>
                  <a:pt x="583" y="118"/>
                  <a:pt x="618" y="152"/>
                  <a:pt x="660" y="152"/>
                </a:cubicBezTo>
                <a:cubicBezTo>
                  <a:pt x="702" y="152"/>
                  <a:pt x="737" y="118"/>
                  <a:pt x="737" y="76"/>
                </a:cubicBezTo>
                <a:cubicBezTo>
                  <a:pt x="737" y="34"/>
                  <a:pt x="702" y="0"/>
                  <a:pt x="660" y="0"/>
                </a:cubicBezTo>
                <a:moveTo>
                  <a:pt x="180" y="5"/>
                </a:moveTo>
                <a:cubicBezTo>
                  <a:pt x="139" y="5"/>
                  <a:pt x="105" y="39"/>
                  <a:pt x="105" y="80"/>
                </a:cubicBezTo>
                <a:cubicBezTo>
                  <a:pt x="105" y="121"/>
                  <a:pt x="139" y="155"/>
                  <a:pt x="180" y="155"/>
                </a:cubicBezTo>
                <a:cubicBezTo>
                  <a:pt x="222" y="155"/>
                  <a:pt x="255" y="121"/>
                  <a:pt x="255" y="80"/>
                </a:cubicBezTo>
                <a:cubicBezTo>
                  <a:pt x="255" y="39"/>
                  <a:pt x="222" y="5"/>
                  <a:pt x="180" y="5"/>
                </a:cubicBezTo>
                <a:moveTo>
                  <a:pt x="602" y="169"/>
                </a:moveTo>
                <a:cubicBezTo>
                  <a:pt x="602" y="169"/>
                  <a:pt x="532" y="167"/>
                  <a:pt x="507" y="251"/>
                </a:cubicBezTo>
                <a:lnTo>
                  <a:pt x="447" y="460"/>
                </a:lnTo>
                <a:cubicBezTo>
                  <a:pt x="441" y="480"/>
                  <a:pt x="452" y="495"/>
                  <a:pt x="469" y="500"/>
                </a:cubicBezTo>
                <a:cubicBezTo>
                  <a:pt x="486" y="505"/>
                  <a:pt x="504" y="497"/>
                  <a:pt x="508" y="481"/>
                </a:cubicBezTo>
                <a:lnTo>
                  <a:pt x="567" y="276"/>
                </a:lnTo>
                <a:lnTo>
                  <a:pt x="583" y="276"/>
                </a:lnTo>
                <a:lnTo>
                  <a:pt x="481" y="631"/>
                </a:lnTo>
                <a:lnTo>
                  <a:pt x="577" y="631"/>
                </a:lnTo>
                <a:lnTo>
                  <a:pt x="577" y="891"/>
                </a:lnTo>
                <a:cubicBezTo>
                  <a:pt x="577" y="911"/>
                  <a:pt x="594" y="928"/>
                  <a:pt x="615" y="928"/>
                </a:cubicBezTo>
                <a:cubicBezTo>
                  <a:pt x="633" y="928"/>
                  <a:pt x="652" y="909"/>
                  <a:pt x="652" y="889"/>
                </a:cubicBezTo>
                <a:lnTo>
                  <a:pt x="652" y="631"/>
                </a:lnTo>
                <a:lnTo>
                  <a:pt x="668" y="631"/>
                </a:lnTo>
                <a:lnTo>
                  <a:pt x="668" y="889"/>
                </a:lnTo>
                <a:cubicBezTo>
                  <a:pt x="668" y="909"/>
                  <a:pt x="687" y="928"/>
                  <a:pt x="705" y="928"/>
                </a:cubicBezTo>
                <a:cubicBezTo>
                  <a:pt x="726" y="928"/>
                  <a:pt x="743" y="911"/>
                  <a:pt x="743" y="891"/>
                </a:cubicBezTo>
                <a:lnTo>
                  <a:pt x="743" y="631"/>
                </a:lnTo>
                <a:lnTo>
                  <a:pt x="839" y="631"/>
                </a:lnTo>
                <a:lnTo>
                  <a:pt x="737" y="276"/>
                </a:lnTo>
                <a:lnTo>
                  <a:pt x="753" y="276"/>
                </a:lnTo>
                <a:lnTo>
                  <a:pt x="812" y="481"/>
                </a:lnTo>
                <a:cubicBezTo>
                  <a:pt x="816" y="497"/>
                  <a:pt x="834" y="505"/>
                  <a:pt x="851" y="500"/>
                </a:cubicBezTo>
                <a:cubicBezTo>
                  <a:pt x="868" y="495"/>
                  <a:pt x="879" y="480"/>
                  <a:pt x="873" y="460"/>
                </a:cubicBezTo>
                <a:lnTo>
                  <a:pt x="813" y="251"/>
                </a:lnTo>
                <a:cubicBezTo>
                  <a:pt x="788" y="167"/>
                  <a:pt x="718" y="169"/>
                  <a:pt x="718" y="169"/>
                </a:cubicBezTo>
                <a:lnTo>
                  <a:pt x="602" y="169"/>
                </a:lnTo>
                <a:moveTo>
                  <a:pt x="97" y="174"/>
                </a:moveTo>
                <a:cubicBezTo>
                  <a:pt x="44" y="174"/>
                  <a:pt x="0" y="217"/>
                  <a:pt x="0" y="271"/>
                </a:cubicBezTo>
                <a:lnTo>
                  <a:pt x="0" y="504"/>
                </a:lnTo>
                <a:cubicBezTo>
                  <a:pt x="0" y="522"/>
                  <a:pt x="15" y="537"/>
                  <a:pt x="33" y="537"/>
                </a:cubicBezTo>
                <a:cubicBezTo>
                  <a:pt x="52" y="537"/>
                  <a:pt x="66" y="522"/>
                  <a:pt x="66" y="504"/>
                </a:cubicBezTo>
                <a:lnTo>
                  <a:pt x="66" y="294"/>
                </a:lnTo>
                <a:lnTo>
                  <a:pt x="83" y="294"/>
                </a:lnTo>
                <a:lnTo>
                  <a:pt x="83" y="879"/>
                </a:lnTo>
                <a:cubicBezTo>
                  <a:pt x="83" y="904"/>
                  <a:pt x="102" y="923"/>
                  <a:pt x="127" y="923"/>
                </a:cubicBezTo>
                <a:cubicBezTo>
                  <a:pt x="151" y="923"/>
                  <a:pt x="172" y="904"/>
                  <a:pt x="172" y="879"/>
                </a:cubicBezTo>
                <a:lnTo>
                  <a:pt x="172" y="539"/>
                </a:lnTo>
                <a:lnTo>
                  <a:pt x="190" y="539"/>
                </a:lnTo>
                <a:lnTo>
                  <a:pt x="190" y="879"/>
                </a:lnTo>
                <a:cubicBezTo>
                  <a:pt x="190" y="904"/>
                  <a:pt x="210" y="923"/>
                  <a:pt x="234" y="923"/>
                </a:cubicBezTo>
                <a:cubicBezTo>
                  <a:pt x="258" y="923"/>
                  <a:pt x="278" y="904"/>
                  <a:pt x="278" y="879"/>
                </a:cubicBezTo>
                <a:lnTo>
                  <a:pt x="278" y="294"/>
                </a:lnTo>
                <a:lnTo>
                  <a:pt x="295" y="294"/>
                </a:lnTo>
                <a:lnTo>
                  <a:pt x="295" y="504"/>
                </a:lnTo>
                <a:cubicBezTo>
                  <a:pt x="295" y="522"/>
                  <a:pt x="310" y="537"/>
                  <a:pt x="328" y="537"/>
                </a:cubicBezTo>
                <a:cubicBezTo>
                  <a:pt x="346" y="537"/>
                  <a:pt x="360" y="522"/>
                  <a:pt x="360" y="504"/>
                </a:cubicBezTo>
                <a:lnTo>
                  <a:pt x="360" y="271"/>
                </a:lnTo>
                <a:cubicBezTo>
                  <a:pt x="360" y="217"/>
                  <a:pt x="317" y="174"/>
                  <a:pt x="264" y="174"/>
                </a:cubicBezTo>
                <a:lnTo>
                  <a:pt x="97" y="17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5" name=""/>
          <p:cNvSpPr/>
          <p:nvPr/>
        </p:nvSpPr>
        <p:spPr>
          <a:xfrm>
            <a:off x="6015600" y="3020400"/>
            <a:ext cx="327600" cy="319680"/>
          </a:xfrm>
          <a:custGeom>
            <a:avLst/>
            <a:gdLst>
              <a:gd name="textAreaLeft" fmla="*/ 0 w 327600"/>
              <a:gd name="textAreaRight" fmla="*/ 327960 w 327600"/>
              <a:gd name="textAreaTop" fmla="*/ 0 h 319680"/>
              <a:gd name="textAreaBottom" fmla="*/ 320040 h 319680"/>
            </a:gdLst>
            <a:ahLst/>
            <a:rect l="textAreaLeft" t="textAreaTop" r="textAreaRight" b="textAreaBottom"/>
            <a:pathLst>
              <a:path w="911" h="889">
                <a:moveTo>
                  <a:pt x="850" y="59"/>
                </a:moveTo>
                <a:cubicBezTo>
                  <a:pt x="809" y="19"/>
                  <a:pt x="759" y="-1"/>
                  <a:pt x="701" y="0"/>
                </a:cubicBezTo>
                <a:cubicBezTo>
                  <a:pt x="609" y="1"/>
                  <a:pt x="530" y="51"/>
                  <a:pt x="465" y="150"/>
                </a:cubicBezTo>
                <a:lnTo>
                  <a:pt x="465" y="149"/>
                </a:lnTo>
                <a:lnTo>
                  <a:pt x="449" y="179"/>
                </a:lnTo>
                <a:cubicBezTo>
                  <a:pt x="449" y="179"/>
                  <a:pt x="442" y="166"/>
                  <a:pt x="432" y="148"/>
                </a:cubicBezTo>
                <a:lnTo>
                  <a:pt x="432" y="151"/>
                </a:lnTo>
                <a:cubicBezTo>
                  <a:pt x="408" y="101"/>
                  <a:pt x="378" y="65"/>
                  <a:pt x="341" y="40"/>
                </a:cubicBezTo>
                <a:cubicBezTo>
                  <a:pt x="304" y="16"/>
                  <a:pt x="262" y="5"/>
                  <a:pt x="218" y="5"/>
                </a:cubicBezTo>
                <a:cubicBezTo>
                  <a:pt x="159" y="5"/>
                  <a:pt x="108" y="24"/>
                  <a:pt x="65" y="61"/>
                </a:cubicBezTo>
                <a:cubicBezTo>
                  <a:pt x="21" y="98"/>
                  <a:pt x="0" y="145"/>
                  <a:pt x="0" y="202"/>
                </a:cubicBezTo>
                <a:cubicBezTo>
                  <a:pt x="0" y="222"/>
                  <a:pt x="7" y="251"/>
                  <a:pt x="18" y="289"/>
                </a:cubicBezTo>
                <a:cubicBezTo>
                  <a:pt x="41" y="345"/>
                  <a:pt x="98" y="417"/>
                  <a:pt x="192" y="507"/>
                </a:cubicBezTo>
                <a:cubicBezTo>
                  <a:pt x="286" y="597"/>
                  <a:pt x="351" y="664"/>
                  <a:pt x="387" y="709"/>
                </a:cubicBezTo>
                <a:cubicBezTo>
                  <a:pt x="424" y="753"/>
                  <a:pt x="448" y="813"/>
                  <a:pt x="460" y="889"/>
                </a:cubicBezTo>
                <a:cubicBezTo>
                  <a:pt x="469" y="822"/>
                  <a:pt x="503" y="755"/>
                  <a:pt x="564" y="688"/>
                </a:cubicBezTo>
                <a:cubicBezTo>
                  <a:pt x="625" y="621"/>
                  <a:pt x="695" y="547"/>
                  <a:pt x="774" y="466"/>
                </a:cubicBezTo>
                <a:cubicBezTo>
                  <a:pt x="852" y="385"/>
                  <a:pt x="896" y="322"/>
                  <a:pt x="904" y="279"/>
                </a:cubicBezTo>
                <a:cubicBezTo>
                  <a:pt x="909" y="263"/>
                  <a:pt x="911" y="243"/>
                  <a:pt x="911" y="217"/>
                </a:cubicBezTo>
                <a:cubicBezTo>
                  <a:pt x="911" y="153"/>
                  <a:pt x="890" y="100"/>
                  <a:pt x="850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6" name=""/>
          <p:cNvSpPr/>
          <p:nvPr/>
        </p:nvSpPr>
        <p:spPr>
          <a:xfrm>
            <a:off x="3729600" y="1955160"/>
            <a:ext cx="154080" cy="333360"/>
          </a:xfrm>
          <a:custGeom>
            <a:avLst/>
            <a:gdLst>
              <a:gd name="textAreaLeft" fmla="*/ 0 w 154080"/>
              <a:gd name="textAreaRight" fmla="*/ 154440 w 154080"/>
              <a:gd name="textAreaTop" fmla="*/ 0 h 333360"/>
              <a:gd name="textAreaBottom" fmla="*/ 333720 h 333360"/>
            </a:gdLst>
            <a:ahLst/>
            <a:rect l="textAreaLeft" t="textAreaTop" r="textAreaRight" b="textAreaBottom"/>
            <a:pathLst>
              <a:path w="429" h="927">
                <a:moveTo>
                  <a:pt x="215" y="0"/>
                </a:moveTo>
                <a:cubicBezTo>
                  <a:pt x="172" y="0"/>
                  <a:pt x="137" y="34"/>
                  <a:pt x="137" y="76"/>
                </a:cubicBezTo>
                <a:cubicBezTo>
                  <a:pt x="137" y="118"/>
                  <a:pt x="172" y="152"/>
                  <a:pt x="215" y="152"/>
                </a:cubicBezTo>
                <a:cubicBezTo>
                  <a:pt x="257" y="152"/>
                  <a:pt x="291" y="118"/>
                  <a:pt x="291" y="76"/>
                </a:cubicBezTo>
                <a:cubicBezTo>
                  <a:pt x="291" y="34"/>
                  <a:pt x="257" y="0"/>
                  <a:pt x="215" y="0"/>
                </a:cubicBezTo>
                <a:moveTo>
                  <a:pt x="156" y="169"/>
                </a:moveTo>
                <a:cubicBezTo>
                  <a:pt x="156" y="169"/>
                  <a:pt x="86" y="167"/>
                  <a:pt x="61" y="250"/>
                </a:cubicBezTo>
                <a:lnTo>
                  <a:pt x="1" y="460"/>
                </a:lnTo>
                <a:cubicBezTo>
                  <a:pt x="-4" y="480"/>
                  <a:pt x="7" y="495"/>
                  <a:pt x="24" y="500"/>
                </a:cubicBezTo>
                <a:cubicBezTo>
                  <a:pt x="41" y="505"/>
                  <a:pt x="58" y="496"/>
                  <a:pt x="62" y="481"/>
                </a:cubicBezTo>
                <a:lnTo>
                  <a:pt x="122" y="275"/>
                </a:lnTo>
                <a:lnTo>
                  <a:pt x="137" y="275"/>
                </a:lnTo>
                <a:lnTo>
                  <a:pt x="35" y="630"/>
                </a:lnTo>
                <a:lnTo>
                  <a:pt x="131" y="630"/>
                </a:lnTo>
                <a:lnTo>
                  <a:pt x="131" y="891"/>
                </a:lnTo>
                <a:cubicBezTo>
                  <a:pt x="131" y="911"/>
                  <a:pt x="148" y="927"/>
                  <a:pt x="169" y="927"/>
                </a:cubicBezTo>
                <a:cubicBezTo>
                  <a:pt x="187" y="927"/>
                  <a:pt x="206" y="909"/>
                  <a:pt x="206" y="889"/>
                </a:cubicBezTo>
                <a:lnTo>
                  <a:pt x="206" y="630"/>
                </a:lnTo>
                <a:lnTo>
                  <a:pt x="222" y="630"/>
                </a:lnTo>
                <a:lnTo>
                  <a:pt x="222" y="889"/>
                </a:lnTo>
                <a:cubicBezTo>
                  <a:pt x="222" y="909"/>
                  <a:pt x="241" y="927"/>
                  <a:pt x="260" y="927"/>
                </a:cubicBezTo>
                <a:cubicBezTo>
                  <a:pt x="281" y="927"/>
                  <a:pt x="297" y="911"/>
                  <a:pt x="297" y="891"/>
                </a:cubicBezTo>
                <a:lnTo>
                  <a:pt x="297" y="630"/>
                </a:lnTo>
                <a:lnTo>
                  <a:pt x="393" y="630"/>
                </a:lnTo>
                <a:lnTo>
                  <a:pt x="292" y="275"/>
                </a:lnTo>
                <a:lnTo>
                  <a:pt x="308" y="275"/>
                </a:lnTo>
                <a:lnTo>
                  <a:pt x="366" y="481"/>
                </a:lnTo>
                <a:cubicBezTo>
                  <a:pt x="371" y="496"/>
                  <a:pt x="389" y="505"/>
                  <a:pt x="405" y="500"/>
                </a:cubicBezTo>
                <a:cubicBezTo>
                  <a:pt x="423" y="495"/>
                  <a:pt x="433" y="480"/>
                  <a:pt x="427" y="460"/>
                </a:cubicBezTo>
                <a:lnTo>
                  <a:pt x="367" y="250"/>
                </a:lnTo>
                <a:cubicBezTo>
                  <a:pt x="343" y="167"/>
                  <a:pt x="273" y="169"/>
                  <a:pt x="273" y="169"/>
                </a:cubicBezTo>
                <a:lnTo>
                  <a:pt x="156" y="16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7" name=""/>
          <p:cNvSpPr/>
          <p:nvPr/>
        </p:nvSpPr>
        <p:spPr>
          <a:xfrm>
            <a:off x="1314000" y="2928960"/>
            <a:ext cx="129240" cy="330480"/>
          </a:xfrm>
          <a:custGeom>
            <a:avLst/>
            <a:gdLst>
              <a:gd name="textAreaLeft" fmla="*/ 0 w 129240"/>
              <a:gd name="textAreaRight" fmla="*/ 129600 w 129240"/>
              <a:gd name="textAreaTop" fmla="*/ 0 h 330480"/>
              <a:gd name="textAreaBottom" fmla="*/ 330840 h 330480"/>
            </a:gdLst>
            <a:ahLst/>
            <a:rect l="textAreaLeft" t="textAreaTop" r="textAreaRight" b="textAreaBottom"/>
            <a:pathLst>
              <a:path w="360" h="919">
                <a:moveTo>
                  <a:pt x="180" y="0"/>
                </a:moveTo>
                <a:cubicBezTo>
                  <a:pt x="139" y="0"/>
                  <a:pt x="105" y="35"/>
                  <a:pt x="105" y="76"/>
                </a:cubicBezTo>
                <a:cubicBezTo>
                  <a:pt x="105" y="117"/>
                  <a:pt x="139" y="151"/>
                  <a:pt x="180" y="151"/>
                </a:cubicBezTo>
                <a:cubicBezTo>
                  <a:pt x="222" y="151"/>
                  <a:pt x="255" y="117"/>
                  <a:pt x="255" y="76"/>
                </a:cubicBezTo>
                <a:cubicBezTo>
                  <a:pt x="255" y="35"/>
                  <a:pt x="222" y="0"/>
                  <a:pt x="180" y="0"/>
                </a:cubicBezTo>
                <a:moveTo>
                  <a:pt x="97" y="170"/>
                </a:moveTo>
                <a:cubicBezTo>
                  <a:pt x="44" y="170"/>
                  <a:pt x="0" y="213"/>
                  <a:pt x="0" y="267"/>
                </a:cubicBezTo>
                <a:lnTo>
                  <a:pt x="0" y="500"/>
                </a:lnTo>
                <a:cubicBezTo>
                  <a:pt x="0" y="518"/>
                  <a:pt x="15" y="533"/>
                  <a:pt x="33" y="533"/>
                </a:cubicBezTo>
                <a:cubicBezTo>
                  <a:pt x="52" y="533"/>
                  <a:pt x="66" y="518"/>
                  <a:pt x="66" y="500"/>
                </a:cubicBezTo>
                <a:lnTo>
                  <a:pt x="66" y="290"/>
                </a:lnTo>
                <a:lnTo>
                  <a:pt x="83" y="290"/>
                </a:lnTo>
                <a:lnTo>
                  <a:pt x="83" y="875"/>
                </a:lnTo>
                <a:cubicBezTo>
                  <a:pt x="83" y="899"/>
                  <a:pt x="102" y="919"/>
                  <a:pt x="127" y="919"/>
                </a:cubicBezTo>
                <a:cubicBezTo>
                  <a:pt x="151" y="919"/>
                  <a:pt x="172" y="899"/>
                  <a:pt x="172" y="875"/>
                </a:cubicBezTo>
                <a:lnTo>
                  <a:pt x="172" y="535"/>
                </a:lnTo>
                <a:lnTo>
                  <a:pt x="190" y="535"/>
                </a:lnTo>
                <a:lnTo>
                  <a:pt x="190" y="875"/>
                </a:lnTo>
                <a:cubicBezTo>
                  <a:pt x="190" y="899"/>
                  <a:pt x="209" y="919"/>
                  <a:pt x="234" y="919"/>
                </a:cubicBezTo>
                <a:cubicBezTo>
                  <a:pt x="258" y="919"/>
                  <a:pt x="278" y="899"/>
                  <a:pt x="278" y="875"/>
                </a:cubicBezTo>
                <a:lnTo>
                  <a:pt x="278" y="290"/>
                </a:lnTo>
                <a:lnTo>
                  <a:pt x="295" y="290"/>
                </a:lnTo>
                <a:lnTo>
                  <a:pt x="295" y="500"/>
                </a:lnTo>
                <a:cubicBezTo>
                  <a:pt x="295" y="518"/>
                  <a:pt x="310" y="533"/>
                  <a:pt x="328" y="533"/>
                </a:cubicBezTo>
                <a:cubicBezTo>
                  <a:pt x="346" y="533"/>
                  <a:pt x="360" y="518"/>
                  <a:pt x="360" y="500"/>
                </a:cubicBezTo>
                <a:lnTo>
                  <a:pt x="360" y="267"/>
                </a:lnTo>
                <a:cubicBezTo>
                  <a:pt x="360" y="213"/>
                  <a:pt x="317" y="170"/>
                  <a:pt x="263" y="170"/>
                </a:cubicBezTo>
                <a:lnTo>
                  <a:pt x="97" y="17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18" name="TextShape 2_36"/>
          <p:cNvSpPr/>
          <p:nvPr/>
        </p:nvSpPr>
        <p:spPr>
          <a:xfrm>
            <a:off x="0" y="476640"/>
            <a:ext cx="10080360" cy="60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400" spc="-1" strike="noStrike">
                <a:solidFill>
                  <a:srgbClr val="0393e4"/>
                </a:solidFill>
                <a:latin typeface="Noto Sans"/>
                <a:ea typeface="DejaVu Sans"/>
              </a:rPr>
              <a:t>Publishing a package on CRAN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691800" y="5257800"/>
            <a:ext cx="31658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ee"/>
                </a:solidFill>
                <a:uFillTx/>
                <a:latin typeface="Arial"/>
                <a:hlinkClick r:id="rId1"/>
              </a:rPr>
              <a:t>https://llrs.dev/talk/user-2021/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rcRect l="0" t="0" r="9290" b="0"/>
          <a:stretch/>
        </p:blipFill>
        <p:spPr>
          <a:xfrm>
            <a:off x="0" y="1226160"/>
            <a:ext cx="9143280" cy="403128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81160" y="12600"/>
            <a:ext cx="861480" cy="114264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4"/>
          <a:srcRect l="11055" t="21436" r="60710" b="38234"/>
          <a:stretch/>
        </p:blipFill>
        <p:spPr>
          <a:xfrm>
            <a:off x="360" y="360"/>
            <a:ext cx="1119600" cy="15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"/>
          <p:cNvSpPr/>
          <p:nvPr/>
        </p:nvSpPr>
        <p:spPr>
          <a:xfrm>
            <a:off x="2353320" y="296532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Ipsum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4169880" y="296568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Dolor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5991480" y="296604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Sit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7824960" y="296640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Amet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2635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ad15a"/>
              </a:gs>
              <a:gs pos="100000">
                <a:srgbClr val="5eb91e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44503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dee6ef"/>
              </a:gs>
              <a:gs pos="100000">
                <a:srgbClr val="50938a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627444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fc8fa"/>
              </a:gs>
              <a:gs pos="100000">
                <a:srgbClr val="729fcf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8107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5983b0"/>
              </a:gs>
              <a:gs pos="100000">
                <a:srgbClr val="3465a4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3017520" y="2050560"/>
            <a:ext cx="288360" cy="288000"/>
          </a:xfrm>
          <a:custGeom>
            <a:avLst/>
            <a:gdLst>
              <a:gd name="textAreaLeft" fmla="*/ 0 w 288360"/>
              <a:gd name="textAreaRight" fmla="*/ 288720 w 28836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802" h="801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234" y="150"/>
                  <a:pt x="379" y="214"/>
                  <a:pt x="484" y="319"/>
                </a:cubicBezTo>
                <a:cubicBezTo>
                  <a:pt x="588" y="423"/>
                  <a:pt x="653" y="567"/>
                  <a:pt x="653" y="727"/>
                </a:cubicBezTo>
                <a:cubicBezTo>
                  <a:pt x="653" y="768"/>
                  <a:pt x="686" y="801"/>
                  <a:pt x="728" y="801"/>
                </a:cubicBezTo>
                <a:cubicBezTo>
                  <a:pt x="769" y="801"/>
                  <a:pt x="802" y="768"/>
                  <a:pt x="802" y="727"/>
                </a:cubicBezTo>
                <a:cubicBezTo>
                  <a:pt x="802" y="526"/>
                  <a:pt x="721" y="345"/>
                  <a:pt x="590" y="213"/>
                </a:cubicBezTo>
                <a:cubicBezTo>
                  <a:pt x="458" y="81"/>
                  <a:pt x="276" y="0"/>
                  <a:pt x="75" y="0"/>
                </a:cubicBezTo>
                <a:moveTo>
                  <a:pt x="75" y="235"/>
                </a:moveTo>
                <a:cubicBezTo>
                  <a:pt x="34" y="235"/>
                  <a:pt x="0" y="269"/>
                  <a:pt x="0" y="310"/>
                </a:cubicBezTo>
                <a:cubicBezTo>
                  <a:pt x="0" y="351"/>
                  <a:pt x="34" y="384"/>
                  <a:pt x="75" y="384"/>
                </a:cubicBezTo>
                <a:cubicBezTo>
                  <a:pt x="170" y="384"/>
                  <a:pt x="256" y="423"/>
                  <a:pt x="317" y="485"/>
                </a:cubicBezTo>
                <a:cubicBezTo>
                  <a:pt x="380" y="547"/>
                  <a:pt x="418" y="632"/>
                  <a:pt x="418" y="727"/>
                </a:cubicBezTo>
                <a:cubicBezTo>
                  <a:pt x="418" y="768"/>
                  <a:pt x="451" y="801"/>
                  <a:pt x="492" y="801"/>
                </a:cubicBezTo>
                <a:cubicBezTo>
                  <a:pt x="534" y="801"/>
                  <a:pt x="567" y="768"/>
                  <a:pt x="567" y="727"/>
                </a:cubicBezTo>
                <a:cubicBezTo>
                  <a:pt x="567" y="591"/>
                  <a:pt x="512" y="468"/>
                  <a:pt x="423" y="379"/>
                </a:cubicBezTo>
                <a:cubicBezTo>
                  <a:pt x="334" y="290"/>
                  <a:pt x="211" y="235"/>
                  <a:pt x="75" y="235"/>
                </a:cubicBezTo>
                <a:moveTo>
                  <a:pt x="135" y="532"/>
                </a:moveTo>
                <a:cubicBezTo>
                  <a:pt x="61" y="532"/>
                  <a:pt x="0" y="591"/>
                  <a:pt x="0" y="666"/>
                </a:cubicBezTo>
                <a:cubicBezTo>
                  <a:pt x="0" y="740"/>
                  <a:pt x="60" y="801"/>
                  <a:pt x="135" y="801"/>
                </a:cubicBezTo>
                <a:cubicBezTo>
                  <a:pt x="209" y="801"/>
                  <a:pt x="271" y="740"/>
                  <a:pt x="271" y="666"/>
                </a:cubicBezTo>
                <a:cubicBezTo>
                  <a:pt x="271" y="591"/>
                  <a:pt x="210" y="532"/>
                  <a:pt x="135" y="53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4846320" y="2050560"/>
            <a:ext cx="303840" cy="303840"/>
          </a:xfrm>
          <a:custGeom>
            <a:avLst/>
            <a:gdLst>
              <a:gd name="textAreaLeft" fmla="*/ 0 w 303840"/>
              <a:gd name="textAreaRight" fmla="*/ 304200 w 303840"/>
              <a:gd name="textAreaTop" fmla="*/ 0 h 303840"/>
              <a:gd name="textAreaBottom" fmla="*/ 304200 h 303840"/>
            </a:gdLst>
            <a:ahLst/>
            <a:rect l="textAreaLeft" t="textAreaTop" r="textAreaRight" b="textAreaBottom"/>
            <a:pathLst>
              <a:path w="845" h="845">
                <a:moveTo>
                  <a:pt x="423" y="0"/>
                </a:moveTo>
                <a:cubicBezTo>
                  <a:pt x="377" y="0"/>
                  <a:pt x="340" y="37"/>
                  <a:pt x="340" y="82"/>
                </a:cubicBezTo>
                <a:lnTo>
                  <a:pt x="340" y="115"/>
                </a:lnTo>
                <a:cubicBezTo>
                  <a:pt x="312" y="121"/>
                  <a:pt x="286" y="131"/>
                  <a:pt x="262" y="145"/>
                </a:cubicBezTo>
                <a:lnTo>
                  <a:pt x="240" y="123"/>
                </a:lnTo>
                <a:cubicBezTo>
                  <a:pt x="208" y="91"/>
                  <a:pt x="156" y="91"/>
                  <a:pt x="124" y="123"/>
                </a:cubicBezTo>
                <a:cubicBezTo>
                  <a:pt x="92" y="155"/>
                  <a:pt x="92" y="208"/>
                  <a:pt x="124" y="240"/>
                </a:cubicBezTo>
                <a:lnTo>
                  <a:pt x="144" y="261"/>
                </a:lnTo>
                <a:cubicBezTo>
                  <a:pt x="131" y="285"/>
                  <a:pt x="120" y="311"/>
                  <a:pt x="114" y="339"/>
                </a:cubicBezTo>
                <a:lnTo>
                  <a:pt x="82" y="339"/>
                </a:lnTo>
                <a:cubicBezTo>
                  <a:pt x="37" y="339"/>
                  <a:pt x="0" y="377"/>
                  <a:pt x="0" y="422"/>
                </a:cubicBezTo>
                <a:cubicBezTo>
                  <a:pt x="0" y="467"/>
                  <a:pt x="37" y="504"/>
                  <a:pt x="82" y="504"/>
                </a:cubicBezTo>
                <a:lnTo>
                  <a:pt x="123" y="504"/>
                </a:lnTo>
                <a:cubicBezTo>
                  <a:pt x="131" y="528"/>
                  <a:pt x="141" y="551"/>
                  <a:pt x="156" y="572"/>
                </a:cubicBezTo>
                <a:lnTo>
                  <a:pt x="124" y="604"/>
                </a:lnTo>
                <a:cubicBezTo>
                  <a:pt x="92" y="636"/>
                  <a:pt x="92" y="689"/>
                  <a:pt x="124" y="721"/>
                </a:cubicBezTo>
                <a:cubicBezTo>
                  <a:pt x="156" y="753"/>
                  <a:pt x="208" y="753"/>
                  <a:pt x="240" y="721"/>
                </a:cubicBezTo>
                <a:lnTo>
                  <a:pt x="282" y="680"/>
                </a:lnTo>
                <a:cubicBezTo>
                  <a:pt x="300" y="688"/>
                  <a:pt x="320" y="695"/>
                  <a:pt x="340" y="699"/>
                </a:cubicBezTo>
                <a:lnTo>
                  <a:pt x="340" y="762"/>
                </a:lnTo>
                <a:cubicBezTo>
                  <a:pt x="340" y="807"/>
                  <a:pt x="377" y="845"/>
                  <a:pt x="423" y="845"/>
                </a:cubicBezTo>
                <a:cubicBezTo>
                  <a:pt x="468" y="845"/>
                  <a:pt x="505" y="807"/>
                  <a:pt x="505" y="762"/>
                </a:cubicBezTo>
                <a:lnTo>
                  <a:pt x="505" y="690"/>
                </a:lnTo>
                <a:cubicBezTo>
                  <a:pt x="521" y="684"/>
                  <a:pt x="537" y="677"/>
                  <a:pt x="552" y="668"/>
                </a:cubicBezTo>
                <a:lnTo>
                  <a:pt x="605" y="721"/>
                </a:lnTo>
                <a:cubicBezTo>
                  <a:pt x="637" y="753"/>
                  <a:pt x="689" y="753"/>
                  <a:pt x="721" y="721"/>
                </a:cubicBezTo>
                <a:cubicBezTo>
                  <a:pt x="754" y="689"/>
                  <a:pt x="754" y="636"/>
                  <a:pt x="721" y="603"/>
                </a:cubicBezTo>
                <a:lnTo>
                  <a:pt x="669" y="551"/>
                </a:lnTo>
                <a:cubicBezTo>
                  <a:pt x="677" y="536"/>
                  <a:pt x="683" y="521"/>
                  <a:pt x="689" y="504"/>
                </a:cubicBezTo>
                <a:lnTo>
                  <a:pt x="762" y="504"/>
                </a:lnTo>
                <a:cubicBezTo>
                  <a:pt x="808" y="504"/>
                  <a:pt x="845" y="467"/>
                  <a:pt x="845" y="422"/>
                </a:cubicBezTo>
                <a:cubicBezTo>
                  <a:pt x="845" y="377"/>
                  <a:pt x="808" y="339"/>
                  <a:pt x="762" y="339"/>
                </a:cubicBezTo>
                <a:lnTo>
                  <a:pt x="698" y="339"/>
                </a:lnTo>
                <a:cubicBezTo>
                  <a:pt x="693" y="319"/>
                  <a:pt x="687" y="301"/>
                  <a:pt x="679" y="283"/>
                </a:cubicBezTo>
                <a:lnTo>
                  <a:pt x="721" y="240"/>
                </a:lnTo>
                <a:cubicBezTo>
                  <a:pt x="754" y="208"/>
                  <a:pt x="754" y="155"/>
                  <a:pt x="721" y="123"/>
                </a:cubicBezTo>
                <a:cubicBezTo>
                  <a:pt x="689" y="91"/>
                  <a:pt x="637" y="91"/>
                  <a:pt x="605" y="123"/>
                </a:cubicBezTo>
                <a:lnTo>
                  <a:pt x="570" y="157"/>
                </a:lnTo>
                <a:cubicBezTo>
                  <a:pt x="550" y="144"/>
                  <a:pt x="528" y="133"/>
                  <a:pt x="505" y="124"/>
                </a:cubicBezTo>
                <a:lnTo>
                  <a:pt x="505" y="82"/>
                </a:lnTo>
                <a:cubicBezTo>
                  <a:pt x="505" y="37"/>
                  <a:pt x="468" y="0"/>
                  <a:pt x="423" y="0"/>
                </a:cubicBezTo>
                <a:moveTo>
                  <a:pt x="423" y="286"/>
                </a:moveTo>
                <a:cubicBezTo>
                  <a:pt x="497" y="286"/>
                  <a:pt x="558" y="347"/>
                  <a:pt x="558" y="422"/>
                </a:cubicBezTo>
                <a:cubicBezTo>
                  <a:pt x="558" y="497"/>
                  <a:pt x="497" y="558"/>
                  <a:pt x="423" y="558"/>
                </a:cubicBezTo>
                <a:cubicBezTo>
                  <a:pt x="347" y="558"/>
                  <a:pt x="287" y="497"/>
                  <a:pt x="287" y="422"/>
                </a:cubicBezTo>
                <a:cubicBezTo>
                  <a:pt x="287" y="347"/>
                  <a:pt x="347" y="286"/>
                  <a:pt x="423" y="28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6648840" y="2050560"/>
            <a:ext cx="379440" cy="291240"/>
          </a:xfrm>
          <a:custGeom>
            <a:avLst/>
            <a:gdLst>
              <a:gd name="textAreaLeft" fmla="*/ 0 w 379440"/>
              <a:gd name="textAreaRight" fmla="*/ 379800 w 379440"/>
              <a:gd name="textAreaTop" fmla="*/ 0 h 291240"/>
              <a:gd name="textAreaBottom" fmla="*/ 291600 h 291240"/>
            </a:gdLst>
            <a:ahLst/>
            <a:rect l="textAreaLeft" t="textAreaTop" r="textAreaRight" b="textAreaBottom"/>
            <a:pathLst>
              <a:path w="1055" h="810">
                <a:moveTo>
                  <a:pt x="405" y="0"/>
                </a:moveTo>
                <a:cubicBezTo>
                  <a:pt x="628" y="0"/>
                  <a:pt x="809" y="181"/>
                  <a:pt x="809" y="405"/>
                </a:cubicBezTo>
                <a:cubicBezTo>
                  <a:pt x="809" y="494"/>
                  <a:pt x="781" y="577"/>
                  <a:pt x="732" y="644"/>
                </a:cubicBezTo>
                <a:cubicBezTo>
                  <a:pt x="742" y="681"/>
                  <a:pt x="757" y="712"/>
                  <a:pt x="788" y="721"/>
                </a:cubicBezTo>
                <a:cubicBezTo>
                  <a:pt x="827" y="734"/>
                  <a:pt x="893" y="721"/>
                  <a:pt x="1005" y="666"/>
                </a:cubicBezTo>
                <a:cubicBezTo>
                  <a:pt x="1023" y="657"/>
                  <a:pt x="1044" y="665"/>
                  <a:pt x="1052" y="682"/>
                </a:cubicBezTo>
                <a:cubicBezTo>
                  <a:pt x="1060" y="699"/>
                  <a:pt x="1054" y="720"/>
                  <a:pt x="1036" y="728"/>
                </a:cubicBezTo>
                <a:cubicBezTo>
                  <a:pt x="906" y="793"/>
                  <a:pt x="822" y="805"/>
                  <a:pt x="768" y="788"/>
                </a:cubicBezTo>
                <a:cubicBezTo>
                  <a:pt x="721" y="774"/>
                  <a:pt x="695" y="742"/>
                  <a:pt x="679" y="703"/>
                </a:cubicBezTo>
                <a:cubicBezTo>
                  <a:pt x="607" y="770"/>
                  <a:pt x="511" y="810"/>
                  <a:pt x="405" y="810"/>
                </a:cubicBezTo>
                <a:cubicBezTo>
                  <a:pt x="181" y="810"/>
                  <a:pt x="0" y="628"/>
                  <a:pt x="0" y="405"/>
                </a:cubicBezTo>
                <a:cubicBezTo>
                  <a:pt x="0" y="181"/>
                  <a:pt x="181" y="0"/>
                  <a:pt x="405" y="0"/>
                </a:cubicBezTo>
                <a:moveTo>
                  <a:pt x="405" y="503"/>
                </a:moveTo>
                <a:cubicBezTo>
                  <a:pt x="469" y="503"/>
                  <a:pt x="522" y="555"/>
                  <a:pt x="522" y="620"/>
                </a:cubicBezTo>
                <a:cubicBezTo>
                  <a:pt x="522" y="684"/>
                  <a:pt x="469" y="738"/>
                  <a:pt x="405" y="738"/>
                </a:cubicBezTo>
                <a:cubicBezTo>
                  <a:pt x="340" y="738"/>
                  <a:pt x="288" y="684"/>
                  <a:pt x="288" y="620"/>
                </a:cubicBezTo>
                <a:cubicBezTo>
                  <a:pt x="288" y="555"/>
                  <a:pt x="340" y="503"/>
                  <a:pt x="405" y="503"/>
                </a:cubicBezTo>
                <a:moveTo>
                  <a:pt x="405" y="59"/>
                </a:moveTo>
                <a:cubicBezTo>
                  <a:pt x="469" y="59"/>
                  <a:pt x="522" y="111"/>
                  <a:pt x="522" y="176"/>
                </a:cubicBezTo>
                <a:cubicBezTo>
                  <a:pt x="522" y="240"/>
                  <a:pt x="469" y="293"/>
                  <a:pt x="405" y="293"/>
                </a:cubicBezTo>
                <a:cubicBezTo>
                  <a:pt x="340" y="293"/>
                  <a:pt x="288" y="240"/>
                  <a:pt x="288" y="176"/>
                </a:cubicBezTo>
                <a:cubicBezTo>
                  <a:pt x="288" y="111"/>
                  <a:pt x="340" y="59"/>
                  <a:pt x="405" y="59"/>
                </a:cubicBezTo>
                <a:moveTo>
                  <a:pt x="299" y="398"/>
                </a:moveTo>
                <a:cubicBezTo>
                  <a:pt x="299" y="463"/>
                  <a:pt x="247" y="515"/>
                  <a:pt x="182" y="515"/>
                </a:cubicBezTo>
                <a:cubicBezTo>
                  <a:pt x="118" y="515"/>
                  <a:pt x="66" y="463"/>
                  <a:pt x="66" y="398"/>
                </a:cubicBezTo>
                <a:cubicBezTo>
                  <a:pt x="66" y="333"/>
                  <a:pt x="118" y="281"/>
                  <a:pt x="183" y="281"/>
                </a:cubicBezTo>
                <a:cubicBezTo>
                  <a:pt x="247" y="281"/>
                  <a:pt x="299" y="333"/>
                  <a:pt x="299" y="398"/>
                </a:cubicBezTo>
                <a:moveTo>
                  <a:pt x="744" y="398"/>
                </a:moveTo>
                <a:cubicBezTo>
                  <a:pt x="744" y="463"/>
                  <a:pt x="692" y="515"/>
                  <a:pt x="627" y="515"/>
                </a:cubicBezTo>
                <a:cubicBezTo>
                  <a:pt x="562" y="515"/>
                  <a:pt x="510" y="463"/>
                  <a:pt x="510" y="398"/>
                </a:cubicBezTo>
                <a:cubicBezTo>
                  <a:pt x="510" y="333"/>
                  <a:pt x="562" y="281"/>
                  <a:pt x="627" y="281"/>
                </a:cubicBezTo>
                <a:cubicBezTo>
                  <a:pt x="692" y="281"/>
                  <a:pt x="744" y="333"/>
                  <a:pt x="744" y="39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8468640" y="2098800"/>
            <a:ext cx="292680" cy="281160"/>
          </a:xfrm>
          <a:custGeom>
            <a:avLst/>
            <a:gdLst>
              <a:gd name="textAreaLeft" fmla="*/ 0 w 292680"/>
              <a:gd name="textAreaRight" fmla="*/ 293040 w 29268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814" h="782">
                <a:moveTo>
                  <a:pt x="28" y="0"/>
                </a:moveTo>
                <a:cubicBezTo>
                  <a:pt x="18" y="1"/>
                  <a:pt x="10" y="6"/>
                  <a:pt x="4" y="15"/>
                </a:cubicBezTo>
                <a:cubicBezTo>
                  <a:pt x="-4" y="29"/>
                  <a:pt x="0" y="47"/>
                  <a:pt x="14" y="56"/>
                </a:cubicBezTo>
                <a:cubicBezTo>
                  <a:pt x="70" y="88"/>
                  <a:pt x="108" y="150"/>
                  <a:pt x="136" y="231"/>
                </a:cubicBezTo>
                <a:cubicBezTo>
                  <a:pt x="165" y="316"/>
                  <a:pt x="181" y="421"/>
                  <a:pt x="191" y="538"/>
                </a:cubicBezTo>
                <a:cubicBezTo>
                  <a:pt x="192" y="555"/>
                  <a:pt x="207" y="567"/>
                  <a:pt x="223" y="565"/>
                </a:cubicBezTo>
                <a:lnTo>
                  <a:pt x="726" y="565"/>
                </a:lnTo>
                <a:cubicBezTo>
                  <a:pt x="742" y="565"/>
                  <a:pt x="756" y="551"/>
                  <a:pt x="756" y="535"/>
                </a:cubicBezTo>
                <a:cubicBezTo>
                  <a:pt x="756" y="518"/>
                  <a:pt x="742" y="506"/>
                  <a:pt x="726" y="506"/>
                </a:cubicBezTo>
                <a:lnTo>
                  <a:pt x="248" y="506"/>
                </a:lnTo>
                <a:cubicBezTo>
                  <a:pt x="238" y="395"/>
                  <a:pt x="221" y="295"/>
                  <a:pt x="193" y="212"/>
                </a:cubicBezTo>
                <a:cubicBezTo>
                  <a:pt x="161" y="117"/>
                  <a:pt x="114" y="45"/>
                  <a:pt x="45" y="5"/>
                </a:cubicBezTo>
                <a:cubicBezTo>
                  <a:pt x="40" y="1"/>
                  <a:pt x="34" y="0"/>
                  <a:pt x="28" y="0"/>
                </a:cubicBezTo>
                <a:moveTo>
                  <a:pt x="231" y="111"/>
                </a:moveTo>
                <a:lnTo>
                  <a:pt x="280" y="402"/>
                </a:lnTo>
                <a:lnTo>
                  <a:pt x="678" y="402"/>
                </a:lnTo>
                <a:lnTo>
                  <a:pt x="814" y="111"/>
                </a:lnTo>
                <a:lnTo>
                  <a:pt x="231" y="111"/>
                </a:lnTo>
                <a:moveTo>
                  <a:pt x="247" y="613"/>
                </a:moveTo>
                <a:cubicBezTo>
                  <a:pt x="200" y="613"/>
                  <a:pt x="162" y="650"/>
                  <a:pt x="162" y="697"/>
                </a:cubicBezTo>
                <a:cubicBezTo>
                  <a:pt x="162" y="743"/>
                  <a:pt x="200" y="782"/>
                  <a:pt x="247" y="782"/>
                </a:cubicBezTo>
                <a:cubicBezTo>
                  <a:pt x="294" y="782"/>
                  <a:pt x="331" y="743"/>
                  <a:pt x="331" y="697"/>
                </a:cubicBezTo>
                <a:cubicBezTo>
                  <a:pt x="331" y="650"/>
                  <a:pt x="294" y="613"/>
                  <a:pt x="247" y="613"/>
                </a:cubicBezTo>
                <a:moveTo>
                  <a:pt x="664" y="613"/>
                </a:moveTo>
                <a:cubicBezTo>
                  <a:pt x="618" y="613"/>
                  <a:pt x="580" y="650"/>
                  <a:pt x="580" y="697"/>
                </a:cubicBezTo>
                <a:cubicBezTo>
                  <a:pt x="580" y="743"/>
                  <a:pt x="618" y="782"/>
                  <a:pt x="664" y="782"/>
                </a:cubicBezTo>
                <a:cubicBezTo>
                  <a:pt x="711" y="782"/>
                  <a:pt x="749" y="743"/>
                  <a:pt x="749" y="697"/>
                </a:cubicBezTo>
                <a:cubicBezTo>
                  <a:pt x="749" y="650"/>
                  <a:pt x="711" y="613"/>
                  <a:pt x="664" y="61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657800" y="743400"/>
            <a:ext cx="7943040" cy="451404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rcRect l="11055" t="21436" r="60710" b="38234"/>
          <a:stretch/>
        </p:blipFill>
        <p:spPr>
          <a:xfrm>
            <a:off x="0" y="0"/>
            <a:ext cx="1119600" cy="15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2353320" y="296532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Ipsum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4169880" y="296568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Dolor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5991480" y="296604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Sit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2635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ad15a"/>
              </a:gs>
              <a:gs pos="100000">
                <a:srgbClr val="5eb91e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44503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dee6ef"/>
              </a:gs>
              <a:gs pos="100000">
                <a:srgbClr val="50938a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627444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6fc8fa"/>
              </a:gs>
              <a:gs pos="100000">
                <a:srgbClr val="729fcf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81079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5983b0"/>
              </a:gs>
              <a:gs pos="100000">
                <a:srgbClr val="3465a4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017520" y="2050560"/>
            <a:ext cx="288360" cy="288000"/>
          </a:xfrm>
          <a:custGeom>
            <a:avLst/>
            <a:gdLst>
              <a:gd name="textAreaLeft" fmla="*/ 0 w 288360"/>
              <a:gd name="textAreaRight" fmla="*/ 288720 w 28836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802" h="801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234" y="150"/>
                  <a:pt x="379" y="214"/>
                  <a:pt x="484" y="319"/>
                </a:cubicBezTo>
                <a:cubicBezTo>
                  <a:pt x="588" y="423"/>
                  <a:pt x="653" y="567"/>
                  <a:pt x="653" y="727"/>
                </a:cubicBezTo>
                <a:cubicBezTo>
                  <a:pt x="653" y="768"/>
                  <a:pt x="686" y="801"/>
                  <a:pt x="728" y="801"/>
                </a:cubicBezTo>
                <a:cubicBezTo>
                  <a:pt x="769" y="801"/>
                  <a:pt x="802" y="768"/>
                  <a:pt x="802" y="727"/>
                </a:cubicBezTo>
                <a:cubicBezTo>
                  <a:pt x="802" y="526"/>
                  <a:pt x="721" y="345"/>
                  <a:pt x="590" y="213"/>
                </a:cubicBezTo>
                <a:cubicBezTo>
                  <a:pt x="458" y="81"/>
                  <a:pt x="276" y="0"/>
                  <a:pt x="75" y="0"/>
                </a:cubicBezTo>
                <a:moveTo>
                  <a:pt x="75" y="235"/>
                </a:moveTo>
                <a:cubicBezTo>
                  <a:pt x="34" y="235"/>
                  <a:pt x="0" y="269"/>
                  <a:pt x="0" y="310"/>
                </a:cubicBezTo>
                <a:cubicBezTo>
                  <a:pt x="0" y="351"/>
                  <a:pt x="34" y="384"/>
                  <a:pt x="75" y="384"/>
                </a:cubicBezTo>
                <a:cubicBezTo>
                  <a:pt x="170" y="384"/>
                  <a:pt x="256" y="423"/>
                  <a:pt x="317" y="485"/>
                </a:cubicBezTo>
                <a:cubicBezTo>
                  <a:pt x="380" y="547"/>
                  <a:pt x="418" y="632"/>
                  <a:pt x="418" y="727"/>
                </a:cubicBezTo>
                <a:cubicBezTo>
                  <a:pt x="418" y="768"/>
                  <a:pt x="451" y="801"/>
                  <a:pt x="492" y="801"/>
                </a:cubicBezTo>
                <a:cubicBezTo>
                  <a:pt x="534" y="801"/>
                  <a:pt x="567" y="768"/>
                  <a:pt x="567" y="727"/>
                </a:cubicBezTo>
                <a:cubicBezTo>
                  <a:pt x="567" y="591"/>
                  <a:pt x="512" y="468"/>
                  <a:pt x="423" y="379"/>
                </a:cubicBezTo>
                <a:cubicBezTo>
                  <a:pt x="334" y="290"/>
                  <a:pt x="211" y="235"/>
                  <a:pt x="75" y="235"/>
                </a:cubicBezTo>
                <a:moveTo>
                  <a:pt x="135" y="532"/>
                </a:moveTo>
                <a:cubicBezTo>
                  <a:pt x="61" y="532"/>
                  <a:pt x="0" y="591"/>
                  <a:pt x="0" y="666"/>
                </a:cubicBezTo>
                <a:cubicBezTo>
                  <a:pt x="0" y="740"/>
                  <a:pt x="60" y="801"/>
                  <a:pt x="135" y="801"/>
                </a:cubicBezTo>
                <a:cubicBezTo>
                  <a:pt x="209" y="801"/>
                  <a:pt x="271" y="740"/>
                  <a:pt x="271" y="666"/>
                </a:cubicBezTo>
                <a:cubicBezTo>
                  <a:pt x="271" y="591"/>
                  <a:pt x="210" y="532"/>
                  <a:pt x="135" y="53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846320" y="2050560"/>
            <a:ext cx="303840" cy="303840"/>
          </a:xfrm>
          <a:custGeom>
            <a:avLst/>
            <a:gdLst>
              <a:gd name="textAreaLeft" fmla="*/ 0 w 303840"/>
              <a:gd name="textAreaRight" fmla="*/ 304200 w 303840"/>
              <a:gd name="textAreaTop" fmla="*/ 0 h 303840"/>
              <a:gd name="textAreaBottom" fmla="*/ 304200 h 303840"/>
            </a:gdLst>
            <a:ahLst/>
            <a:rect l="textAreaLeft" t="textAreaTop" r="textAreaRight" b="textAreaBottom"/>
            <a:pathLst>
              <a:path w="845" h="845">
                <a:moveTo>
                  <a:pt x="423" y="0"/>
                </a:moveTo>
                <a:cubicBezTo>
                  <a:pt x="377" y="0"/>
                  <a:pt x="340" y="37"/>
                  <a:pt x="340" y="82"/>
                </a:cubicBezTo>
                <a:lnTo>
                  <a:pt x="340" y="115"/>
                </a:lnTo>
                <a:cubicBezTo>
                  <a:pt x="312" y="121"/>
                  <a:pt x="286" y="131"/>
                  <a:pt x="262" y="145"/>
                </a:cubicBezTo>
                <a:lnTo>
                  <a:pt x="240" y="123"/>
                </a:lnTo>
                <a:cubicBezTo>
                  <a:pt x="208" y="91"/>
                  <a:pt x="156" y="91"/>
                  <a:pt x="124" y="123"/>
                </a:cubicBezTo>
                <a:cubicBezTo>
                  <a:pt x="92" y="155"/>
                  <a:pt x="92" y="208"/>
                  <a:pt x="124" y="240"/>
                </a:cubicBezTo>
                <a:lnTo>
                  <a:pt x="144" y="261"/>
                </a:lnTo>
                <a:cubicBezTo>
                  <a:pt x="131" y="285"/>
                  <a:pt x="120" y="311"/>
                  <a:pt x="114" y="339"/>
                </a:cubicBezTo>
                <a:lnTo>
                  <a:pt x="82" y="339"/>
                </a:lnTo>
                <a:cubicBezTo>
                  <a:pt x="37" y="339"/>
                  <a:pt x="0" y="377"/>
                  <a:pt x="0" y="422"/>
                </a:cubicBezTo>
                <a:cubicBezTo>
                  <a:pt x="0" y="467"/>
                  <a:pt x="37" y="504"/>
                  <a:pt x="82" y="504"/>
                </a:cubicBezTo>
                <a:lnTo>
                  <a:pt x="123" y="504"/>
                </a:lnTo>
                <a:cubicBezTo>
                  <a:pt x="131" y="528"/>
                  <a:pt x="141" y="551"/>
                  <a:pt x="156" y="572"/>
                </a:cubicBezTo>
                <a:lnTo>
                  <a:pt x="124" y="604"/>
                </a:lnTo>
                <a:cubicBezTo>
                  <a:pt x="92" y="636"/>
                  <a:pt x="92" y="689"/>
                  <a:pt x="124" y="721"/>
                </a:cubicBezTo>
                <a:cubicBezTo>
                  <a:pt x="156" y="753"/>
                  <a:pt x="208" y="753"/>
                  <a:pt x="240" y="721"/>
                </a:cubicBezTo>
                <a:lnTo>
                  <a:pt x="282" y="680"/>
                </a:lnTo>
                <a:cubicBezTo>
                  <a:pt x="300" y="688"/>
                  <a:pt x="320" y="695"/>
                  <a:pt x="340" y="699"/>
                </a:cubicBezTo>
                <a:lnTo>
                  <a:pt x="340" y="762"/>
                </a:lnTo>
                <a:cubicBezTo>
                  <a:pt x="340" y="807"/>
                  <a:pt x="377" y="845"/>
                  <a:pt x="423" y="845"/>
                </a:cubicBezTo>
                <a:cubicBezTo>
                  <a:pt x="468" y="845"/>
                  <a:pt x="505" y="807"/>
                  <a:pt x="505" y="762"/>
                </a:cubicBezTo>
                <a:lnTo>
                  <a:pt x="505" y="690"/>
                </a:lnTo>
                <a:cubicBezTo>
                  <a:pt x="521" y="684"/>
                  <a:pt x="537" y="677"/>
                  <a:pt x="552" y="668"/>
                </a:cubicBezTo>
                <a:lnTo>
                  <a:pt x="605" y="721"/>
                </a:lnTo>
                <a:cubicBezTo>
                  <a:pt x="637" y="753"/>
                  <a:pt x="689" y="753"/>
                  <a:pt x="721" y="721"/>
                </a:cubicBezTo>
                <a:cubicBezTo>
                  <a:pt x="754" y="689"/>
                  <a:pt x="754" y="636"/>
                  <a:pt x="721" y="603"/>
                </a:cubicBezTo>
                <a:lnTo>
                  <a:pt x="669" y="551"/>
                </a:lnTo>
                <a:cubicBezTo>
                  <a:pt x="677" y="536"/>
                  <a:pt x="683" y="521"/>
                  <a:pt x="689" y="504"/>
                </a:cubicBezTo>
                <a:lnTo>
                  <a:pt x="762" y="504"/>
                </a:lnTo>
                <a:cubicBezTo>
                  <a:pt x="808" y="504"/>
                  <a:pt x="845" y="467"/>
                  <a:pt x="845" y="422"/>
                </a:cubicBezTo>
                <a:cubicBezTo>
                  <a:pt x="845" y="377"/>
                  <a:pt x="808" y="339"/>
                  <a:pt x="762" y="339"/>
                </a:cubicBezTo>
                <a:lnTo>
                  <a:pt x="698" y="339"/>
                </a:lnTo>
                <a:cubicBezTo>
                  <a:pt x="693" y="319"/>
                  <a:pt x="687" y="301"/>
                  <a:pt x="679" y="283"/>
                </a:cubicBezTo>
                <a:lnTo>
                  <a:pt x="721" y="240"/>
                </a:lnTo>
                <a:cubicBezTo>
                  <a:pt x="754" y="208"/>
                  <a:pt x="754" y="155"/>
                  <a:pt x="721" y="123"/>
                </a:cubicBezTo>
                <a:cubicBezTo>
                  <a:pt x="689" y="91"/>
                  <a:pt x="637" y="91"/>
                  <a:pt x="605" y="123"/>
                </a:cubicBezTo>
                <a:lnTo>
                  <a:pt x="570" y="157"/>
                </a:lnTo>
                <a:cubicBezTo>
                  <a:pt x="550" y="144"/>
                  <a:pt x="528" y="133"/>
                  <a:pt x="505" y="124"/>
                </a:cubicBezTo>
                <a:lnTo>
                  <a:pt x="505" y="82"/>
                </a:lnTo>
                <a:cubicBezTo>
                  <a:pt x="505" y="37"/>
                  <a:pt x="468" y="0"/>
                  <a:pt x="423" y="0"/>
                </a:cubicBezTo>
                <a:moveTo>
                  <a:pt x="423" y="286"/>
                </a:moveTo>
                <a:cubicBezTo>
                  <a:pt x="497" y="286"/>
                  <a:pt x="558" y="347"/>
                  <a:pt x="558" y="422"/>
                </a:cubicBezTo>
                <a:cubicBezTo>
                  <a:pt x="558" y="497"/>
                  <a:pt x="497" y="558"/>
                  <a:pt x="423" y="558"/>
                </a:cubicBezTo>
                <a:cubicBezTo>
                  <a:pt x="347" y="558"/>
                  <a:pt x="287" y="497"/>
                  <a:pt x="287" y="422"/>
                </a:cubicBezTo>
                <a:cubicBezTo>
                  <a:pt x="287" y="347"/>
                  <a:pt x="347" y="286"/>
                  <a:pt x="423" y="28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6648840" y="2050560"/>
            <a:ext cx="379440" cy="291240"/>
          </a:xfrm>
          <a:custGeom>
            <a:avLst/>
            <a:gdLst>
              <a:gd name="textAreaLeft" fmla="*/ 0 w 379440"/>
              <a:gd name="textAreaRight" fmla="*/ 379800 w 379440"/>
              <a:gd name="textAreaTop" fmla="*/ 0 h 291240"/>
              <a:gd name="textAreaBottom" fmla="*/ 291600 h 291240"/>
            </a:gdLst>
            <a:ahLst/>
            <a:rect l="textAreaLeft" t="textAreaTop" r="textAreaRight" b="textAreaBottom"/>
            <a:pathLst>
              <a:path w="1055" h="810">
                <a:moveTo>
                  <a:pt x="405" y="0"/>
                </a:moveTo>
                <a:cubicBezTo>
                  <a:pt x="628" y="0"/>
                  <a:pt x="809" y="181"/>
                  <a:pt x="809" y="405"/>
                </a:cubicBezTo>
                <a:cubicBezTo>
                  <a:pt x="809" y="494"/>
                  <a:pt x="781" y="577"/>
                  <a:pt x="732" y="644"/>
                </a:cubicBezTo>
                <a:cubicBezTo>
                  <a:pt x="742" y="681"/>
                  <a:pt x="757" y="712"/>
                  <a:pt x="788" y="721"/>
                </a:cubicBezTo>
                <a:cubicBezTo>
                  <a:pt x="827" y="734"/>
                  <a:pt x="893" y="721"/>
                  <a:pt x="1005" y="666"/>
                </a:cubicBezTo>
                <a:cubicBezTo>
                  <a:pt x="1023" y="657"/>
                  <a:pt x="1044" y="665"/>
                  <a:pt x="1052" y="682"/>
                </a:cubicBezTo>
                <a:cubicBezTo>
                  <a:pt x="1060" y="699"/>
                  <a:pt x="1054" y="720"/>
                  <a:pt x="1036" y="728"/>
                </a:cubicBezTo>
                <a:cubicBezTo>
                  <a:pt x="906" y="793"/>
                  <a:pt x="822" y="805"/>
                  <a:pt x="768" y="788"/>
                </a:cubicBezTo>
                <a:cubicBezTo>
                  <a:pt x="721" y="774"/>
                  <a:pt x="695" y="742"/>
                  <a:pt x="679" y="703"/>
                </a:cubicBezTo>
                <a:cubicBezTo>
                  <a:pt x="607" y="770"/>
                  <a:pt x="511" y="810"/>
                  <a:pt x="405" y="810"/>
                </a:cubicBezTo>
                <a:cubicBezTo>
                  <a:pt x="181" y="810"/>
                  <a:pt x="0" y="628"/>
                  <a:pt x="0" y="405"/>
                </a:cubicBezTo>
                <a:cubicBezTo>
                  <a:pt x="0" y="181"/>
                  <a:pt x="181" y="0"/>
                  <a:pt x="405" y="0"/>
                </a:cubicBezTo>
                <a:moveTo>
                  <a:pt x="405" y="503"/>
                </a:moveTo>
                <a:cubicBezTo>
                  <a:pt x="469" y="503"/>
                  <a:pt x="522" y="555"/>
                  <a:pt x="522" y="620"/>
                </a:cubicBezTo>
                <a:cubicBezTo>
                  <a:pt x="522" y="684"/>
                  <a:pt x="469" y="738"/>
                  <a:pt x="405" y="738"/>
                </a:cubicBezTo>
                <a:cubicBezTo>
                  <a:pt x="340" y="738"/>
                  <a:pt x="288" y="684"/>
                  <a:pt x="288" y="620"/>
                </a:cubicBezTo>
                <a:cubicBezTo>
                  <a:pt x="288" y="555"/>
                  <a:pt x="340" y="503"/>
                  <a:pt x="405" y="503"/>
                </a:cubicBezTo>
                <a:moveTo>
                  <a:pt x="405" y="59"/>
                </a:moveTo>
                <a:cubicBezTo>
                  <a:pt x="469" y="59"/>
                  <a:pt x="522" y="111"/>
                  <a:pt x="522" y="176"/>
                </a:cubicBezTo>
                <a:cubicBezTo>
                  <a:pt x="522" y="240"/>
                  <a:pt x="469" y="293"/>
                  <a:pt x="405" y="293"/>
                </a:cubicBezTo>
                <a:cubicBezTo>
                  <a:pt x="340" y="293"/>
                  <a:pt x="288" y="240"/>
                  <a:pt x="288" y="176"/>
                </a:cubicBezTo>
                <a:cubicBezTo>
                  <a:pt x="288" y="111"/>
                  <a:pt x="340" y="59"/>
                  <a:pt x="405" y="59"/>
                </a:cubicBezTo>
                <a:moveTo>
                  <a:pt x="299" y="398"/>
                </a:moveTo>
                <a:cubicBezTo>
                  <a:pt x="299" y="463"/>
                  <a:pt x="247" y="515"/>
                  <a:pt x="182" y="515"/>
                </a:cubicBezTo>
                <a:cubicBezTo>
                  <a:pt x="118" y="515"/>
                  <a:pt x="66" y="463"/>
                  <a:pt x="66" y="398"/>
                </a:cubicBezTo>
                <a:cubicBezTo>
                  <a:pt x="66" y="333"/>
                  <a:pt x="118" y="281"/>
                  <a:pt x="183" y="281"/>
                </a:cubicBezTo>
                <a:cubicBezTo>
                  <a:pt x="247" y="281"/>
                  <a:pt x="299" y="333"/>
                  <a:pt x="299" y="398"/>
                </a:cubicBezTo>
                <a:moveTo>
                  <a:pt x="744" y="398"/>
                </a:moveTo>
                <a:cubicBezTo>
                  <a:pt x="744" y="463"/>
                  <a:pt x="692" y="515"/>
                  <a:pt x="627" y="515"/>
                </a:cubicBezTo>
                <a:cubicBezTo>
                  <a:pt x="562" y="515"/>
                  <a:pt x="510" y="463"/>
                  <a:pt x="510" y="398"/>
                </a:cubicBezTo>
                <a:cubicBezTo>
                  <a:pt x="510" y="333"/>
                  <a:pt x="562" y="281"/>
                  <a:pt x="627" y="281"/>
                </a:cubicBezTo>
                <a:cubicBezTo>
                  <a:pt x="692" y="281"/>
                  <a:pt x="744" y="333"/>
                  <a:pt x="744" y="39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8468640" y="2098800"/>
            <a:ext cx="292680" cy="281160"/>
          </a:xfrm>
          <a:custGeom>
            <a:avLst/>
            <a:gdLst>
              <a:gd name="textAreaLeft" fmla="*/ 0 w 292680"/>
              <a:gd name="textAreaRight" fmla="*/ 293040 w 29268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814" h="782">
                <a:moveTo>
                  <a:pt x="28" y="0"/>
                </a:moveTo>
                <a:cubicBezTo>
                  <a:pt x="18" y="1"/>
                  <a:pt x="10" y="6"/>
                  <a:pt x="4" y="15"/>
                </a:cubicBezTo>
                <a:cubicBezTo>
                  <a:pt x="-4" y="29"/>
                  <a:pt x="0" y="47"/>
                  <a:pt x="14" y="56"/>
                </a:cubicBezTo>
                <a:cubicBezTo>
                  <a:pt x="70" y="88"/>
                  <a:pt x="108" y="150"/>
                  <a:pt x="136" y="231"/>
                </a:cubicBezTo>
                <a:cubicBezTo>
                  <a:pt x="165" y="316"/>
                  <a:pt x="181" y="421"/>
                  <a:pt x="191" y="538"/>
                </a:cubicBezTo>
                <a:cubicBezTo>
                  <a:pt x="192" y="555"/>
                  <a:pt x="207" y="567"/>
                  <a:pt x="223" y="565"/>
                </a:cubicBezTo>
                <a:lnTo>
                  <a:pt x="726" y="565"/>
                </a:lnTo>
                <a:cubicBezTo>
                  <a:pt x="742" y="565"/>
                  <a:pt x="756" y="551"/>
                  <a:pt x="756" y="535"/>
                </a:cubicBezTo>
                <a:cubicBezTo>
                  <a:pt x="756" y="518"/>
                  <a:pt x="742" y="506"/>
                  <a:pt x="726" y="506"/>
                </a:cubicBezTo>
                <a:lnTo>
                  <a:pt x="248" y="506"/>
                </a:lnTo>
                <a:cubicBezTo>
                  <a:pt x="238" y="395"/>
                  <a:pt x="221" y="295"/>
                  <a:pt x="193" y="212"/>
                </a:cubicBezTo>
                <a:cubicBezTo>
                  <a:pt x="161" y="117"/>
                  <a:pt x="114" y="45"/>
                  <a:pt x="45" y="5"/>
                </a:cubicBezTo>
                <a:cubicBezTo>
                  <a:pt x="40" y="1"/>
                  <a:pt x="34" y="0"/>
                  <a:pt x="28" y="0"/>
                </a:cubicBezTo>
                <a:moveTo>
                  <a:pt x="231" y="111"/>
                </a:moveTo>
                <a:lnTo>
                  <a:pt x="280" y="402"/>
                </a:lnTo>
                <a:lnTo>
                  <a:pt x="678" y="402"/>
                </a:lnTo>
                <a:lnTo>
                  <a:pt x="814" y="111"/>
                </a:lnTo>
                <a:lnTo>
                  <a:pt x="231" y="111"/>
                </a:lnTo>
                <a:moveTo>
                  <a:pt x="247" y="613"/>
                </a:moveTo>
                <a:cubicBezTo>
                  <a:pt x="200" y="613"/>
                  <a:pt x="162" y="650"/>
                  <a:pt x="162" y="697"/>
                </a:cubicBezTo>
                <a:cubicBezTo>
                  <a:pt x="162" y="743"/>
                  <a:pt x="200" y="782"/>
                  <a:pt x="247" y="782"/>
                </a:cubicBezTo>
                <a:cubicBezTo>
                  <a:pt x="294" y="782"/>
                  <a:pt x="331" y="743"/>
                  <a:pt x="331" y="697"/>
                </a:cubicBezTo>
                <a:cubicBezTo>
                  <a:pt x="331" y="650"/>
                  <a:pt x="294" y="613"/>
                  <a:pt x="247" y="613"/>
                </a:cubicBezTo>
                <a:moveTo>
                  <a:pt x="664" y="613"/>
                </a:moveTo>
                <a:cubicBezTo>
                  <a:pt x="618" y="613"/>
                  <a:pt x="580" y="650"/>
                  <a:pt x="580" y="697"/>
                </a:cubicBezTo>
                <a:cubicBezTo>
                  <a:pt x="580" y="743"/>
                  <a:pt x="618" y="782"/>
                  <a:pt x="664" y="782"/>
                </a:cubicBezTo>
                <a:cubicBezTo>
                  <a:pt x="711" y="782"/>
                  <a:pt x="749" y="743"/>
                  <a:pt x="749" y="697"/>
                </a:cubicBezTo>
                <a:cubicBezTo>
                  <a:pt x="749" y="650"/>
                  <a:pt x="711" y="613"/>
                  <a:pt x="664" y="61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429200" y="914400"/>
            <a:ext cx="7943040" cy="4514040"/>
          </a:xfrm>
          <a:prstGeom prst="rect">
            <a:avLst/>
          </a:prstGeom>
          <a:ln w="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1429200" y="914400"/>
            <a:ext cx="7943040" cy="4504680"/>
          </a:xfrm>
          <a:prstGeom prst="rect">
            <a:avLst/>
          </a:prstGeom>
          <a:ln w="0"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rcRect l="26370" t="0" r="13400" b="-363"/>
          <a:stretch/>
        </p:blipFill>
        <p:spPr>
          <a:xfrm>
            <a:off x="0" y="0"/>
            <a:ext cx="1115280" cy="124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429200" y="914400"/>
            <a:ext cx="7943040" cy="447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4169880" y="2965680"/>
            <a:ext cx="1677240" cy="1789560"/>
          </a:xfrm>
          <a:prstGeom prst="flowChartAlternateProcess">
            <a:avLst/>
          </a:prstGeom>
          <a:gradFill rotWithShape="0">
            <a:gsLst>
              <a:gs pos="0">
                <a:srgbClr val="6fc8fa"/>
              </a:gs>
              <a:gs pos="100000">
                <a:srgbClr val="399ed7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14616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Noto Sans"/>
                <a:ea typeface="DejaVu Sans"/>
              </a:rPr>
              <a:t>Dolor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ffffff"/>
                </a:solidFill>
                <a:latin typeface="Noto Sans"/>
                <a:ea typeface="DejaVu Sans"/>
              </a:rPr>
              <a:t>Lorem ipsum dolor sit amet, consectetuer adipiscing elit.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222560" y="2070720"/>
            <a:ext cx="235800" cy="294480"/>
          </a:xfrm>
          <a:custGeom>
            <a:avLst/>
            <a:gdLst>
              <a:gd name="textAreaLeft" fmla="*/ 0 w 235800"/>
              <a:gd name="textAreaRight" fmla="*/ 236160 w 235800"/>
              <a:gd name="textAreaTop" fmla="*/ 0 h 294480"/>
              <a:gd name="textAreaBottom" fmla="*/ 294840 h 294480"/>
            </a:gdLst>
            <a:ahLst/>
            <a:rect l="textAreaLeft" t="textAreaTop" r="textAreaRight" b="textAreaBottom"/>
            <a:pathLst>
              <a:path w="656" h="819">
                <a:moveTo>
                  <a:pt x="0" y="366"/>
                </a:moveTo>
                <a:lnTo>
                  <a:pt x="60" y="366"/>
                </a:lnTo>
                <a:lnTo>
                  <a:pt x="60" y="297"/>
                </a:lnTo>
                <a:cubicBezTo>
                  <a:pt x="60" y="286"/>
                  <a:pt x="60" y="276"/>
                  <a:pt x="61" y="265"/>
                </a:cubicBezTo>
                <a:lnTo>
                  <a:pt x="62" y="263"/>
                </a:lnTo>
                <a:lnTo>
                  <a:pt x="62" y="262"/>
                </a:lnTo>
                <a:lnTo>
                  <a:pt x="62" y="259"/>
                </a:lnTo>
                <a:lnTo>
                  <a:pt x="62" y="255"/>
                </a:lnTo>
                <a:lnTo>
                  <a:pt x="63" y="252"/>
                </a:lnTo>
                <a:lnTo>
                  <a:pt x="63" y="249"/>
                </a:lnTo>
                <a:lnTo>
                  <a:pt x="64" y="245"/>
                </a:lnTo>
                <a:lnTo>
                  <a:pt x="65" y="242"/>
                </a:lnTo>
                <a:lnTo>
                  <a:pt x="65" y="241"/>
                </a:lnTo>
                <a:lnTo>
                  <a:pt x="67" y="234"/>
                </a:lnTo>
                <a:lnTo>
                  <a:pt x="67" y="232"/>
                </a:lnTo>
                <a:lnTo>
                  <a:pt x="67" y="230"/>
                </a:lnTo>
                <a:lnTo>
                  <a:pt x="67" y="229"/>
                </a:lnTo>
                <a:lnTo>
                  <a:pt x="68" y="227"/>
                </a:lnTo>
                <a:lnTo>
                  <a:pt x="68" y="226"/>
                </a:lnTo>
                <a:lnTo>
                  <a:pt x="69" y="223"/>
                </a:lnTo>
                <a:lnTo>
                  <a:pt x="69" y="220"/>
                </a:lnTo>
                <a:lnTo>
                  <a:pt x="70" y="216"/>
                </a:lnTo>
                <a:lnTo>
                  <a:pt x="70" y="213"/>
                </a:lnTo>
                <a:lnTo>
                  <a:pt x="72" y="210"/>
                </a:lnTo>
                <a:lnTo>
                  <a:pt x="72" y="209"/>
                </a:lnTo>
                <a:lnTo>
                  <a:pt x="72" y="207"/>
                </a:lnTo>
                <a:lnTo>
                  <a:pt x="73" y="205"/>
                </a:lnTo>
                <a:lnTo>
                  <a:pt x="74" y="204"/>
                </a:lnTo>
                <a:lnTo>
                  <a:pt x="74" y="202"/>
                </a:lnTo>
                <a:lnTo>
                  <a:pt x="74" y="201"/>
                </a:lnTo>
                <a:lnTo>
                  <a:pt x="75" y="199"/>
                </a:lnTo>
                <a:lnTo>
                  <a:pt x="78" y="192"/>
                </a:lnTo>
                <a:lnTo>
                  <a:pt x="78" y="189"/>
                </a:lnTo>
                <a:lnTo>
                  <a:pt x="79" y="186"/>
                </a:lnTo>
                <a:lnTo>
                  <a:pt x="79" y="185"/>
                </a:lnTo>
                <a:lnTo>
                  <a:pt x="82" y="178"/>
                </a:lnTo>
                <a:lnTo>
                  <a:pt x="83" y="177"/>
                </a:lnTo>
                <a:lnTo>
                  <a:pt x="84" y="175"/>
                </a:lnTo>
                <a:cubicBezTo>
                  <a:pt x="85" y="172"/>
                  <a:pt x="87" y="168"/>
                  <a:pt x="88" y="165"/>
                </a:cubicBezTo>
                <a:lnTo>
                  <a:pt x="89" y="162"/>
                </a:lnTo>
                <a:cubicBezTo>
                  <a:pt x="102" y="135"/>
                  <a:pt x="118" y="109"/>
                  <a:pt x="139" y="87"/>
                </a:cubicBezTo>
                <a:cubicBezTo>
                  <a:pt x="177" y="45"/>
                  <a:pt x="225" y="16"/>
                  <a:pt x="280" y="5"/>
                </a:cubicBezTo>
                <a:lnTo>
                  <a:pt x="283" y="5"/>
                </a:lnTo>
                <a:lnTo>
                  <a:pt x="287" y="4"/>
                </a:lnTo>
                <a:lnTo>
                  <a:pt x="290" y="3"/>
                </a:lnTo>
                <a:lnTo>
                  <a:pt x="294" y="3"/>
                </a:lnTo>
                <a:lnTo>
                  <a:pt x="297" y="2"/>
                </a:lnTo>
                <a:lnTo>
                  <a:pt x="300" y="1"/>
                </a:lnTo>
                <a:lnTo>
                  <a:pt x="304" y="1"/>
                </a:lnTo>
                <a:lnTo>
                  <a:pt x="307" y="1"/>
                </a:lnTo>
                <a:lnTo>
                  <a:pt x="314" y="1"/>
                </a:lnTo>
                <a:lnTo>
                  <a:pt x="317" y="0"/>
                </a:lnTo>
                <a:lnTo>
                  <a:pt x="338" y="0"/>
                </a:lnTo>
                <a:lnTo>
                  <a:pt x="342" y="1"/>
                </a:lnTo>
                <a:lnTo>
                  <a:pt x="348" y="1"/>
                </a:lnTo>
                <a:lnTo>
                  <a:pt x="352" y="1"/>
                </a:lnTo>
                <a:lnTo>
                  <a:pt x="354" y="1"/>
                </a:lnTo>
                <a:lnTo>
                  <a:pt x="358" y="2"/>
                </a:lnTo>
                <a:lnTo>
                  <a:pt x="362" y="3"/>
                </a:lnTo>
                <a:lnTo>
                  <a:pt x="364" y="3"/>
                </a:lnTo>
                <a:lnTo>
                  <a:pt x="368" y="4"/>
                </a:lnTo>
                <a:lnTo>
                  <a:pt x="372" y="5"/>
                </a:lnTo>
                <a:lnTo>
                  <a:pt x="375" y="5"/>
                </a:lnTo>
                <a:cubicBezTo>
                  <a:pt x="430" y="16"/>
                  <a:pt x="479" y="45"/>
                  <a:pt x="517" y="87"/>
                </a:cubicBezTo>
                <a:cubicBezTo>
                  <a:pt x="529" y="101"/>
                  <a:pt x="540" y="115"/>
                  <a:pt x="550" y="131"/>
                </a:cubicBezTo>
                <a:lnTo>
                  <a:pt x="550" y="132"/>
                </a:lnTo>
                <a:cubicBezTo>
                  <a:pt x="555" y="139"/>
                  <a:pt x="559" y="147"/>
                  <a:pt x="563" y="154"/>
                </a:cubicBezTo>
                <a:lnTo>
                  <a:pt x="564" y="157"/>
                </a:lnTo>
                <a:lnTo>
                  <a:pt x="566" y="162"/>
                </a:lnTo>
                <a:lnTo>
                  <a:pt x="569" y="168"/>
                </a:lnTo>
                <a:lnTo>
                  <a:pt x="569" y="169"/>
                </a:lnTo>
                <a:lnTo>
                  <a:pt x="572" y="175"/>
                </a:lnTo>
                <a:lnTo>
                  <a:pt x="573" y="177"/>
                </a:lnTo>
                <a:lnTo>
                  <a:pt x="574" y="178"/>
                </a:lnTo>
                <a:cubicBezTo>
                  <a:pt x="574" y="182"/>
                  <a:pt x="576" y="185"/>
                  <a:pt x="577" y="189"/>
                </a:cubicBezTo>
                <a:lnTo>
                  <a:pt x="578" y="192"/>
                </a:lnTo>
                <a:lnTo>
                  <a:pt x="579" y="196"/>
                </a:lnTo>
                <a:lnTo>
                  <a:pt x="580" y="198"/>
                </a:lnTo>
                <a:lnTo>
                  <a:pt x="581" y="199"/>
                </a:lnTo>
                <a:lnTo>
                  <a:pt x="581" y="201"/>
                </a:lnTo>
                <a:lnTo>
                  <a:pt x="583" y="205"/>
                </a:lnTo>
                <a:lnTo>
                  <a:pt x="583" y="207"/>
                </a:lnTo>
                <a:lnTo>
                  <a:pt x="584" y="213"/>
                </a:lnTo>
                <a:lnTo>
                  <a:pt x="585" y="216"/>
                </a:lnTo>
                <a:lnTo>
                  <a:pt x="586" y="222"/>
                </a:lnTo>
                <a:lnTo>
                  <a:pt x="588" y="226"/>
                </a:lnTo>
                <a:lnTo>
                  <a:pt x="588" y="227"/>
                </a:lnTo>
                <a:lnTo>
                  <a:pt x="588" y="229"/>
                </a:lnTo>
                <a:lnTo>
                  <a:pt x="589" y="231"/>
                </a:lnTo>
                <a:lnTo>
                  <a:pt x="589" y="234"/>
                </a:lnTo>
                <a:lnTo>
                  <a:pt x="591" y="239"/>
                </a:lnTo>
                <a:lnTo>
                  <a:pt x="591" y="241"/>
                </a:lnTo>
                <a:lnTo>
                  <a:pt x="591" y="242"/>
                </a:lnTo>
                <a:lnTo>
                  <a:pt x="592" y="245"/>
                </a:lnTo>
                <a:lnTo>
                  <a:pt x="592" y="247"/>
                </a:lnTo>
                <a:lnTo>
                  <a:pt x="592" y="252"/>
                </a:lnTo>
                <a:lnTo>
                  <a:pt x="592" y="256"/>
                </a:lnTo>
                <a:lnTo>
                  <a:pt x="593" y="259"/>
                </a:lnTo>
                <a:lnTo>
                  <a:pt x="593" y="260"/>
                </a:lnTo>
                <a:lnTo>
                  <a:pt x="593" y="262"/>
                </a:lnTo>
                <a:cubicBezTo>
                  <a:pt x="593" y="265"/>
                  <a:pt x="594" y="268"/>
                  <a:pt x="594" y="271"/>
                </a:cubicBezTo>
                <a:lnTo>
                  <a:pt x="594" y="272"/>
                </a:lnTo>
                <a:cubicBezTo>
                  <a:pt x="595" y="281"/>
                  <a:pt x="595" y="289"/>
                  <a:pt x="595" y="297"/>
                </a:cubicBezTo>
                <a:lnTo>
                  <a:pt x="595" y="366"/>
                </a:lnTo>
                <a:lnTo>
                  <a:pt x="656" y="366"/>
                </a:lnTo>
                <a:lnTo>
                  <a:pt x="656" y="819"/>
                </a:lnTo>
                <a:lnTo>
                  <a:pt x="0" y="819"/>
                </a:lnTo>
                <a:lnTo>
                  <a:pt x="0" y="366"/>
                </a:lnTo>
                <a:moveTo>
                  <a:pt x="168" y="366"/>
                </a:moveTo>
                <a:lnTo>
                  <a:pt x="488" y="366"/>
                </a:lnTo>
                <a:lnTo>
                  <a:pt x="488" y="297"/>
                </a:lnTo>
                <a:cubicBezTo>
                  <a:pt x="488" y="289"/>
                  <a:pt x="487" y="280"/>
                  <a:pt x="486" y="271"/>
                </a:cubicBezTo>
                <a:lnTo>
                  <a:pt x="485" y="269"/>
                </a:lnTo>
                <a:lnTo>
                  <a:pt x="485" y="267"/>
                </a:lnTo>
                <a:lnTo>
                  <a:pt x="485" y="266"/>
                </a:lnTo>
                <a:lnTo>
                  <a:pt x="485" y="264"/>
                </a:lnTo>
                <a:lnTo>
                  <a:pt x="484" y="263"/>
                </a:lnTo>
                <a:lnTo>
                  <a:pt x="483" y="260"/>
                </a:lnTo>
                <a:lnTo>
                  <a:pt x="483" y="258"/>
                </a:lnTo>
                <a:lnTo>
                  <a:pt x="483" y="257"/>
                </a:lnTo>
                <a:lnTo>
                  <a:pt x="483" y="255"/>
                </a:lnTo>
                <a:lnTo>
                  <a:pt x="482" y="254"/>
                </a:lnTo>
                <a:lnTo>
                  <a:pt x="482" y="252"/>
                </a:lnTo>
                <a:lnTo>
                  <a:pt x="482" y="249"/>
                </a:lnTo>
                <a:lnTo>
                  <a:pt x="481" y="247"/>
                </a:lnTo>
                <a:lnTo>
                  <a:pt x="481" y="245"/>
                </a:lnTo>
                <a:lnTo>
                  <a:pt x="481" y="244"/>
                </a:lnTo>
                <a:lnTo>
                  <a:pt x="479" y="241"/>
                </a:lnTo>
                <a:lnTo>
                  <a:pt x="479" y="239"/>
                </a:lnTo>
                <a:lnTo>
                  <a:pt x="478" y="239"/>
                </a:lnTo>
                <a:lnTo>
                  <a:pt x="478" y="237"/>
                </a:lnTo>
                <a:lnTo>
                  <a:pt x="477" y="234"/>
                </a:lnTo>
                <a:lnTo>
                  <a:pt x="476" y="233"/>
                </a:lnTo>
                <a:lnTo>
                  <a:pt x="476" y="231"/>
                </a:lnTo>
                <a:lnTo>
                  <a:pt x="475" y="230"/>
                </a:lnTo>
                <a:lnTo>
                  <a:pt x="474" y="228"/>
                </a:lnTo>
                <a:lnTo>
                  <a:pt x="474" y="226"/>
                </a:lnTo>
                <a:lnTo>
                  <a:pt x="473" y="226"/>
                </a:lnTo>
                <a:lnTo>
                  <a:pt x="473" y="224"/>
                </a:lnTo>
                <a:lnTo>
                  <a:pt x="473" y="223"/>
                </a:lnTo>
                <a:lnTo>
                  <a:pt x="473" y="222"/>
                </a:lnTo>
                <a:cubicBezTo>
                  <a:pt x="471" y="219"/>
                  <a:pt x="470" y="216"/>
                  <a:pt x="468" y="213"/>
                </a:cubicBezTo>
                <a:cubicBezTo>
                  <a:pt x="466" y="209"/>
                  <a:pt x="464" y="205"/>
                  <a:pt x="462" y="202"/>
                </a:cubicBezTo>
                <a:lnTo>
                  <a:pt x="462" y="200"/>
                </a:lnTo>
                <a:lnTo>
                  <a:pt x="460" y="199"/>
                </a:lnTo>
                <a:lnTo>
                  <a:pt x="460" y="198"/>
                </a:lnTo>
                <a:lnTo>
                  <a:pt x="460" y="197"/>
                </a:lnTo>
                <a:lnTo>
                  <a:pt x="458" y="195"/>
                </a:lnTo>
                <a:cubicBezTo>
                  <a:pt x="454" y="189"/>
                  <a:pt x="450" y="184"/>
                  <a:pt x="445" y="178"/>
                </a:cubicBezTo>
                <a:cubicBezTo>
                  <a:pt x="445" y="176"/>
                  <a:pt x="443" y="174"/>
                  <a:pt x="440" y="172"/>
                </a:cubicBezTo>
                <a:lnTo>
                  <a:pt x="440" y="171"/>
                </a:lnTo>
                <a:cubicBezTo>
                  <a:pt x="439" y="170"/>
                  <a:pt x="437" y="169"/>
                  <a:pt x="436" y="167"/>
                </a:cubicBezTo>
                <a:lnTo>
                  <a:pt x="436" y="166"/>
                </a:lnTo>
                <a:lnTo>
                  <a:pt x="435" y="166"/>
                </a:lnTo>
                <a:lnTo>
                  <a:pt x="434" y="165"/>
                </a:lnTo>
                <a:cubicBezTo>
                  <a:pt x="418" y="149"/>
                  <a:pt x="398" y="136"/>
                  <a:pt x="377" y="128"/>
                </a:cubicBezTo>
                <a:lnTo>
                  <a:pt x="375" y="128"/>
                </a:lnTo>
                <a:lnTo>
                  <a:pt x="373" y="127"/>
                </a:lnTo>
                <a:lnTo>
                  <a:pt x="372" y="127"/>
                </a:lnTo>
                <a:lnTo>
                  <a:pt x="369" y="126"/>
                </a:lnTo>
                <a:lnTo>
                  <a:pt x="368" y="125"/>
                </a:lnTo>
                <a:lnTo>
                  <a:pt x="365" y="125"/>
                </a:lnTo>
                <a:lnTo>
                  <a:pt x="363" y="125"/>
                </a:lnTo>
                <a:lnTo>
                  <a:pt x="362" y="124"/>
                </a:lnTo>
                <a:lnTo>
                  <a:pt x="360" y="123"/>
                </a:lnTo>
                <a:lnTo>
                  <a:pt x="358" y="123"/>
                </a:lnTo>
                <a:lnTo>
                  <a:pt x="356" y="123"/>
                </a:lnTo>
                <a:lnTo>
                  <a:pt x="354" y="122"/>
                </a:lnTo>
                <a:lnTo>
                  <a:pt x="352" y="122"/>
                </a:lnTo>
                <a:lnTo>
                  <a:pt x="350" y="122"/>
                </a:lnTo>
                <a:lnTo>
                  <a:pt x="348" y="122"/>
                </a:lnTo>
                <a:lnTo>
                  <a:pt x="346" y="121"/>
                </a:lnTo>
                <a:lnTo>
                  <a:pt x="344" y="121"/>
                </a:lnTo>
                <a:lnTo>
                  <a:pt x="342" y="120"/>
                </a:lnTo>
                <a:lnTo>
                  <a:pt x="334" y="120"/>
                </a:lnTo>
                <a:lnTo>
                  <a:pt x="332" y="120"/>
                </a:lnTo>
                <a:lnTo>
                  <a:pt x="324" y="120"/>
                </a:lnTo>
                <a:lnTo>
                  <a:pt x="321" y="120"/>
                </a:lnTo>
                <a:lnTo>
                  <a:pt x="314" y="120"/>
                </a:lnTo>
                <a:lnTo>
                  <a:pt x="311" y="121"/>
                </a:lnTo>
                <a:lnTo>
                  <a:pt x="309" y="121"/>
                </a:lnTo>
                <a:lnTo>
                  <a:pt x="307" y="122"/>
                </a:lnTo>
                <a:lnTo>
                  <a:pt x="306" y="122"/>
                </a:lnTo>
                <a:lnTo>
                  <a:pt x="304" y="122"/>
                </a:lnTo>
                <a:lnTo>
                  <a:pt x="301" y="122"/>
                </a:lnTo>
                <a:lnTo>
                  <a:pt x="299" y="123"/>
                </a:lnTo>
                <a:lnTo>
                  <a:pt x="298" y="123"/>
                </a:lnTo>
                <a:lnTo>
                  <a:pt x="295" y="123"/>
                </a:lnTo>
                <a:lnTo>
                  <a:pt x="294" y="124"/>
                </a:lnTo>
                <a:lnTo>
                  <a:pt x="292" y="125"/>
                </a:lnTo>
                <a:lnTo>
                  <a:pt x="289" y="125"/>
                </a:lnTo>
                <a:lnTo>
                  <a:pt x="288" y="125"/>
                </a:lnTo>
                <a:lnTo>
                  <a:pt x="286" y="126"/>
                </a:lnTo>
                <a:lnTo>
                  <a:pt x="284" y="127"/>
                </a:lnTo>
                <a:lnTo>
                  <a:pt x="282" y="127"/>
                </a:lnTo>
                <a:lnTo>
                  <a:pt x="280" y="128"/>
                </a:lnTo>
                <a:lnTo>
                  <a:pt x="279" y="128"/>
                </a:lnTo>
                <a:lnTo>
                  <a:pt x="276" y="129"/>
                </a:lnTo>
                <a:lnTo>
                  <a:pt x="275" y="130"/>
                </a:lnTo>
                <a:lnTo>
                  <a:pt x="273" y="131"/>
                </a:lnTo>
                <a:cubicBezTo>
                  <a:pt x="256" y="138"/>
                  <a:pt x="242" y="147"/>
                  <a:pt x="227" y="159"/>
                </a:cubicBezTo>
                <a:lnTo>
                  <a:pt x="226" y="160"/>
                </a:lnTo>
                <a:lnTo>
                  <a:pt x="225" y="162"/>
                </a:lnTo>
                <a:lnTo>
                  <a:pt x="223" y="163"/>
                </a:lnTo>
                <a:lnTo>
                  <a:pt x="222" y="165"/>
                </a:lnTo>
                <a:lnTo>
                  <a:pt x="220" y="166"/>
                </a:lnTo>
                <a:lnTo>
                  <a:pt x="219" y="167"/>
                </a:lnTo>
                <a:lnTo>
                  <a:pt x="215" y="171"/>
                </a:lnTo>
                <a:lnTo>
                  <a:pt x="215" y="172"/>
                </a:lnTo>
                <a:cubicBezTo>
                  <a:pt x="208" y="179"/>
                  <a:pt x="203" y="187"/>
                  <a:pt x="197" y="195"/>
                </a:cubicBezTo>
                <a:lnTo>
                  <a:pt x="196" y="198"/>
                </a:lnTo>
                <a:lnTo>
                  <a:pt x="195" y="199"/>
                </a:lnTo>
                <a:lnTo>
                  <a:pt x="194" y="200"/>
                </a:lnTo>
                <a:lnTo>
                  <a:pt x="193" y="202"/>
                </a:lnTo>
                <a:lnTo>
                  <a:pt x="190" y="207"/>
                </a:lnTo>
                <a:lnTo>
                  <a:pt x="189" y="208"/>
                </a:lnTo>
                <a:lnTo>
                  <a:pt x="189" y="209"/>
                </a:lnTo>
                <a:lnTo>
                  <a:pt x="188" y="210"/>
                </a:lnTo>
                <a:lnTo>
                  <a:pt x="188" y="211"/>
                </a:lnTo>
                <a:lnTo>
                  <a:pt x="188" y="212"/>
                </a:lnTo>
                <a:lnTo>
                  <a:pt x="188" y="213"/>
                </a:lnTo>
                <a:lnTo>
                  <a:pt x="187" y="215"/>
                </a:lnTo>
                <a:lnTo>
                  <a:pt x="184" y="221"/>
                </a:lnTo>
                <a:lnTo>
                  <a:pt x="182" y="225"/>
                </a:lnTo>
                <a:lnTo>
                  <a:pt x="181" y="226"/>
                </a:lnTo>
                <a:lnTo>
                  <a:pt x="180" y="227"/>
                </a:lnTo>
                <a:lnTo>
                  <a:pt x="179" y="230"/>
                </a:lnTo>
                <a:lnTo>
                  <a:pt x="179" y="231"/>
                </a:lnTo>
                <a:lnTo>
                  <a:pt x="179" y="234"/>
                </a:lnTo>
                <a:lnTo>
                  <a:pt x="178" y="236"/>
                </a:lnTo>
                <a:lnTo>
                  <a:pt x="178" y="237"/>
                </a:lnTo>
                <a:lnTo>
                  <a:pt x="177" y="239"/>
                </a:lnTo>
                <a:lnTo>
                  <a:pt x="177" y="240"/>
                </a:lnTo>
                <a:lnTo>
                  <a:pt x="176" y="242"/>
                </a:lnTo>
                <a:lnTo>
                  <a:pt x="175" y="244"/>
                </a:lnTo>
                <a:lnTo>
                  <a:pt x="175" y="245"/>
                </a:lnTo>
                <a:lnTo>
                  <a:pt x="175" y="247"/>
                </a:lnTo>
                <a:lnTo>
                  <a:pt x="174" y="247"/>
                </a:lnTo>
                <a:lnTo>
                  <a:pt x="174" y="249"/>
                </a:lnTo>
                <a:lnTo>
                  <a:pt x="173" y="251"/>
                </a:lnTo>
                <a:lnTo>
                  <a:pt x="173" y="253"/>
                </a:lnTo>
                <a:lnTo>
                  <a:pt x="172" y="254"/>
                </a:lnTo>
                <a:lnTo>
                  <a:pt x="171" y="260"/>
                </a:lnTo>
                <a:lnTo>
                  <a:pt x="171" y="261"/>
                </a:lnTo>
                <a:lnTo>
                  <a:pt x="170" y="263"/>
                </a:lnTo>
                <a:lnTo>
                  <a:pt x="170" y="264"/>
                </a:lnTo>
                <a:cubicBezTo>
                  <a:pt x="170" y="266"/>
                  <a:pt x="170" y="269"/>
                  <a:pt x="170" y="272"/>
                </a:cubicBezTo>
                <a:cubicBezTo>
                  <a:pt x="169" y="281"/>
                  <a:pt x="168" y="289"/>
                  <a:pt x="168" y="297"/>
                </a:cubicBezTo>
                <a:lnTo>
                  <a:pt x="168" y="366"/>
                </a:lnTo>
                <a:moveTo>
                  <a:pt x="301" y="573"/>
                </a:moveTo>
                <a:lnTo>
                  <a:pt x="299" y="591"/>
                </a:lnTo>
                <a:lnTo>
                  <a:pt x="299" y="604"/>
                </a:lnTo>
                <a:cubicBezTo>
                  <a:pt x="297" y="634"/>
                  <a:pt x="294" y="669"/>
                  <a:pt x="290" y="712"/>
                </a:cubicBezTo>
                <a:lnTo>
                  <a:pt x="364" y="712"/>
                </a:lnTo>
                <a:cubicBezTo>
                  <a:pt x="362" y="669"/>
                  <a:pt x="359" y="634"/>
                  <a:pt x="356" y="604"/>
                </a:cubicBezTo>
                <a:lnTo>
                  <a:pt x="355" y="591"/>
                </a:lnTo>
                <a:lnTo>
                  <a:pt x="354" y="573"/>
                </a:lnTo>
                <a:cubicBezTo>
                  <a:pt x="369" y="562"/>
                  <a:pt x="378" y="545"/>
                  <a:pt x="378" y="525"/>
                </a:cubicBezTo>
                <a:cubicBezTo>
                  <a:pt x="378" y="494"/>
                  <a:pt x="356" y="468"/>
                  <a:pt x="328" y="468"/>
                </a:cubicBezTo>
                <a:lnTo>
                  <a:pt x="327" y="468"/>
                </a:lnTo>
                <a:cubicBezTo>
                  <a:pt x="299" y="468"/>
                  <a:pt x="277" y="494"/>
                  <a:pt x="277" y="525"/>
                </a:cubicBezTo>
                <a:cubicBezTo>
                  <a:pt x="277" y="545"/>
                  <a:pt x="287" y="562"/>
                  <a:pt x="301" y="573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4450320" y="1648800"/>
            <a:ext cx="1064160" cy="1024560"/>
          </a:xfrm>
          <a:custGeom>
            <a:avLst/>
            <a:gdLst>
              <a:gd name="textAreaLeft" fmla="*/ 0 w 1064160"/>
              <a:gd name="textAreaRight" fmla="*/ 1064520 w 1064160"/>
              <a:gd name="textAreaTop" fmla="*/ 0 h 1024560"/>
              <a:gd name="textAreaBottom" fmla="*/ 1024920 h 1024560"/>
            </a:gdLst>
            <a:ahLst/>
            <a:rect l="textAreaLeft" t="textAreaTop" r="textAreaRight" b="textAreaBottom"/>
            <a:pathLst>
              <a:path w="2957" h="2847">
                <a:moveTo>
                  <a:pt x="1009" y="965"/>
                </a:moveTo>
                <a:cubicBezTo>
                  <a:pt x="846" y="873"/>
                  <a:pt x="670" y="793"/>
                  <a:pt x="499" y="706"/>
                </a:cubicBezTo>
                <a:cubicBezTo>
                  <a:pt x="512" y="907"/>
                  <a:pt x="546" y="1075"/>
                  <a:pt x="593" y="1222"/>
                </a:cubicBezTo>
                <a:cubicBezTo>
                  <a:pt x="402" y="1191"/>
                  <a:pt x="199" y="1182"/>
                  <a:pt x="0" y="1162"/>
                </a:cubicBezTo>
                <a:cubicBezTo>
                  <a:pt x="327" y="2048"/>
                  <a:pt x="879" y="2062"/>
                  <a:pt x="1385" y="2613"/>
                </a:cubicBezTo>
                <a:cubicBezTo>
                  <a:pt x="1413" y="2685"/>
                  <a:pt x="1448" y="2758"/>
                  <a:pt x="1491" y="2834"/>
                </a:cubicBezTo>
                <a:cubicBezTo>
                  <a:pt x="1491" y="2836"/>
                  <a:pt x="1491" y="2838"/>
                  <a:pt x="1492" y="2840"/>
                </a:cubicBezTo>
                <a:cubicBezTo>
                  <a:pt x="1492" y="2839"/>
                  <a:pt x="1492" y="2839"/>
                  <a:pt x="1493" y="2838"/>
                </a:cubicBezTo>
                <a:cubicBezTo>
                  <a:pt x="1495" y="2841"/>
                  <a:pt x="1496" y="2844"/>
                  <a:pt x="1497" y="2847"/>
                </a:cubicBezTo>
                <a:cubicBezTo>
                  <a:pt x="1501" y="2838"/>
                  <a:pt x="1505" y="2829"/>
                  <a:pt x="1508" y="2820"/>
                </a:cubicBezTo>
                <a:cubicBezTo>
                  <a:pt x="2030" y="2195"/>
                  <a:pt x="2617" y="2219"/>
                  <a:pt x="2957" y="1296"/>
                </a:cubicBezTo>
                <a:cubicBezTo>
                  <a:pt x="2759" y="1316"/>
                  <a:pt x="2556" y="1324"/>
                  <a:pt x="2364" y="1356"/>
                </a:cubicBezTo>
                <a:cubicBezTo>
                  <a:pt x="2411" y="1208"/>
                  <a:pt x="2445" y="1040"/>
                  <a:pt x="2458" y="840"/>
                </a:cubicBezTo>
                <a:cubicBezTo>
                  <a:pt x="2300" y="921"/>
                  <a:pt x="2136" y="995"/>
                  <a:pt x="1982" y="1079"/>
                </a:cubicBezTo>
                <a:cubicBezTo>
                  <a:pt x="1996" y="804"/>
                  <a:pt x="1859" y="465"/>
                  <a:pt x="1473" y="0"/>
                </a:cubicBezTo>
                <a:cubicBezTo>
                  <a:pt x="1270" y="313"/>
                  <a:pt x="1028" y="613"/>
                  <a:pt x="1009" y="965"/>
                </a:cubicBezTo>
                <a:close/>
              </a:path>
            </a:pathLst>
          </a:custGeom>
          <a:gradFill rotWithShape="0">
            <a:gsLst>
              <a:gs pos="0">
                <a:srgbClr val="dee6ef"/>
              </a:gs>
              <a:gs pos="100000">
                <a:srgbClr val="50938a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3017520" y="2050560"/>
            <a:ext cx="288360" cy="288000"/>
          </a:xfrm>
          <a:custGeom>
            <a:avLst/>
            <a:gdLst>
              <a:gd name="textAreaLeft" fmla="*/ 0 w 288360"/>
              <a:gd name="textAreaRight" fmla="*/ 288720 w 28836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802" h="801">
                <a:moveTo>
                  <a:pt x="75" y="0"/>
                </a:moveTo>
                <a:cubicBezTo>
                  <a:pt x="34" y="0"/>
                  <a:pt x="0" y="33"/>
                  <a:pt x="0" y="75"/>
                </a:cubicBezTo>
                <a:cubicBezTo>
                  <a:pt x="0" y="116"/>
                  <a:pt x="34" y="150"/>
                  <a:pt x="75" y="150"/>
                </a:cubicBezTo>
                <a:cubicBezTo>
                  <a:pt x="234" y="150"/>
                  <a:pt x="379" y="214"/>
                  <a:pt x="484" y="319"/>
                </a:cubicBezTo>
                <a:cubicBezTo>
                  <a:pt x="588" y="423"/>
                  <a:pt x="653" y="567"/>
                  <a:pt x="653" y="727"/>
                </a:cubicBezTo>
                <a:cubicBezTo>
                  <a:pt x="653" y="768"/>
                  <a:pt x="686" y="801"/>
                  <a:pt x="728" y="801"/>
                </a:cubicBezTo>
                <a:cubicBezTo>
                  <a:pt x="769" y="801"/>
                  <a:pt x="802" y="768"/>
                  <a:pt x="802" y="727"/>
                </a:cubicBezTo>
                <a:cubicBezTo>
                  <a:pt x="802" y="526"/>
                  <a:pt x="721" y="345"/>
                  <a:pt x="590" y="213"/>
                </a:cubicBezTo>
                <a:cubicBezTo>
                  <a:pt x="458" y="81"/>
                  <a:pt x="276" y="0"/>
                  <a:pt x="75" y="0"/>
                </a:cubicBezTo>
                <a:moveTo>
                  <a:pt x="75" y="235"/>
                </a:moveTo>
                <a:cubicBezTo>
                  <a:pt x="34" y="235"/>
                  <a:pt x="0" y="269"/>
                  <a:pt x="0" y="310"/>
                </a:cubicBezTo>
                <a:cubicBezTo>
                  <a:pt x="0" y="351"/>
                  <a:pt x="34" y="384"/>
                  <a:pt x="75" y="384"/>
                </a:cubicBezTo>
                <a:cubicBezTo>
                  <a:pt x="170" y="384"/>
                  <a:pt x="256" y="423"/>
                  <a:pt x="317" y="485"/>
                </a:cubicBezTo>
                <a:cubicBezTo>
                  <a:pt x="380" y="547"/>
                  <a:pt x="418" y="632"/>
                  <a:pt x="418" y="727"/>
                </a:cubicBezTo>
                <a:cubicBezTo>
                  <a:pt x="418" y="768"/>
                  <a:pt x="451" y="801"/>
                  <a:pt x="492" y="801"/>
                </a:cubicBezTo>
                <a:cubicBezTo>
                  <a:pt x="534" y="801"/>
                  <a:pt x="567" y="768"/>
                  <a:pt x="567" y="727"/>
                </a:cubicBezTo>
                <a:cubicBezTo>
                  <a:pt x="567" y="591"/>
                  <a:pt x="512" y="468"/>
                  <a:pt x="423" y="379"/>
                </a:cubicBezTo>
                <a:cubicBezTo>
                  <a:pt x="334" y="290"/>
                  <a:pt x="211" y="235"/>
                  <a:pt x="75" y="235"/>
                </a:cubicBezTo>
                <a:moveTo>
                  <a:pt x="135" y="532"/>
                </a:moveTo>
                <a:cubicBezTo>
                  <a:pt x="61" y="532"/>
                  <a:pt x="0" y="591"/>
                  <a:pt x="0" y="666"/>
                </a:cubicBezTo>
                <a:cubicBezTo>
                  <a:pt x="0" y="740"/>
                  <a:pt x="60" y="801"/>
                  <a:pt x="135" y="801"/>
                </a:cubicBezTo>
                <a:cubicBezTo>
                  <a:pt x="209" y="801"/>
                  <a:pt x="271" y="740"/>
                  <a:pt x="271" y="666"/>
                </a:cubicBezTo>
                <a:cubicBezTo>
                  <a:pt x="271" y="591"/>
                  <a:pt x="210" y="532"/>
                  <a:pt x="135" y="532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4846320" y="2050560"/>
            <a:ext cx="303840" cy="303840"/>
          </a:xfrm>
          <a:custGeom>
            <a:avLst/>
            <a:gdLst>
              <a:gd name="textAreaLeft" fmla="*/ 0 w 303840"/>
              <a:gd name="textAreaRight" fmla="*/ 304200 w 303840"/>
              <a:gd name="textAreaTop" fmla="*/ 0 h 303840"/>
              <a:gd name="textAreaBottom" fmla="*/ 304200 h 303840"/>
            </a:gdLst>
            <a:ahLst/>
            <a:rect l="textAreaLeft" t="textAreaTop" r="textAreaRight" b="textAreaBottom"/>
            <a:pathLst>
              <a:path w="845" h="845">
                <a:moveTo>
                  <a:pt x="423" y="0"/>
                </a:moveTo>
                <a:cubicBezTo>
                  <a:pt x="377" y="0"/>
                  <a:pt x="340" y="37"/>
                  <a:pt x="340" y="82"/>
                </a:cubicBezTo>
                <a:lnTo>
                  <a:pt x="340" y="115"/>
                </a:lnTo>
                <a:cubicBezTo>
                  <a:pt x="312" y="121"/>
                  <a:pt x="286" y="131"/>
                  <a:pt x="262" y="145"/>
                </a:cubicBezTo>
                <a:lnTo>
                  <a:pt x="240" y="123"/>
                </a:lnTo>
                <a:cubicBezTo>
                  <a:pt x="208" y="91"/>
                  <a:pt x="156" y="91"/>
                  <a:pt x="124" y="123"/>
                </a:cubicBezTo>
                <a:cubicBezTo>
                  <a:pt x="92" y="155"/>
                  <a:pt x="92" y="208"/>
                  <a:pt x="124" y="240"/>
                </a:cubicBezTo>
                <a:lnTo>
                  <a:pt x="144" y="261"/>
                </a:lnTo>
                <a:cubicBezTo>
                  <a:pt x="131" y="285"/>
                  <a:pt x="120" y="311"/>
                  <a:pt x="114" y="339"/>
                </a:cubicBezTo>
                <a:lnTo>
                  <a:pt x="82" y="339"/>
                </a:lnTo>
                <a:cubicBezTo>
                  <a:pt x="37" y="339"/>
                  <a:pt x="0" y="377"/>
                  <a:pt x="0" y="422"/>
                </a:cubicBezTo>
                <a:cubicBezTo>
                  <a:pt x="0" y="467"/>
                  <a:pt x="37" y="504"/>
                  <a:pt x="82" y="504"/>
                </a:cubicBezTo>
                <a:lnTo>
                  <a:pt x="123" y="504"/>
                </a:lnTo>
                <a:cubicBezTo>
                  <a:pt x="131" y="528"/>
                  <a:pt x="141" y="551"/>
                  <a:pt x="156" y="572"/>
                </a:cubicBezTo>
                <a:lnTo>
                  <a:pt x="124" y="604"/>
                </a:lnTo>
                <a:cubicBezTo>
                  <a:pt x="92" y="636"/>
                  <a:pt x="92" y="689"/>
                  <a:pt x="124" y="721"/>
                </a:cubicBezTo>
                <a:cubicBezTo>
                  <a:pt x="156" y="753"/>
                  <a:pt x="208" y="753"/>
                  <a:pt x="240" y="721"/>
                </a:cubicBezTo>
                <a:lnTo>
                  <a:pt x="282" y="680"/>
                </a:lnTo>
                <a:cubicBezTo>
                  <a:pt x="300" y="688"/>
                  <a:pt x="320" y="695"/>
                  <a:pt x="340" y="699"/>
                </a:cubicBezTo>
                <a:lnTo>
                  <a:pt x="340" y="762"/>
                </a:lnTo>
                <a:cubicBezTo>
                  <a:pt x="340" y="807"/>
                  <a:pt x="377" y="845"/>
                  <a:pt x="423" y="845"/>
                </a:cubicBezTo>
                <a:cubicBezTo>
                  <a:pt x="468" y="845"/>
                  <a:pt x="505" y="807"/>
                  <a:pt x="505" y="762"/>
                </a:cubicBezTo>
                <a:lnTo>
                  <a:pt x="505" y="690"/>
                </a:lnTo>
                <a:cubicBezTo>
                  <a:pt x="521" y="684"/>
                  <a:pt x="537" y="677"/>
                  <a:pt x="552" y="668"/>
                </a:cubicBezTo>
                <a:lnTo>
                  <a:pt x="605" y="721"/>
                </a:lnTo>
                <a:cubicBezTo>
                  <a:pt x="637" y="753"/>
                  <a:pt x="689" y="753"/>
                  <a:pt x="721" y="721"/>
                </a:cubicBezTo>
                <a:cubicBezTo>
                  <a:pt x="754" y="689"/>
                  <a:pt x="754" y="636"/>
                  <a:pt x="721" y="603"/>
                </a:cubicBezTo>
                <a:lnTo>
                  <a:pt x="669" y="551"/>
                </a:lnTo>
                <a:cubicBezTo>
                  <a:pt x="677" y="536"/>
                  <a:pt x="683" y="521"/>
                  <a:pt x="689" y="504"/>
                </a:cubicBezTo>
                <a:lnTo>
                  <a:pt x="762" y="504"/>
                </a:lnTo>
                <a:cubicBezTo>
                  <a:pt x="808" y="504"/>
                  <a:pt x="845" y="467"/>
                  <a:pt x="845" y="422"/>
                </a:cubicBezTo>
                <a:cubicBezTo>
                  <a:pt x="845" y="377"/>
                  <a:pt x="808" y="339"/>
                  <a:pt x="762" y="339"/>
                </a:cubicBezTo>
                <a:lnTo>
                  <a:pt x="698" y="339"/>
                </a:lnTo>
                <a:cubicBezTo>
                  <a:pt x="693" y="319"/>
                  <a:pt x="687" y="301"/>
                  <a:pt x="679" y="283"/>
                </a:cubicBezTo>
                <a:lnTo>
                  <a:pt x="721" y="240"/>
                </a:lnTo>
                <a:cubicBezTo>
                  <a:pt x="754" y="208"/>
                  <a:pt x="754" y="155"/>
                  <a:pt x="721" y="123"/>
                </a:cubicBezTo>
                <a:cubicBezTo>
                  <a:pt x="689" y="91"/>
                  <a:pt x="637" y="91"/>
                  <a:pt x="605" y="123"/>
                </a:cubicBezTo>
                <a:lnTo>
                  <a:pt x="570" y="157"/>
                </a:lnTo>
                <a:cubicBezTo>
                  <a:pt x="550" y="144"/>
                  <a:pt x="528" y="133"/>
                  <a:pt x="505" y="124"/>
                </a:cubicBezTo>
                <a:lnTo>
                  <a:pt x="505" y="82"/>
                </a:lnTo>
                <a:cubicBezTo>
                  <a:pt x="505" y="37"/>
                  <a:pt x="468" y="0"/>
                  <a:pt x="423" y="0"/>
                </a:cubicBezTo>
                <a:moveTo>
                  <a:pt x="423" y="286"/>
                </a:moveTo>
                <a:cubicBezTo>
                  <a:pt x="497" y="286"/>
                  <a:pt x="558" y="347"/>
                  <a:pt x="558" y="422"/>
                </a:cubicBezTo>
                <a:cubicBezTo>
                  <a:pt x="558" y="497"/>
                  <a:pt x="497" y="558"/>
                  <a:pt x="423" y="558"/>
                </a:cubicBezTo>
                <a:cubicBezTo>
                  <a:pt x="347" y="558"/>
                  <a:pt x="287" y="497"/>
                  <a:pt x="287" y="422"/>
                </a:cubicBezTo>
                <a:cubicBezTo>
                  <a:pt x="287" y="347"/>
                  <a:pt x="347" y="286"/>
                  <a:pt x="423" y="28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6648840" y="2050560"/>
            <a:ext cx="379440" cy="291240"/>
          </a:xfrm>
          <a:custGeom>
            <a:avLst/>
            <a:gdLst>
              <a:gd name="textAreaLeft" fmla="*/ 0 w 379440"/>
              <a:gd name="textAreaRight" fmla="*/ 379800 w 379440"/>
              <a:gd name="textAreaTop" fmla="*/ 0 h 291240"/>
              <a:gd name="textAreaBottom" fmla="*/ 291600 h 291240"/>
            </a:gdLst>
            <a:ahLst/>
            <a:rect l="textAreaLeft" t="textAreaTop" r="textAreaRight" b="textAreaBottom"/>
            <a:pathLst>
              <a:path w="1055" h="810">
                <a:moveTo>
                  <a:pt x="405" y="0"/>
                </a:moveTo>
                <a:cubicBezTo>
                  <a:pt x="628" y="0"/>
                  <a:pt x="809" y="181"/>
                  <a:pt x="809" y="405"/>
                </a:cubicBezTo>
                <a:cubicBezTo>
                  <a:pt x="809" y="494"/>
                  <a:pt x="781" y="577"/>
                  <a:pt x="732" y="644"/>
                </a:cubicBezTo>
                <a:cubicBezTo>
                  <a:pt x="742" y="681"/>
                  <a:pt x="757" y="712"/>
                  <a:pt x="788" y="721"/>
                </a:cubicBezTo>
                <a:cubicBezTo>
                  <a:pt x="827" y="734"/>
                  <a:pt x="893" y="721"/>
                  <a:pt x="1005" y="666"/>
                </a:cubicBezTo>
                <a:cubicBezTo>
                  <a:pt x="1023" y="657"/>
                  <a:pt x="1044" y="665"/>
                  <a:pt x="1052" y="682"/>
                </a:cubicBezTo>
                <a:cubicBezTo>
                  <a:pt x="1060" y="699"/>
                  <a:pt x="1054" y="720"/>
                  <a:pt x="1036" y="728"/>
                </a:cubicBezTo>
                <a:cubicBezTo>
                  <a:pt x="906" y="793"/>
                  <a:pt x="822" y="805"/>
                  <a:pt x="768" y="788"/>
                </a:cubicBezTo>
                <a:cubicBezTo>
                  <a:pt x="721" y="774"/>
                  <a:pt x="695" y="742"/>
                  <a:pt x="679" y="703"/>
                </a:cubicBezTo>
                <a:cubicBezTo>
                  <a:pt x="607" y="770"/>
                  <a:pt x="511" y="810"/>
                  <a:pt x="405" y="810"/>
                </a:cubicBezTo>
                <a:cubicBezTo>
                  <a:pt x="181" y="810"/>
                  <a:pt x="0" y="628"/>
                  <a:pt x="0" y="405"/>
                </a:cubicBezTo>
                <a:cubicBezTo>
                  <a:pt x="0" y="181"/>
                  <a:pt x="181" y="0"/>
                  <a:pt x="405" y="0"/>
                </a:cubicBezTo>
                <a:moveTo>
                  <a:pt x="405" y="503"/>
                </a:moveTo>
                <a:cubicBezTo>
                  <a:pt x="469" y="503"/>
                  <a:pt x="522" y="555"/>
                  <a:pt x="522" y="620"/>
                </a:cubicBezTo>
                <a:cubicBezTo>
                  <a:pt x="522" y="684"/>
                  <a:pt x="469" y="738"/>
                  <a:pt x="405" y="738"/>
                </a:cubicBezTo>
                <a:cubicBezTo>
                  <a:pt x="340" y="738"/>
                  <a:pt x="288" y="684"/>
                  <a:pt x="288" y="620"/>
                </a:cubicBezTo>
                <a:cubicBezTo>
                  <a:pt x="288" y="555"/>
                  <a:pt x="340" y="503"/>
                  <a:pt x="405" y="503"/>
                </a:cubicBezTo>
                <a:moveTo>
                  <a:pt x="405" y="59"/>
                </a:moveTo>
                <a:cubicBezTo>
                  <a:pt x="469" y="59"/>
                  <a:pt x="522" y="111"/>
                  <a:pt x="522" y="176"/>
                </a:cubicBezTo>
                <a:cubicBezTo>
                  <a:pt x="522" y="240"/>
                  <a:pt x="469" y="293"/>
                  <a:pt x="405" y="293"/>
                </a:cubicBezTo>
                <a:cubicBezTo>
                  <a:pt x="340" y="293"/>
                  <a:pt x="288" y="240"/>
                  <a:pt x="288" y="176"/>
                </a:cubicBezTo>
                <a:cubicBezTo>
                  <a:pt x="288" y="111"/>
                  <a:pt x="340" y="59"/>
                  <a:pt x="405" y="59"/>
                </a:cubicBezTo>
                <a:moveTo>
                  <a:pt x="299" y="398"/>
                </a:moveTo>
                <a:cubicBezTo>
                  <a:pt x="299" y="463"/>
                  <a:pt x="247" y="515"/>
                  <a:pt x="182" y="515"/>
                </a:cubicBezTo>
                <a:cubicBezTo>
                  <a:pt x="118" y="515"/>
                  <a:pt x="66" y="463"/>
                  <a:pt x="66" y="398"/>
                </a:cubicBezTo>
                <a:cubicBezTo>
                  <a:pt x="66" y="333"/>
                  <a:pt x="118" y="281"/>
                  <a:pt x="183" y="281"/>
                </a:cubicBezTo>
                <a:cubicBezTo>
                  <a:pt x="247" y="281"/>
                  <a:pt x="299" y="333"/>
                  <a:pt x="299" y="398"/>
                </a:cubicBezTo>
                <a:moveTo>
                  <a:pt x="744" y="398"/>
                </a:moveTo>
                <a:cubicBezTo>
                  <a:pt x="744" y="463"/>
                  <a:pt x="692" y="515"/>
                  <a:pt x="627" y="515"/>
                </a:cubicBezTo>
                <a:cubicBezTo>
                  <a:pt x="562" y="515"/>
                  <a:pt x="510" y="463"/>
                  <a:pt x="510" y="398"/>
                </a:cubicBezTo>
                <a:cubicBezTo>
                  <a:pt x="510" y="333"/>
                  <a:pt x="562" y="281"/>
                  <a:pt x="627" y="281"/>
                </a:cubicBezTo>
                <a:cubicBezTo>
                  <a:pt x="692" y="281"/>
                  <a:pt x="744" y="333"/>
                  <a:pt x="744" y="39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rcRect l="26370" t="0" r="13400" b="-363"/>
          <a:stretch/>
        </p:blipFill>
        <p:spPr>
          <a:xfrm>
            <a:off x="360" y="0"/>
            <a:ext cx="1115280" cy="124308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1828800" y="914400"/>
            <a:ext cx="7943040" cy="447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1429200" y="981360"/>
            <a:ext cx="7943040" cy="450468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 rot="5400000">
            <a:off x="-277920" y="278280"/>
            <a:ext cx="1672920" cy="111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600200" y="685800"/>
            <a:ext cx="7943040" cy="4494960"/>
          </a:xfrm>
          <a:prstGeom prst="rect">
            <a:avLst/>
          </a:prstGeom>
          <a:ln w="0">
            <a:noFill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 rot="5400000">
            <a:off x="-277560" y="279000"/>
            <a:ext cx="1672920" cy="111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4564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2026-06-27T17:19:32Z</dcterms:created>
  <dc:creator/>
  <dc:description/>
  <dc:language>en-US</dc:language>
  <cp:lastModifiedBy/>
  <dcterms:modified xsi:type="dcterms:W3CDTF">2026-07-07T08:41:57Z</dcterms:modified>
  <cp:revision>12</cp:revision>
  <dc:subject/>
  <dc:title>Growing Liberty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