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822" r:id="rId4"/>
  </p:sldMasterIdLst>
  <p:notesMasterIdLst>
    <p:notesMasterId r:id="rId11"/>
  </p:notesMasterIdLst>
  <p:handoutMasterIdLst>
    <p:handoutMasterId r:id="rId12"/>
  </p:handout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embeddedFontLst>
    <p:embeddedFont>
      <p:font typeface="Invention" panose="020B0503020008020204" pitchFamily="34" charset="0"/>
      <p:regular r:id="rId13"/>
      <p:bold r:id="rId14"/>
      <p:italic r:id="rId15"/>
      <p:boldItalic r:id="rId16"/>
    </p:embeddedFont>
  </p:embeddedFontLst>
  <p:defaultTextStyle>
    <a:defPPr>
      <a:defRPr lang="en-US"/>
    </a:defPPr>
    <a:lvl1pPr marL="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8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77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66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54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emplate Instructions" id="{A16E5EEC-C8F7-664E-B2F6-197CB47BBC3C}">
          <p14:sldIdLst>
            <p14:sldId id="256"/>
            <p14:sldId id="257"/>
            <p14:sldId id="258"/>
            <p14:sldId id="259"/>
            <p14:sldId id="260"/>
            <p14:sldId id="261"/>
          </p14:sldIdLst>
        </p14:section>
        <p14:section name="Cover Slides" id="{5AB02742-5E6D-F84C-950E-A1F6330F9445}">
          <p14:sldIdLst/>
        </p14:section>
        <p14:section name="Agenda/TOC Slides" id="{68C75EFC-EBA4-874F-93D7-94E537F6A910}">
          <p14:sldIdLst/>
        </p14:section>
        <p14:section name="Section/Divider Slides" id="{9C13D077-4742-C24B-A653-0A72430A7204}">
          <p14:sldIdLst/>
        </p14:section>
        <p14:section name="Statement/Intro/Quote Slides" id="{59406DAF-52DD-F043-8D4B-D63E8D7BF953}">
          <p14:sldIdLst/>
        </p14:section>
        <p14:section name="Content Slides" id="{77B766D4-A984-F94A-BDAE-597C5A414223}">
          <p14:sldIdLst/>
        </p14:section>
        <p14:section name="Content w/Label Slides" id="{1B22FC8F-4D1C-9342-9C08-E4528DAD2DE6}">
          <p14:sldIdLst/>
        </p14:section>
        <p14:section name="Content + Image Slides" id="{2D210762-5F24-C048-812D-FC33BFD039AD}">
          <p14:sldIdLst/>
        </p14:section>
        <p14:section name="Chart Slides" id="{CBB5C542-BE12-CE4B-81B2-CF11A51CA888}">
          <p14:sldIdLst/>
        </p14:section>
        <p14:section name="Timeline Slides" id="{4DB09FE3-4296-8945-8A00-F656599E00DB}">
          <p14:sldIdLst/>
        </p14:section>
        <p14:section name="Org Chart / Team Slides" id="{E8AB48FB-16A5-E84C-8760-CF151276F389}">
          <p14:sldIdLst/>
        </p14:section>
        <p14:section name="Label Slides" id="{EB362406-D0A2-8042-9A40-94166FFE0ED2}">
          <p14:sldIdLst/>
        </p14:section>
        <p14:section name="Thank You Slide" id="{9F0795CA-2667-4C43-8D15-8B1C398C776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9E0C05-255B-D6AB-77CA-6E026855CCA8}" name="Wu, Shuai" initials="WS" userId="S::wushuai2@merck.com::0923104a-44d1-4f9e-a3da-f65d311c8a9f" providerId="AD"/>
  <p188:author id="{2F10DD12-A047-0CEE-FDC8-6FD770952972}" name="Samantha Starr (Siegel+Gale New York)" initials="SY" userId="S::samantha.starr@siegelgale.com::ea1f9b2f-693b-4e9c-9ba7-4cc586fa6c8b" providerId="AD"/>
  <p188:author id="{97ED984D-1AA2-8CA1-CDD2-C3BF599CE029}" name="Muller, Jean" initials="JM" userId="S::mullejea@merck.com::924f9ca6-e795-4c92-a39d-670cede15352" providerId="AD"/>
  <p188:author id="{211170A8-B420-2A66-F321-7A56E8E85691}" name="Rafael Medina (Siegel+Gale New York)" initials="RM" userId="S::rmedina@siegelgale.com::48cd4793-d352-45a0-ada0-bb7926342f82" providerId="AD"/>
  <p188:author id="{5D2DA7F6-7709-3D8F-2493-D621199480B1}" name="Steffanie Haase (Siegel+Gale New York)" initials="SH" userId="S::SHaase@siegelgale.com::f3aaaa3f-80ce-4209-8827-229dac7c19d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7F7F7"/>
    <a:srgbClr val="FFF063"/>
    <a:srgbClr val="5450E4"/>
    <a:srgbClr val="BFED33"/>
    <a:srgbClr val="69B8F7"/>
    <a:srgbClr val="969696"/>
    <a:srgbClr val="6ECEB2"/>
    <a:srgbClr val="EEEDEC"/>
    <a:srgbClr val="688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591" autoAdjust="0"/>
  </p:normalViewPr>
  <p:slideViewPr>
    <p:cSldViewPr snapToGrid="0">
      <p:cViewPr>
        <p:scale>
          <a:sx n="75" d="100"/>
          <a:sy n="75" d="100"/>
        </p:scale>
        <p:origin x="300" y="-25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font" Target="fonts/font3.fntdata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u, Shuai" userId="0923104a-44d1-4f9e-a3da-f65d311c8a9f" providerId="ADAL" clId="{9666344F-9275-42C8-80CE-671F415FE0CB}"/>
    <pc:docChg chg="undo custSel modSld">
      <pc:chgData name="Wu, Shuai" userId="0923104a-44d1-4f9e-a3da-f65d311c8a9f" providerId="ADAL" clId="{9666344F-9275-42C8-80CE-671F415FE0CB}" dt="2026-07-07T19:36:59.344" v="143" actId="20577"/>
      <pc:docMkLst>
        <pc:docMk/>
      </pc:docMkLst>
      <pc:sldChg chg="modNotesTx">
        <pc:chgData name="Wu, Shuai" userId="0923104a-44d1-4f9e-a3da-f65d311c8a9f" providerId="ADAL" clId="{9666344F-9275-42C8-80CE-671F415FE0CB}" dt="2026-07-07T18:48:51.989" v="3" actId="20577"/>
        <pc:sldMkLst>
          <pc:docMk/>
          <pc:sldMk cId="0" sldId="256"/>
        </pc:sldMkLst>
      </pc:sldChg>
      <pc:sldChg chg="modSp mod">
        <pc:chgData name="Wu, Shuai" userId="0923104a-44d1-4f9e-a3da-f65d311c8a9f" providerId="ADAL" clId="{9666344F-9275-42C8-80CE-671F415FE0CB}" dt="2026-07-07T19:31:12.108" v="74" actId="20577"/>
        <pc:sldMkLst>
          <pc:docMk/>
          <pc:sldMk cId="0" sldId="257"/>
        </pc:sldMkLst>
        <pc:spChg chg="mod">
          <ac:chgData name="Wu, Shuai" userId="0923104a-44d1-4f9e-a3da-f65d311c8a9f" providerId="ADAL" clId="{9666344F-9275-42C8-80CE-671F415FE0CB}" dt="2026-07-07T19:27:07.968" v="52" actId="20577"/>
          <ac:spMkLst>
            <pc:docMk/>
            <pc:sldMk cId="0" sldId="257"/>
            <ac:spMk id="20" creationId="{00000000-0000-0000-0000-000000000000}"/>
          </ac:spMkLst>
        </pc:spChg>
        <pc:spChg chg="mod">
          <ac:chgData name="Wu, Shuai" userId="0923104a-44d1-4f9e-a3da-f65d311c8a9f" providerId="ADAL" clId="{9666344F-9275-42C8-80CE-671F415FE0CB}" dt="2026-07-07T19:31:12.108" v="74" actId="20577"/>
          <ac:spMkLst>
            <pc:docMk/>
            <pc:sldMk cId="0" sldId="257"/>
            <ac:spMk id="21" creationId="{00000000-0000-0000-0000-000000000000}"/>
          </ac:spMkLst>
        </pc:spChg>
      </pc:sldChg>
      <pc:sldChg chg="modSp mod">
        <pc:chgData name="Wu, Shuai" userId="0923104a-44d1-4f9e-a3da-f65d311c8a9f" providerId="ADAL" clId="{9666344F-9275-42C8-80CE-671F415FE0CB}" dt="2026-07-07T19:28:53.843" v="59" actId="20577"/>
        <pc:sldMkLst>
          <pc:docMk/>
          <pc:sldMk cId="0" sldId="259"/>
        </pc:sldMkLst>
        <pc:spChg chg="mod">
          <ac:chgData name="Wu, Shuai" userId="0923104a-44d1-4f9e-a3da-f65d311c8a9f" providerId="ADAL" clId="{9666344F-9275-42C8-80CE-671F415FE0CB}" dt="2026-07-07T19:27:36.071" v="55" actId="20577"/>
          <ac:spMkLst>
            <pc:docMk/>
            <pc:sldMk cId="0" sldId="259"/>
            <ac:spMk id="130" creationId="{BB14FD7D-5F10-9A94-8E48-B6FF3EDAB261}"/>
          </ac:spMkLst>
        </pc:spChg>
        <pc:spChg chg="mod">
          <ac:chgData name="Wu, Shuai" userId="0923104a-44d1-4f9e-a3da-f65d311c8a9f" providerId="ADAL" clId="{9666344F-9275-42C8-80CE-671F415FE0CB}" dt="2026-07-07T19:28:00.397" v="56" actId="1076"/>
          <ac:spMkLst>
            <pc:docMk/>
            <pc:sldMk cId="0" sldId="259"/>
            <ac:spMk id="167" creationId="{E759AFB5-14EB-A9BE-C898-40914FAB6F81}"/>
          </ac:spMkLst>
        </pc:spChg>
        <pc:spChg chg="mod">
          <ac:chgData name="Wu, Shuai" userId="0923104a-44d1-4f9e-a3da-f65d311c8a9f" providerId="ADAL" clId="{9666344F-9275-42C8-80CE-671F415FE0CB}" dt="2026-07-07T19:28:00.397" v="56" actId="1076"/>
          <ac:spMkLst>
            <pc:docMk/>
            <pc:sldMk cId="0" sldId="259"/>
            <ac:spMk id="168" creationId="{B5B039DD-D5A1-3FF0-44FC-EC589A5D8BD8}"/>
          </ac:spMkLst>
        </pc:spChg>
        <pc:spChg chg="mod">
          <ac:chgData name="Wu, Shuai" userId="0923104a-44d1-4f9e-a3da-f65d311c8a9f" providerId="ADAL" clId="{9666344F-9275-42C8-80CE-671F415FE0CB}" dt="2026-07-07T19:28:00.397" v="56" actId="1076"/>
          <ac:spMkLst>
            <pc:docMk/>
            <pc:sldMk cId="0" sldId="259"/>
            <ac:spMk id="169" creationId="{356FFDD4-D11F-578A-0B4B-025DBBF2C5C5}"/>
          </ac:spMkLst>
        </pc:spChg>
        <pc:spChg chg="mod">
          <ac:chgData name="Wu, Shuai" userId="0923104a-44d1-4f9e-a3da-f65d311c8a9f" providerId="ADAL" clId="{9666344F-9275-42C8-80CE-671F415FE0CB}" dt="2026-07-07T19:28:00.397" v="56" actId="1076"/>
          <ac:spMkLst>
            <pc:docMk/>
            <pc:sldMk cId="0" sldId="259"/>
            <ac:spMk id="170" creationId="{47666041-466B-2333-5191-0CC2CA4D6C29}"/>
          </ac:spMkLst>
        </pc:spChg>
        <pc:spChg chg="mod">
          <ac:chgData name="Wu, Shuai" userId="0923104a-44d1-4f9e-a3da-f65d311c8a9f" providerId="ADAL" clId="{9666344F-9275-42C8-80CE-671F415FE0CB}" dt="2026-07-07T19:28:53.843" v="59" actId="20577"/>
          <ac:spMkLst>
            <pc:docMk/>
            <pc:sldMk cId="0" sldId="259"/>
            <ac:spMk id="173" creationId="{B6445CC8-4ED6-D127-3A1A-4A477C9BA1ED}"/>
          </ac:spMkLst>
        </pc:spChg>
      </pc:sldChg>
      <pc:sldChg chg="modSp mod">
        <pc:chgData name="Wu, Shuai" userId="0923104a-44d1-4f9e-a3da-f65d311c8a9f" providerId="ADAL" clId="{9666344F-9275-42C8-80CE-671F415FE0CB}" dt="2026-07-07T19:36:59.344" v="143" actId="20577"/>
        <pc:sldMkLst>
          <pc:docMk/>
          <pc:sldMk cId="0" sldId="260"/>
        </pc:sldMkLst>
        <pc:spChg chg="mod">
          <ac:chgData name="Wu, Shuai" userId="0923104a-44d1-4f9e-a3da-f65d311c8a9f" providerId="ADAL" clId="{9666344F-9275-42C8-80CE-671F415FE0CB}" dt="2026-07-07T19:36:38.221" v="140" actId="14100"/>
          <ac:spMkLst>
            <pc:docMk/>
            <pc:sldMk cId="0" sldId="260"/>
            <ac:spMk id="7" creationId="{00000000-0000-0000-0000-000000000000}"/>
          </ac:spMkLst>
        </pc:spChg>
        <pc:spChg chg="mod">
          <ac:chgData name="Wu, Shuai" userId="0923104a-44d1-4f9e-a3da-f65d311c8a9f" providerId="ADAL" clId="{9666344F-9275-42C8-80CE-671F415FE0CB}" dt="2026-07-07T19:36:59.344" v="143" actId="20577"/>
          <ac:spMkLst>
            <pc:docMk/>
            <pc:sldMk cId="0" sldId="260"/>
            <ac:spMk id="15" creationId="{00000000-0000-0000-0000-000000000000}"/>
          </ac:spMkLst>
        </pc:spChg>
        <pc:spChg chg="mod">
          <ac:chgData name="Wu, Shuai" userId="0923104a-44d1-4f9e-a3da-f65d311c8a9f" providerId="ADAL" clId="{9666344F-9275-42C8-80CE-671F415FE0CB}" dt="2026-07-07T19:33:39.670" v="95" actId="20577"/>
          <ac:spMkLst>
            <pc:docMk/>
            <pc:sldMk cId="0" sldId="260"/>
            <ac:spMk id="18" creationId="{00000000-0000-0000-0000-000000000000}"/>
          </ac:spMkLst>
        </pc:spChg>
        <pc:spChg chg="mod">
          <ac:chgData name="Wu, Shuai" userId="0923104a-44d1-4f9e-a3da-f65d311c8a9f" providerId="ADAL" clId="{9666344F-9275-42C8-80CE-671F415FE0CB}" dt="2026-07-07T19:34:12.618" v="111" actId="20577"/>
          <ac:spMkLst>
            <pc:docMk/>
            <pc:sldMk cId="0" sldId="260"/>
            <ac:spMk id="2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57372D-2F31-0060-0A00-F531420C62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10EA6C-A219-20B7-DE7D-546194D181C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003554-E8CA-284B-A837-157448488839}" type="datetimeFigureOut">
              <a:rPr lang="en-US" smtClean="0">
                <a:latin typeface="Invention" panose="020B0503020008020204" pitchFamily="34" charset="0"/>
              </a:rPr>
              <a:t>7/7/2026</a:t>
            </a:fld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C1D51D-433F-BA4C-B51C-31022FE62B8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Invention" panose="020B0503020008020204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4C6D98-5D9C-4625-ECB5-C495E44B0CE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55CC7-B3D1-9841-9527-900E1A1B9515}" type="slidenum">
              <a:rPr lang="en-US" smtClean="0">
                <a:latin typeface="Invention" panose="020B0503020008020204" pitchFamily="34" charset="0"/>
              </a:rPr>
              <a:t>‹#›</a:t>
            </a:fld>
            <a:endParaRPr lang="en-US">
              <a:latin typeface="Invention" panose="020B05030200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218424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Invention" panose="020B0503020008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Invention" panose="020B0503020008020204" pitchFamily="34" charset="0"/>
              </a:defRPr>
            </a:lvl1pPr>
          </a:lstStyle>
          <a:p>
            <a:fld id="{76F8015C-06AB-704B-A736-4B584A7F2768}" type="datetimeFigureOut">
              <a:rPr lang="en-US" smtClean="0"/>
              <a:pPr/>
              <a:t>7/7/2026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Invention" panose="020B0503020008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Invention" panose="020B0503020008020204" pitchFamily="34" charset="0"/>
              </a:defRPr>
            </a:lvl1pPr>
          </a:lstStyle>
          <a:p>
            <a:fld id="{A2151548-E430-D542-8CAA-F8F10424CE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5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1pPr>
    <a:lvl2pPr marL="457189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2pPr>
    <a:lvl3pPr marL="914377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3pPr>
    <a:lvl4pPr marL="1371566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4pPr>
    <a:lvl5pPr marL="1828754" algn="l" defTabSz="914377" rtl="0" eaLnBrk="1" latinLnBrk="0" hangingPunct="1">
      <a:defRPr sz="1200" b="0" i="0" kern="1200">
        <a:solidFill>
          <a:schemeClr val="tx1"/>
        </a:solidFill>
        <a:latin typeface="Invention" panose="020B0503020008020204" pitchFamily="34" charset="0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[0:00 – 0:25]</a:t>
            </a:r>
          </a:p>
          <a:p>
            <a:endParaRPr dirty="0"/>
          </a:p>
          <a:p>
            <a:r>
              <a:rPr dirty="0"/>
              <a:t>Hi everyone, I’m </a:t>
            </a:r>
            <a:r>
              <a:rPr lang="en-US" dirty="0"/>
              <a:t>Shuai</a:t>
            </a:r>
            <a:r>
              <a:rPr dirty="0"/>
              <a:t> from MSD. Together with </a:t>
            </a:r>
            <a:r>
              <a:rPr lang="en-US" dirty="0"/>
              <a:t>Jean </a:t>
            </a:r>
            <a:r>
              <a:rPr dirty="0"/>
              <a:t>from MSD </a:t>
            </a:r>
            <a:r>
              <a:rPr lang="en-US" dirty="0"/>
              <a:t>Paris</a:t>
            </a:r>
            <a:r>
              <a:rPr dirty="0"/>
              <a:t>, we’ve been building an R package for Bayesian network meta-analysis.</a:t>
            </a:r>
          </a:p>
          <a:p>
            <a:endParaRPr dirty="0"/>
          </a:p>
          <a:p>
            <a:r>
              <a:rPr dirty="0"/>
              <a:t>And we kept hitting the same wall: testing. MCMC sampling is incredible for inference but it turns your CI pipeline into a coffee marathon.</a:t>
            </a:r>
          </a:p>
          <a:p>
            <a:endParaRPr dirty="0"/>
          </a:p>
          <a:p>
            <a:r>
              <a:rPr dirty="0"/>
              <a:t>Meet our mascot: the octopus. 8 arms, 8 cores. Today in 5 minutes, I’ll show you how we made our test suite work like 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[0:25 – 1:15]</a:t>
            </a:r>
          </a:p>
          <a:p>
            <a:endParaRPr/>
          </a:p>
          <a:p>
            <a:r>
              <a:t>Here’s the situation. A typical CI run for our package: installing dependencies takes 3 minutes, building takes 2, actual tests take 5. But fitting MCMC models? 45 minutes. That’s 80% of your pipeline doing nothing but sampling.</a:t>
            </a:r>
          </a:p>
          <a:p>
            <a:endParaRPr/>
          </a:p>
          <a:p>
            <a:r>
              <a:t>Option A: save fitted objects as RDS files in Git. Your repo balloons, merge conflicts on binaries.</a:t>
            </a:r>
          </a:p>
          <a:p>
            <a:r>
              <a:t>Option B: regenerate every time. 65+ minutes, CI runners time out.</a:t>
            </a:r>
          </a:p>
          <a:p>
            <a:endParaRPr/>
          </a:p>
          <a:p>
            <a:r>
              <a:t>Both options are bad. We needed a third way.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[1:15 – 2:30]</a:t>
            </a:r>
          </a:p>
          <a:p>
            <a:endParaRPr/>
          </a:p>
          <a:p>
            <a:r>
              <a:rPr>
                <a:latin typeface="Invention"/>
              </a:rPr>
              <a:t>Here’s the key insight: </a:t>
            </a:r>
            <a:r>
              <a:rPr err="1">
                <a:latin typeface="Invention"/>
              </a:rPr>
              <a:t>testthat’s</a:t>
            </a:r>
            <a:r>
              <a:rPr>
                <a:latin typeface="Invention"/>
              </a:rPr>
              <a:t> </a:t>
            </a:r>
            <a:r>
              <a:rPr err="1">
                <a:latin typeface="Invention"/>
              </a:rPr>
              <a:t>setup.R</a:t>
            </a:r>
            <a:r>
              <a:rPr>
                <a:latin typeface="Invention"/>
              </a:rPr>
              <a:t> file runs exactly ONCE before any test file executes.</a:t>
            </a:r>
          </a:p>
          <a:p>
            <a:endParaRPr/>
          </a:p>
          <a:p>
            <a:r>
              <a:rPr>
                <a:latin typeface="Invention"/>
              </a:rPr>
              <a:t>On the left: the architecture. R CMD check triggers </a:t>
            </a:r>
            <a:r>
              <a:rPr err="1">
                <a:latin typeface="Invention"/>
              </a:rPr>
              <a:t>setup.R</a:t>
            </a:r>
            <a:r>
              <a:rPr>
                <a:latin typeface="Invention"/>
              </a:rPr>
              <a:t>, which fits every MCMC model in one go. </a:t>
            </a:r>
          </a:p>
          <a:p>
            <a:r>
              <a:t>On the right: the actual code pattern from our package. We detect available CPU cores, launch parallel workers with future::multisession, then use </a:t>
            </a:r>
            <a:r>
              <a:rPr err="1"/>
              <a:t>furrr</a:t>
            </a:r>
            <a:r>
              <a:t>::</a:t>
            </a:r>
            <a:r>
              <a:rPr err="1"/>
              <a:t>future_map</a:t>
            </a:r>
            <a:r>
              <a:t> to fit all model scenarios concurrently.</a:t>
            </a:r>
          </a:p>
          <a:p>
            <a:endParaRPr/>
          </a:p>
          <a:p>
            <a:r>
              <a:rPr>
                <a:latin typeface="Invention"/>
              </a:rPr>
              <a:t>Models generated once, in parallel. Every test file gets instant access. Zero redundancy, </a:t>
            </a:r>
            <a:r>
              <a:rPr lang="en-US">
                <a:latin typeface="Invention"/>
              </a:rPr>
              <a:t>stored only locally</a:t>
            </a:r>
            <a:r>
              <a:rPr>
                <a:latin typeface="Invention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[2:00 – 3:00]</a:t>
            </a:r>
          </a:p>
          <a:p>
            <a:endParaRPr/>
          </a:p>
          <a:p>
            <a:r>
              <a:t>🐙 Octo-R zooms across the slide with speed lines — all 8 tentacles swept back in the wind!</a:t>
            </a:r>
          </a:p>
          <a:p>
            <a:endParaRPr/>
          </a:p>
          <a:p>
            <a:r>
              <a:t>But we didn’t stop there. Because setup.R initializes all models independently, we integrated parallelization right at the setup stage.</a:t>
            </a:r>
          </a:p>
          <a:p>
            <a:endParaRPr/>
          </a:p>
          <a:p>
            <a:r>
              <a:t>Instead of fitting Model A, then B, then C sequentially, we distribute fitting across all available CPU cores using future::multisession.</a:t>
            </a:r>
          </a:p>
          <a:p>
            <a:endParaRPr/>
          </a:p>
          <a:p>
            <a:r>
              <a:t>Look at the benchmark: Binary AGD drops from 12 to 4 minutes. TTE Contrast from 18 to 6. TTE IPD from 22 to 8. And the full suite? 65 minutes down to 14. That’s a 4.6× speedup.</a:t>
            </a:r>
          </a:p>
          <a:p>
            <a:endParaRPr/>
          </a:p>
          <a:p>
            <a:r>
              <a:t>We turned an hour-long CI workflow into a coffee break.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[3:00 – 3:45]</a:t>
            </a:r>
          </a:p>
          <a:p>
            <a:endParaRPr/>
          </a:p>
          <a:p>
            <a:r>
              <a:t>The practical impact is huge.</a:t>
            </a:r>
          </a:p>
          <a:p>
            <a:endParaRPr/>
          </a:p>
          <a:p>
            <a:r>
              <a:t>CI Pipeline: Our full R CMD check went from 65 minutes to 14 minutes. No more GitHub Actions timeouts.</a:t>
            </a:r>
          </a:p>
          <a:p>
            <a:endParaRPr/>
          </a:p>
          <a:p>
            <a:r>
              <a:t>Local development: developers get feedback in under 3 minutes when testing on their own machines with parallel workers. That’s an instant feedback loop for PRs.</a:t>
            </a:r>
          </a:p>
          <a:p>
            <a:endParaRPr/>
          </a:p>
          <a:p>
            <a:r>
              <a:t>And storage? Zero megabytes of binary model files in the repository. Clean git history, fast cloning, no LFS.</a:t>
            </a:r>
          </a:p>
          <a:p>
            <a:endParaRPr/>
          </a:p>
          <a:p>
            <a:r>
              <a:t>It balances computational cost with zero storage overhead.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[3:45 – 4:30]</a:t>
            </a:r>
          </a:p>
          <a:p>
            <a:endParaRPr/>
          </a:p>
          <a:p>
            <a:r>
              <a:t>So, to Save or Not to Save?</a:t>
            </a:r>
          </a:p>
          <a:p>
            <a:endParaRPr/>
          </a:p>
          <a:p>
            <a:r>
              <a:t>Do NOT save. Generate smartly.</a:t>
            </a:r>
          </a:p>
          <a:p>
            <a:endParaRPr/>
          </a:p>
          <a:p>
            <a:r>
              <a:t>Three takeaways:</a:t>
            </a:r>
          </a:p>
          <a:p>
            <a:r>
              <a:t>First — stop committing MCMC objects to your repository.</a:t>
            </a:r>
          </a:p>
          <a:p>
            <a:r>
              <a:t>Second — generate them once in </a:t>
            </a:r>
            <a:r>
              <a:rPr err="1"/>
              <a:t>testthat’s</a:t>
            </a:r>
            <a:r>
              <a:t> </a:t>
            </a:r>
            <a:r>
              <a:rPr err="1"/>
              <a:t>setup.R</a:t>
            </a:r>
            <a:r>
              <a:t> file.</a:t>
            </a:r>
          </a:p>
          <a:p>
            <a:r>
              <a:t>Third — parallelize with future and </a:t>
            </a:r>
            <a:r>
              <a:rPr err="1"/>
              <a:t>furrr</a:t>
            </a:r>
            <a:r>
              <a:t> for a massive speedup.</a:t>
            </a:r>
          </a:p>
          <a:p>
            <a:endParaRPr/>
          </a:p>
          <a:p>
            <a:r>
              <a:t>We believe this represents a reusable template for any developer working on computationally heavy R packages — whether it’s MCMC, bootstrapping, simulation, or any iterative method.</a:t>
            </a:r>
          </a:p>
          <a:p>
            <a:endParaRPr/>
          </a:p>
          <a:p>
            <a:r>
              <a:t>Thank you for your time! I’ll be around for questions during the break. Come find the octopus.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Titl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9753-419B-F6B3-3858-613B2C179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2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D0DB2F8D-C57E-0239-58FE-F2C24658997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E97818E-6328-C983-7395-713BC82F97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4" name="Picture 3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FB93AC21-69F8-748C-2B3E-D5AA385B111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574243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237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CA43E0BB-C220-68C0-92D3-FB86F51C6C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C01207BB-F1C3-7C7F-C183-747738677A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2451626"/>
            <a:ext cx="11277600" cy="2602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Rounded Rectangle 5">
            <a:extLst>
              <a:ext uri="{FF2B5EF4-FFF2-40B4-BE49-F238E27FC236}">
                <a16:creationId xmlns:a16="http://schemas.microsoft.com/office/drawing/2014/main" id="{33AC7E8D-C94F-A38D-0578-8B49C01CF81A}"/>
              </a:ext>
            </a:extLst>
          </p:cNvPr>
          <p:cNvSpPr/>
          <p:nvPr userDrawn="1"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03906CDF-E60A-309C-E1F7-63FC3C63D10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7" name="Picture 6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5E141DFE-6FB5-01B4-32D4-3D0EF6B1B7D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3916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Left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666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00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C0CFA3-0842-F690-7FF3-91BDD9F9A7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E4566A0-4D6F-7E52-E2F2-E235A018A44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C357AD6E-2309-4720-8CF7-C529501A9C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254314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Lef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666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00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2C0CFA3-0842-F690-7FF3-91BDD9F9A79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E4566A0-4D6F-7E52-E2F2-E235A018A44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977401D2-10FF-D4E8-2B7B-ECEA0E046CE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18791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Righ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1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300"/>
            <a:ext cx="5540375" cy="2515056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83314" y="4644738"/>
            <a:ext cx="5572125" cy="1489364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F8CBAB7-D781-0547-509D-916229487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42803288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Right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299"/>
            <a:ext cx="5540375" cy="251505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94426" y="4644737"/>
            <a:ext cx="5540375" cy="1489364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CA3A23-AA05-10F0-9DF4-8C87CA8926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F345A253-0D0D-FE51-0C14-58B1E55B2A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8068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Right Imag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9188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5537200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4426" y="2019299"/>
            <a:ext cx="5540375" cy="251505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7F59200-316D-E0EF-7DCC-0AD7381F77B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94426" y="4644737"/>
            <a:ext cx="5540375" cy="1489364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CA3A23-AA05-10F0-9DF4-8C87CA8926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B771CF09-ABCC-F44E-ED84-14AA786791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10609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803506D5-29B4-10DD-743A-52A7DAE3B70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F1D0FED-B541-0225-646D-611C3AA1DFBA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A0DE061B-0155-C8E0-5081-4AB97EDA881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endParaRPr lang="en-US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7B01C8C-F3CB-CF9D-FA05-C292DEFE0A7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5438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857129388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665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51F6FE6-9C7E-5A94-B0AB-1B18B2EB6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853E057-CC88-B390-6027-55C599F285C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A3DD9C1-B501-F92E-3F16-A9BDB4DB2F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41FFE64-F63F-E58C-2A48-26DC3342D3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46741-8116-4649-BEA8-F50AED848E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FA6FFAB1-8B99-DCE9-550D-7DD2D9D68CF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464296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665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51F6FE6-9C7E-5A94-B0AB-1B18B2EB611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2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6853E057-CC88-B390-6027-55C599F285C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5537200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FA3DD9C1-B501-F92E-3F16-A9BDB4DB2F20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194426" y="2019300"/>
            <a:ext cx="5540375" cy="263387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041FFE64-F63F-E58C-2A48-26DC3342D30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4426" y="4786470"/>
            <a:ext cx="5537199" cy="134763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6D46741-8116-4649-BEA8-F50AED848E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11A3EA8B-4CA3-DF1F-A08F-7AEA81A68E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24195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E047507E-6991-396D-4C75-15870B859EF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1F910DC5-B9DC-0974-BD49-CA7449BBC002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6">
            <a:extLst>
              <a:ext uri="{FF2B5EF4-FFF2-40B4-BE49-F238E27FC236}">
                <a16:creationId xmlns:a16="http://schemas.microsoft.com/office/drawing/2014/main" id="{7AEE4109-A9E1-D41A-16A9-B6915A743A02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AF1676F3-B413-D3DA-ED19-BCBC1E44043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3B06936E-9F5C-BD0E-D0CA-4773E7C6A9F5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86194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orient="horz" pos="2184" userDrawn="1">
          <p15:clr>
            <a:srgbClr val="FBAE40"/>
          </p15:clr>
        </p15:guide>
        <p15:guide id="4" pos="3840" userDrawn="1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7734EAD-38E7-CBD7-4EC2-96EF4F59FBB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2E729B41-B4C9-9FF0-B444-DE43F41D026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0AC2FE1-C50A-3F64-92B1-18F4E358861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1267776-33C1-DB4D-28A5-972A7994FD28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6701D6AE-09FA-8305-AAFC-78F68B3113F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90B81601-C8A9-3F11-7285-0B9E4866662E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0612CF65-C02A-2E85-CB28-813DAC363AB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318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5833D061-F962-32AA-A721-931A85504B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404E0E71-D05B-9BBA-975F-74628E2F01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6"/>
            <a:ext cx="11277599" cy="2574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60A55D43-25C4-9DB2-6C59-0AF78B6CA7E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DBCD050B-3DA3-D62E-8A0D-D4071C3DF99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18721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5626B9-ED9A-8150-A80C-BC94CF7E5A01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2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4C925460-BEA4-811F-13FE-6D22B64281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7201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>
            <a:extLst>
              <a:ext uri="{FF2B5EF4-FFF2-40B4-BE49-F238E27FC236}">
                <a16:creationId xmlns:a16="http://schemas.microsoft.com/office/drawing/2014/main" id="{AA51A2C4-7801-6642-686F-62BA1435814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88252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39BE27B0-B470-D1A7-F523-7627D07D58B5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8113775" y="2019300"/>
            <a:ext cx="3621024" cy="2278221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6CE25F7-B810-9505-FDFC-2198188671C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88253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4810B6E9-376A-8421-6F27-3AAEA29E288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113776" y="4435366"/>
            <a:ext cx="3621024" cy="1698735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92723882-79BF-02D6-D9DA-7DE1C797004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810352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916892B-AABC-B850-9166-D275AD2AF9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C666D4F-4928-0C71-FC41-212447DA6CE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B1ECCD5-8537-9A8D-7CA4-664B86E0FF3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04E64212-F8A6-D4C5-2676-48E6674975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221098A4-91D2-A6FF-A15E-9AEC814E04A7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D443A9D6-E629-4AEF-D1FB-D95127522C2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B897F1D3-8C58-DEAB-BCA4-E711DDDF986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F1E9FECF-1CF9-BDB9-FA91-4CB2A00269F5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00918961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Imag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550" y="533401"/>
            <a:ext cx="897096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3550" y="1301750"/>
            <a:ext cx="897096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7F73B-2854-4A8A-CF1F-90EBC50C28E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36883FFA-3850-20A5-DB8F-7A95563AF4F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57E0BCD6-0B02-5AE1-FB0D-8E77CBDD4BC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B1393D9C-7707-AAD9-28FA-C7119A10D85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CD40F10-7043-E46D-2AA5-1309CF35A4B3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E2FA0FA-0F75-CA1B-2CAC-D906665F3FDC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Picture Placeholder 6">
            <a:extLst>
              <a:ext uri="{FF2B5EF4-FFF2-40B4-BE49-F238E27FC236}">
                <a16:creationId xmlns:a16="http://schemas.microsoft.com/office/drawing/2014/main" id="{4A238F5E-FE85-97A7-022A-E8187C384118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Picture Placeholder 6">
            <a:extLst>
              <a:ext uri="{FF2B5EF4-FFF2-40B4-BE49-F238E27FC236}">
                <a16:creationId xmlns:a16="http://schemas.microsoft.com/office/drawing/2014/main" id="{15C5253B-CD12-6E2F-BD2A-B552F6ADE5D9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5FBB90CD-F1D8-CE34-EDD2-24D27472EBF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872120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Imag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3550" y="533401"/>
            <a:ext cx="897096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63550" y="1301750"/>
            <a:ext cx="897096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147A646-328D-8E83-7A73-8CFAF9EE8AA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9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CF5A0D5-00A7-2600-463C-BDD7669EC43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36397" y="4101086"/>
            <a:ext cx="2670048" cy="203301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2EE4563-6719-6A63-FABD-3CBE975141D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760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0C917844-5011-9186-923D-382539636DA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4101086"/>
            <a:ext cx="2670048" cy="2033014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4A2D880B-2406-946C-34D7-BC87E6732FBE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63550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6">
            <a:extLst>
              <a:ext uri="{FF2B5EF4-FFF2-40B4-BE49-F238E27FC236}">
                <a16:creationId xmlns:a16="http://schemas.microsoft.com/office/drawing/2014/main" id="{A200B6E1-F6B3-880F-D1E6-6184FFEB4772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332435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770DEE9-6C2F-6147-87BB-2411BF43426D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6197602" y="2019304"/>
            <a:ext cx="2670048" cy="1943096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23205AC6-8F00-2A3B-E943-8133F9F0B7C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9085334" y="2019303"/>
            <a:ext cx="2670048" cy="1943097"/>
          </a:xfrm>
          <a:solidFill>
            <a:schemeClr val="bg1">
              <a:lumMod val="7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15" name="Picture 14" descr="A logo with white text&#10;&#10;AI-generated content may be incorrect.">
            <a:extLst>
              <a:ext uri="{FF2B5EF4-FFF2-40B4-BE49-F238E27FC236}">
                <a16:creationId xmlns:a16="http://schemas.microsoft.com/office/drawing/2014/main" id="{E3ADD400-0275-A5C2-4325-2B523B01BB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305052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439102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B89A6245-BBFF-E0EA-1B96-98BAB8BAE86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35551" y="2019301"/>
            <a:ext cx="6696393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7383403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B4FE9213-85CD-A045-D182-360B96DCB76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439102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4"/>
            <a:endParaRPr lang="en-US"/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D1A74974-E18E-98D3-E399-ECE09DAA61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5035551" y="2019301"/>
            <a:ext cx="6696393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9FFE18F0-BF45-C737-B287-325029675D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0517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Title White w/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Content Placeholder 6">
            <a:extLst>
              <a:ext uri="{FF2B5EF4-FFF2-40B4-BE49-F238E27FC236}">
                <a16:creationId xmlns:a16="http://schemas.microsoft.com/office/drawing/2014/main" id="{5B29FB87-38FB-3817-C074-B7A7ADDABEF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349" y="2019301"/>
            <a:ext cx="11277595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836921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itle Blue w/Char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4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5" y="1301750"/>
            <a:ext cx="897937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AFA3830D-BAE5-8A38-3652-160C763DE4D3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4349" y="2019301"/>
            <a:ext cx="11277595" cy="411480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 marL="0" indent="0"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F2D7235E-E07A-E1D2-13A4-D53CDAE8E22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866712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oject 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8B4B7CF8-CF00-A730-7281-43E66D8BA94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20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125213-B179-AA02-9D9D-066210509A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5376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B7E7D11-92AA-D7BF-8A1F-51B088B7D8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933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9E4ECC-83EE-5BC8-FB5F-D2AA6D317D0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489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DDC94880-E4BE-4332-6B1B-C32A76C9415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46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000F40FA-4ACD-C1C2-CA34-ED6B74EC741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9603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C59448F2-C91B-BAA1-921F-FFAB97A4065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159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F7A58A7-8394-FE8D-0AEC-6FEDEA6F0E7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716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3D3A82E9-DC20-4726-660C-98F5BB21FE2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272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8A014CA-BE3C-F4A7-B075-4FDB17E3CF1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829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A74A61E-3C05-A624-3818-DBB4E45DE0C6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2386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24E376E-92D3-F0A1-FA54-C6AFECC17E2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94270" y="2019302"/>
            <a:ext cx="661169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5E36C11-3753-AD25-DDF3-2809031035E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C26200F-8738-28F8-9D4B-FE6EADD3F5C4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3FC568-35D9-00FD-F521-773AB6AACC08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004A490-8562-5DD4-038D-156DD01A774F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FA35712-3303-3E7A-8D2A-11673E9AFB28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1C3E5AD-40F5-3B33-0607-4AE3B5E04D2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C2CF8D0-C741-A422-ABFE-4573D5530070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DF06FE-974C-A833-5A72-94502FD9C8AD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DEF73E-55CF-8A46-4465-6455BBA88436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9BC10E5-A4D0-16AF-51F4-CB6CEADFF837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564E0E-C0FA-0A54-42AF-2D71A9F6791E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C979CAD-FC26-4AE5-888F-C5B4ED68922F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F1CE21B-441F-4716-91B2-EA3E1CB6DD0A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FD03D450-D0DD-4603-89F6-87FBD4207730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F612ADB9-9F4A-4FAA-8A88-9E94EB4E1E70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6BCBA354-E3C5-42FE-B852-0C9C6FEC8C85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C0D5E4A-2899-40F0-820D-57FAB03F3DC9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7D0BF56-7EF4-48B9-B7F4-7EAD6AB05609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DC86D329-0745-4312-A70D-4CF50379E897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C9CA902-3FC8-4E9E-B4DF-5FD399E98E3F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8B781317-FE3B-4554-823B-C04F9C5F32E8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92B6AAEF-CD58-45C1-B0CE-58CC023C95A9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4">
            <a:extLst>
              <a:ext uri="{FF2B5EF4-FFF2-40B4-BE49-F238E27FC236}">
                <a16:creationId xmlns:a16="http://schemas.microsoft.com/office/drawing/2014/main" id="{0EC68FDF-23FE-9791-E9A3-E0192F0CDF6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600199" y="329184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 marL="684195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">
            <a:extLst>
              <a:ext uri="{FF2B5EF4-FFF2-40B4-BE49-F238E27FC236}">
                <a16:creationId xmlns:a16="http://schemas.microsoft.com/office/drawing/2014/main" id="{30A7AB11-6274-2143-70A3-71D05D9B317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00199" y="246888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 marL="174621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4">
            <a:extLst>
              <a:ext uri="{FF2B5EF4-FFF2-40B4-BE49-F238E27FC236}">
                <a16:creationId xmlns:a16="http://schemas.microsoft.com/office/drawing/2014/main" id="{8DDDA478-E9CD-B523-2B30-11CF834F13C1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600199" y="411480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 marL="684195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AE07EDAE-F2CC-46FA-33B9-1DC86DDEE80E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600199" y="493776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 marL="339717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 marL="519100" indent="0">
              <a:buNone/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15">
            <a:extLst>
              <a:ext uri="{FF2B5EF4-FFF2-40B4-BE49-F238E27FC236}">
                <a16:creationId xmlns:a16="http://schemas.microsoft.com/office/drawing/2014/main" id="{4A4D73A0-8D77-DD39-D842-E6441B0F357E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0" y="246888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6" name="Text Placeholder 15">
            <a:extLst>
              <a:ext uri="{FF2B5EF4-FFF2-40B4-BE49-F238E27FC236}">
                <a16:creationId xmlns:a16="http://schemas.microsoft.com/office/drawing/2014/main" id="{AB8C347B-32C2-E712-E50E-1511022ABC1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0" y="3287723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7" name="Text Placeholder 15">
            <a:extLst>
              <a:ext uri="{FF2B5EF4-FFF2-40B4-BE49-F238E27FC236}">
                <a16:creationId xmlns:a16="http://schemas.microsoft.com/office/drawing/2014/main" id="{6D2E6A89-E386-8EE8-14D0-F4777260053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0" y="4110681"/>
            <a:ext cx="1192571" cy="53136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8" name="Text Placeholder 15">
            <a:extLst>
              <a:ext uri="{FF2B5EF4-FFF2-40B4-BE49-F238E27FC236}">
                <a16:creationId xmlns:a16="http://schemas.microsoft.com/office/drawing/2014/main" id="{7A7098E0-05E0-8A20-2CED-B5C7E3D8819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0" y="493776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88BD0ED-0A5A-F50A-8A83-52CA4D3F3948}"/>
              </a:ext>
            </a:extLst>
          </p:cNvPr>
          <p:cNvCxnSpPr>
            <a:cxnSpLocks/>
          </p:cNvCxnSpPr>
          <p:nvPr userDrawn="1"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FFB8314-AA2D-48E1-CF4C-98F656F67FD6}"/>
              </a:ext>
            </a:extLst>
          </p:cNvPr>
          <p:cNvCxnSpPr>
            <a:cxnSpLocks/>
          </p:cNvCxnSpPr>
          <p:nvPr userDrawn="1"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A354656-0FF4-C8D2-3193-316B4B082E9B}"/>
              </a:ext>
            </a:extLst>
          </p:cNvPr>
          <p:cNvCxnSpPr>
            <a:cxnSpLocks/>
          </p:cNvCxnSpPr>
          <p:nvPr userDrawn="1"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43D02B8-2198-EB9F-A802-CCC169FA9F79}"/>
              </a:ext>
            </a:extLst>
          </p:cNvPr>
          <p:cNvCxnSpPr>
            <a:cxnSpLocks/>
          </p:cNvCxnSpPr>
          <p:nvPr userDrawn="1"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BF6658C-C3CA-353C-BCA4-15B3B930D24A}"/>
              </a:ext>
            </a:extLst>
          </p:cNvPr>
          <p:cNvCxnSpPr>
            <a:cxnSpLocks/>
          </p:cNvCxnSpPr>
          <p:nvPr userDrawn="1"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092077A-4207-279B-6D6F-DF10329D8F3A}"/>
              </a:ext>
            </a:extLst>
          </p:cNvPr>
          <p:cNvCxnSpPr>
            <a:cxnSpLocks/>
          </p:cNvCxnSpPr>
          <p:nvPr userDrawn="1"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520CAF8-E868-EEB1-A9B3-39621A53993D}"/>
              </a:ext>
            </a:extLst>
          </p:cNvPr>
          <p:cNvCxnSpPr>
            <a:cxnSpLocks/>
          </p:cNvCxnSpPr>
          <p:nvPr userDrawn="1"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C5836C1-441F-E093-6D41-65B1D0665332}"/>
              </a:ext>
            </a:extLst>
          </p:cNvPr>
          <p:cNvCxnSpPr>
            <a:cxnSpLocks/>
          </p:cNvCxnSpPr>
          <p:nvPr userDrawn="1"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65D91CCC-6AC3-CE5B-6C36-9C7CD48BB717}"/>
              </a:ext>
            </a:extLst>
          </p:cNvPr>
          <p:cNvCxnSpPr>
            <a:cxnSpLocks/>
          </p:cNvCxnSpPr>
          <p:nvPr userDrawn="1"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37A3302-4E64-01B5-B20E-9B2200BF46F1}"/>
              </a:ext>
            </a:extLst>
          </p:cNvPr>
          <p:cNvCxnSpPr>
            <a:cxnSpLocks/>
          </p:cNvCxnSpPr>
          <p:nvPr userDrawn="1"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60F6344F-B68D-1D8B-9BD5-0C72D70AC64D}"/>
              </a:ext>
            </a:extLst>
          </p:cNvPr>
          <p:cNvCxnSpPr>
            <a:cxnSpLocks/>
          </p:cNvCxnSpPr>
          <p:nvPr userDrawn="1"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5602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oject Timelin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 Placeholder 4">
            <a:extLst>
              <a:ext uri="{FF2B5EF4-FFF2-40B4-BE49-F238E27FC236}">
                <a16:creationId xmlns:a16="http://schemas.microsoft.com/office/drawing/2014/main" id="{CC1C6641-D923-93CD-0DFD-327D116F257C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1600199" y="329184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" name="Text Placeholder 4">
            <a:extLst>
              <a:ext uri="{FF2B5EF4-FFF2-40B4-BE49-F238E27FC236}">
                <a16:creationId xmlns:a16="http://schemas.microsoft.com/office/drawing/2014/main" id="{B131A3D1-5B91-61BA-C2C4-65A36491B5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00199" y="246888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5" name="Text Placeholder 4">
            <a:extLst>
              <a:ext uri="{FF2B5EF4-FFF2-40B4-BE49-F238E27FC236}">
                <a16:creationId xmlns:a16="http://schemas.microsoft.com/office/drawing/2014/main" id="{13312A39-0AEA-4C46-A14E-4F0A1A225C0A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1600199" y="411480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6" name="Text Placeholder 4">
            <a:extLst>
              <a:ext uri="{FF2B5EF4-FFF2-40B4-BE49-F238E27FC236}">
                <a16:creationId xmlns:a16="http://schemas.microsoft.com/office/drawing/2014/main" id="{B2513B6C-A4D3-E6AD-28C8-CD4AA9B81022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1600199" y="4937760"/>
            <a:ext cx="10127421" cy="548640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15">
            <a:extLst>
              <a:ext uri="{FF2B5EF4-FFF2-40B4-BE49-F238E27FC236}">
                <a16:creationId xmlns:a16="http://schemas.microsoft.com/office/drawing/2014/main" id="{E9D69C0B-15CB-77F4-4DAA-DF6563887853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0" y="246888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BB7A916B-ECEE-8FF8-7121-0AEA4EA8C01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0" y="3287723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17FD45A9-95CA-5FEB-D048-E1605EE54963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0" y="4110681"/>
            <a:ext cx="1192571" cy="53136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8" name="Text Placeholder 15">
            <a:extLst>
              <a:ext uri="{FF2B5EF4-FFF2-40B4-BE49-F238E27FC236}">
                <a16:creationId xmlns:a16="http://schemas.microsoft.com/office/drawing/2014/main" id="{9AAA6DD0-30D5-7D42-3191-4228B8ED0C62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0" y="4937760"/>
            <a:ext cx="1192571" cy="548640"/>
          </a:xfrm>
        </p:spPr>
        <p:txBody>
          <a:bodyPr anchor="ctr" anchorCtr="0">
            <a:noAutofit/>
          </a:bodyPr>
          <a:lstStyle>
            <a:lvl1pPr marL="0" indent="0" algn="l"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Project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8B4B7CF8-CF00-A730-7281-43E66D8BA94F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820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13125213-B179-AA02-9D9D-066210509A1C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25376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3B7E7D11-92AA-D7BF-8A1F-51B088B7D8E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33933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B9E4ECC-83EE-5BC8-FB5F-D2AA6D317D0C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489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DDC94880-E4BE-4332-6B1B-C32A76C9415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1046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000F40FA-4ACD-C1C2-CA34-ED6B74EC7416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59603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C59448F2-C91B-BAA1-921F-FFAB97A4065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681596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F7A58A7-8394-FE8D-0AEC-6FEDEA6F0E7F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7162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3D3A82E9-DC20-4726-660C-98F5BB21FE2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52728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68A014CA-BE3C-F4A7-B075-4FDB17E3CF12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938294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2A74A61E-3C05-A624-3818-DBB4E45DE0C6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0238609" y="2019302"/>
            <a:ext cx="662756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424E376E-92D3-F0A1-FA54-C6AFECC17E2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11094270" y="2019302"/>
            <a:ext cx="661169" cy="25539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F5E36C11-3753-AD25-DDF3-2809031035E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CC26200F-8738-28F8-9D4B-FE6EADD3F5C4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83FC568-35D9-00FD-F521-773AB6AACC08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004A490-8562-5DD4-038D-156DD01A774F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FA35712-3303-3E7A-8D2A-11673E9AFB28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61C3E5AD-40F5-3B33-0607-4AE3B5E04D2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C2CF8D0-C741-A422-ABFE-4573D5530070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3DF06FE-974C-A833-5A72-94502FD9C8AD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8DEF73E-55CF-8A46-4465-6455BBA88436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9BC10E5-A4D0-16AF-51F4-CB6CEADFF837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4564E0E-C0FA-0A54-42AF-2D71A9F6791E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4E0EED47-ED5E-4263-9130-5EA0A7CE18DD}"/>
              </a:ext>
            </a:extLst>
          </p:cNvPr>
          <p:cNvCxnSpPr>
            <a:cxnSpLocks/>
          </p:cNvCxnSpPr>
          <p:nvPr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29E58B6-A8CF-4B06-BE5C-C9B7DBE3A5AF}"/>
              </a:ext>
            </a:extLst>
          </p:cNvPr>
          <p:cNvCxnSpPr>
            <a:cxnSpLocks/>
          </p:cNvCxnSpPr>
          <p:nvPr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A7222815-1CD5-4EFB-8000-46EC85FB3930}"/>
              </a:ext>
            </a:extLst>
          </p:cNvPr>
          <p:cNvCxnSpPr>
            <a:cxnSpLocks/>
          </p:cNvCxnSpPr>
          <p:nvPr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08ACAFA8-7A07-4E8A-9347-A4CAF4080D5E}"/>
              </a:ext>
            </a:extLst>
          </p:cNvPr>
          <p:cNvCxnSpPr>
            <a:cxnSpLocks/>
          </p:cNvCxnSpPr>
          <p:nvPr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7BD5EE19-D123-4F37-8BB2-F398C4282FFB}"/>
              </a:ext>
            </a:extLst>
          </p:cNvPr>
          <p:cNvCxnSpPr>
            <a:cxnSpLocks/>
          </p:cNvCxnSpPr>
          <p:nvPr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D05FBA6-B141-4636-9ED7-0DEC9E25C4A7}"/>
              </a:ext>
            </a:extLst>
          </p:cNvPr>
          <p:cNvCxnSpPr>
            <a:cxnSpLocks/>
          </p:cNvCxnSpPr>
          <p:nvPr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EE7BA5E-8AC5-4C70-81BE-6CBDA621DC17}"/>
              </a:ext>
            </a:extLst>
          </p:cNvPr>
          <p:cNvCxnSpPr>
            <a:cxnSpLocks/>
          </p:cNvCxnSpPr>
          <p:nvPr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87FDFE6-5505-4E83-8331-43EA73101349}"/>
              </a:ext>
            </a:extLst>
          </p:cNvPr>
          <p:cNvCxnSpPr>
            <a:cxnSpLocks/>
          </p:cNvCxnSpPr>
          <p:nvPr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D694C90-50F4-4497-8033-A4D01812AEB3}"/>
              </a:ext>
            </a:extLst>
          </p:cNvPr>
          <p:cNvCxnSpPr>
            <a:cxnSpLocks/>
          </p:cNvCxnSpPr>
          <p:nvPr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4A641A81-F503-431B-873E-CB37E03D5A0A}"/>
              </a:ext>
            </a:extLst>
          </p:cNvPr>
          <p:cNvCxnSpPr>
            <a:cxnSpLocks/>
          </p:cNvCxnSpPr>
          <p:nvPr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44237B8-6788-4919-A676-8432DBB5762C}"/>
              </a:ext>
            </a:extLst>
          </p:cNvPr>
          <p:cNvCxnSpPr>
            <a:cxnSpLocks/>
          </p:cNvCxnSpPr>
          <p:nvPr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3E3E82C-F7F3-49F7-4109-834B2D69C731}"/>
              </a:ext>
            </a:extLst>
          </p:cNvPr>
          <p:cNvCxnSpPr>
            <a:cxnSpLocks/>
          </p:cNvCxnSpPr>
          <p:nvPr userDrawn="1"/>
        </p:nvCxnSpPr>
        <p:spPr>
          <a:xfrm>
            <a:off x="24412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CE17785-5C55-B370-6626-144DDDDD927C}"/>
              </a:ext>
            </a:extLst>
          </p:cNvPr>
          <p:cNvCxnSpPr>
            <a:cxnSpLocks/>
          </p:cNvCxnSpPr>
          <p:nvPr userDrawn="1"/>
        </p:nvCxnSpPr>
        <p:spPr>
          <a:xfrm>
            <a:off x="32968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76CDB943-3964-C4C3-F494-F213EC03DCDB}"/>
              </a:ext>
            </a:extLst>
          </p:cNvPr>
          <p:cNvCxnSpPr>
            <a:cxnSpLocks/>
          </p:cNvCxnSpPr>
          <p:nvPr userDrawn="1"/>
        </p:nvCxnSpPr>
        <p:spPr>
          <a:xfrm>
            <a:off x="41525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F608AAFB-D01D-33C1-473D-9EA675E2BE78}"/>
              </a:ext>
            </a:extLst>
          </p:cNvPr>
          <p:cNvCxnSpPr>
            <a:cxnSpLocks/>
          </p:cNvCxnSpPr>
          <p:nvPr userDrawn="1"/>
        </p:nvCxnSpPr>
        <p:spPr>
          <a:xfrm>
            <a:off x="500819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DC7B905-0CBA-B879-73A7-C8AFBA60A17A}"/>
              </a:ext>
            </a:extLst>
          </p:cNvPr>
          <p:cNvCxnSpPr>
            <a:cxnSpLocks/>
          </p:cNvCxnSpPr>
          <p:nvPr userDrawn="1"/>
        </p:nvCxnSpPr>
        <p:spPr>
          <a:xfrm>
            <a:off x="586385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762D201-539D-C265-C9EE-CA8FEA16BECB}"/>
              </a:ext>
            </a:extLst>
          </p:cNvPr>
          <p:cNvCxnSpPr>
            <a:cxnSpLocks/>
          </p:cNvCxnSpPr>
          <p:nvPr userDrawn="1"/>
        </p:nvCxnSpPr>
        <p:spPr>
          <a:xfrm>
            <a:off x="671951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C13746C8-18EE-059D-8800-C8CE4845C3B1}"/>
              </a:ext>
            </a:extLst>
          </p:cNvPr>
          <p:cNvCxnSpPr>
            <a:cxnSpLocks/>
          </p:cNvCxnSpPr>
          <p:nvPr userDrawn="1"/>
        </p:nvCxnSpPr>
        <p:spPr>
          <a:xfrm>
            <a:off x="757517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197AAF4-6741-18BD-FFC3-140521E3E3A6}"/>
              </a:ext>
            </a:extLst>
          </p:cNvPr>
          <p:cNvCxnSpPr>
            <a:cxnSpLocks/>
          </p:cNvCxnSpPr>
          <p:nvPr userDrawn="1"/>
        </p:nvCxnSpPr>
        <p:spPr>
          <a:xfrm>
            <a:off x="8430836" y="2037255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29C352E-C180-0384-F44B-DB508B166219}"/>
              </a:ext>
            </a:extLst>
          </p:cNvPr>
          <p:cNvCxnSpPr>
            <a:cxnSpLocks/>
          </p:cNvCxnSpPr>
          <p:nvPr userDrawn="1"/>
        </p:nvCxnSpPr>
        <p:spPr>
          <a:xfrm>
            <a:off x="928649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E3D1C7C1-3C3C-5576-B6D8-379362BCF687}"/>
              </a:ext>
            </a:extLst>
          </p:cNvPr>
          <p:cNvCxnSpPr>
            <a:cxnSpLocks/>
          </p:cNvCxnSpPr>
          <p:nvPr userDrawn="1"/>
        </p:nvCxnSpPr>
        <p:spPr>
          <a:xfrm>
            <a:off x="1014215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88823605-D43A-6234-9A7C-50E27AD14397}"/>
              </a:ext>
            </a:extLst>
          </p:cNvPr>
          <p:cNvCxnSpPr>
            <a:cxnSpLocks/>
          </p:cNvCxnSpPr>
          <p:nvPr userDrawn="1"/>
        </p:nvCxnSpPr>
        <p:spPr>
          <a:xfrm>
            <a:off x="10997816" y="2008013"/>
            <a:ext cx="0" cy="3727183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0" name="Picture 59" descr="A logo with white text&#10;&#10;AI-generated content may be incorrect.">
            <a:extLst>
              <a:ext uri="{FF2B5EF4-FFF2-40B4-BE49-F238E27FC236}">
                <a16:creationId xmlns:a16="http://schemas.microsoft.com/office/drawing/2014/main" id="{44186E66-51FC-2365-E25B-45EAA9BF63B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2607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 w/Fram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035DBBDC-317D-CA67-5C6A-FB8036101C2E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785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D06F0CA-7811-02E5-CEDE-3DCB44D45F44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5833D061-F962-32AA-A721-931A85504B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766718"/>
            <a:ext cx="112776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15">
            <a:extLst>
              <a:ext uri="{FF2B5EF4-FFF2-40B4-BE49-F238E27FC236}">
                <a16:creationId xmlns:a16="http://schemas.microsoft.com/office/drawing/2014/main" id="{404E0E71-D05B-9BBA-975F-74628E2F01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6"/>
            <a:ext cx="11277599" cy="2574074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ED1275D0-9254-5BAD-C592-B1E453238FC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533401"/>
            <a:ext cx="11277600" cy="215444"/>
          </a:xfrm>
        </p:spPr>
        <p:txBody>
          <a:bodyPr>
            <a:noAutofit/>
          </a:bodyPr>
          <a:lstStyle>
            <a:lvl1pPr marL="0" indent="0"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sp>
        <p:nvSpPr>
          <p:cNvPr id="12" name="Rounded Rectangle 5">
            <a:extLst>
              <a:ext uri="{FF2B5EF4-FFF2-40B4-BE49-F238E27FC236}">
                <a16:creationId xmlns:a16="http://schemas.microsoft.com/office/drawing/2014/main" id="{B8D8D515-09C8-4D87-941C-BDE0C0A71EAF}"/>
              </a:ext>
            </a:extLst>
          </p:cNvPr>
          <p:cNvSpPr/>
          <p:nvPr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577D434-1801-46F7-A47F-D1CDD6A63FDF}"/>
              </a:ext>
            </a:extLst>
          </p:cNvPr>
          <p:cNvCxnSpPr/>
          <p:nvPr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5">
            <a:extLst>
              <a:ext uri="{FF2B5EF4-FFF2-40B4-BE49-F238E27FC236}">
                <a16:creationId xmlns:a16="http://schemas.microsoft.com/office/drawing/2014/main" id="{2792778A-48A5-E143-6F7A-624BB56299D9}"/>
              </a:ext>
            </a:extLst>
          </p:cNvPr>
          <p:cNvSpPr/>
          <p:nvPr userDrawn="1"/>
        </p:nvSpPr>
        <p:spPr>
          <a:xfrm>
            <a:off x="269643" y="250257"/>
            <a:ext cx="11652717" cy="6343048"/>
          </a:xfrm>
          <a:prstGeom prst="roundRect">
            <a:avLst>
              <a:gd name="adj" fmla="val 0"/>
            </a:avLst>
          </a:prstGeom>
          <a:noFill/>
          <a:ln w="127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1" b="0" i="0">
              <a:latin typeface="Invention" panose="020B0503020008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411A1D6-9DC1-66EE-FD06-B4691A58F7D8}"/>
              </a:ext>
            </a:extLst>
          </p:cNvPr>
          <p:cNvCxnSpPr/>
          <p:nvPr userDrawn="1"/>
        </p:nvCxnSpPr>
        <p:spPr>
          <a:xfrm>
            <a:off x="259475" y="5588000"/>
            <a:ext cx="1165860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89207653-2F11-59A7-63E9-488C37CF0AA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0" y="5053699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10" name="Picture 9" descr="A logo with white text&#10;&#10;AI-generated content may be incorrect.">
            <a:extLst>
              <a:ext uri="{FF2B5EF4-FFF2-40B4-BE49-F238E27FC236}">
                <a16:creationId xmlns:a16="http://schemas.microsoft.com/office/drawing/2014/main" id="{8AFFF87B-9BD5-A5AA-E24D-DE9EB247E83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559552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5228456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melin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37" name="Text Placeholder 15">
            <a:extLst>
              <a:ext uri="{FF2B5EF4-FFF2-40B4-BE49-F238E27FC236}">
                <a16:creationId xmlns:a16="http://schemas.microsoft.com/office/drawing/2014/main" id="{D6449757-78DE-039A-E672-5AC1073C348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1800" y="2818906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8" name="Text Placeholder 15">
            <a:extLst>
              <a:ext uri="{FF2B5EF4-FFF2-40B4-BE49-F238E27FC236}">
                <a16:creationId xmlns:a16="http://schemas.microsoft.com/office/drawing/2014/main" id="{AC232806-A1E5-C845-563C-5DB36E1247D9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74300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39" name="Text Placeholder 15">
            <a:extLst>
              <a:ext uri="{FF2B5EF4-FFF2-40B4-BE49-F238E27FC236}">
                <a16:creationId xmlns:a16="http://schemas.microsoft.com/office/drawing/2014/main" id="{795B2A3B-44C2-EE32-5B60-B9C193B41015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71591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0" name="Text Placeholder 15">
            <a:extLst>
              <a:ext uri="{FF2B5EF4-FFF2-40B4-BE49-F238E27FC236}">
                <a16:creationId xmlns:a16="http://schemas.microsoft.com/office/drawing/2014/main" id="{5CFB995C-6104-4824-5927-0C6CE8396E84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357527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1" name="Text Placeholder 15">
            <a:extLst>
              <a:ext uri="{FF2B5EF4-FFF2-40B4-BE49-F238E27FC236}">
                <a16:creationId xmlns:a16="http://schemas.microsoft.com/office/drawing/2014/main" id="{4DAED483-ADD4-95BB-181C-C0769AAB5B08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999139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2" name="Text Placeholder 15">
            <a:extLst>
              <a:ext uri="{FF2B5EF4-FFF2-40B4-BE49-F238E27FC236}">
                <a16:creationId xmlns:a16="http://schemas.microsoft.com/office/drawing/2014/main" id="{C04F3BC0-0A9D-4993-7AF6-647639304E2F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640752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3" name="Text Placeholder 15">
            <a:extLst>
              <a:ext uri="{FF2B5EF4-FFF2-40B4-BE49-F238E27FC236}">
                <a16:creationId xmlns:a16="http://schemas.microsoft.com/office/drawing/2014/main" id="{69AD2077-4DB8-9F3D-A931-82EB6CACC669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028325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44" name="Text Placeholder 15">
            <a:extLst>
              <a:ext uri="{FF2B5EF4-FFF2-40B4-BE49-F238E27FC236}">
                <a16:creationId xmlns:a16="http://schemas.microsoft.com/office/drawing/2014/main" id="{BF4D45F3-5778-13B7-68C2-6C0FE4D73A5B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800" y="3194702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Event detail</a:t>
            </a:r>
          </a:p>
        </p:txBody>
      </p:sp>
      <p:sp>
        <p:nvSpPr>
          <p:cNvPr id="45" name="Text Placeholder 15">
            <a:extLst>
              <a:ext uri="{FF2B5EF4-FFF2-40B4-BE49-F238E27FC236}">
                <a16:creationId xmlns:a16="http://schemas.microsoft.com/office/drawing/2014/main" id="{3300C201-4188-D1E4-6A3F-070441836063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74300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6" name="Text Placeholder 15">
            <a:extLst>
              <a:ext uri="{FF2B5EF4-FFF2-40B4-BE49-F238E27FC236}">
                <a16:creationId xmlns:a16="http://schemas.microsoft.com/office/drawing/2014/main" id="{8A7EF072-45C3-C6A0-A90E-E28165477B9A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71591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7" name="Text Placeholder 15">
            <a:extLst>
              <a:ext uri="{FF2B5EF4-FFF2-40B4-BE49-F238E27FC236}">
                <a16:creationId xmlns:a16="http://schemas.microsoft.com/office/drawing/2014/main" id="{EF040DE6-54A5-1EA2-536C-DC326176A0D3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357527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8" name="Text Placeholder 15">
            <a:extLst>
              <a:ext uri="{FF2B5EF4-FFF2-40B4-BE49-F238E27FC236}">
                <a16:creationId xmlns:a16="http://schemas.microsoft.com/office/drawing/2014/main" id="{F5D3561C-08C0-0EE4-B8EC-71AB946DCC9F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999139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49" name="Text Placeholder 15">
            <a:extLst>
              <a:ext uri="{FF2B5EF4-FFF2-40B4-BE49-F238E27FC236}">
                <a16:creationId xmlns:a16="http://schemas.microsoft.com/office/drawing/2014/main" id="{499C32E1-04B1-065B-3641-4213232F1CD6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640752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50" name="Text Placeholder 15">
            <a:extLst>
              <a:ext uri="{FF2B5EF4-FFF2-40B4-BE49-F238E27FC236}">
                <a16:creationId xmlns:a16="http://schemas.microsoft.com/office/drawing/2014/main" id="{39746843-58E1-C164-B967-7869F485002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28325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51" name="Text Placeholder 15">
            <a:extLst>
              <a:ext uri="{FF2B5EF4-FFF2-40B4-BE49-F238E27FC236}">
                <a16:creationId xmlns:a16="http://schemas.microsoft.com/office/drawing/2014/main" id="{2429FDB3-BF5B-1730-918D-875C384FA57A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31800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5">
            <a:extLst>
              <a:ext uri="{FF2B5EF4-FFF2-40B4-BE49-F238E27FC236}">
                <a16:creationId xmlns:a16="http://schemas.microsoft.com/office/drawing/2014/main" id="{082069C4-6F3F-3205-6DA1-94817B6B3CE1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073414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0" name="Text Placeholder 15">
            <a:extLst>
              <a:ext uri="{FF2B5EF4-FFF2-40B4-BE49-F238E27FC236}">
                <a16:creationId xmlns:a16="http://schemas.microsoft.com/office/drawing/2014/main" id="{73892E1A-433C-3DCD-AA5C-9B72A9490DA2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71502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1" name="Text Placeholder 15">
            <a:extLst>
              <a:ext uri="{FF2B5EF4-FFF2-40B4-BE49-F238E27FC236}">
                <a16:creationId xmlns:a16="http://schemas.microsoft.com/office/drawing/2014/main" id="{DF05EDD1-9907-CF39-7B49-FE52F9E700DE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356639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2" name="Text Placeholder 15">
            <a:extLst>
              <a:ext uri="{FF2B5EF4-FFF2-40B4-BE49-F238E27FC236}">
                <a16:creationId xmlns:a16="http://schemas.microsoft.com/office/drawing/2014/main" id="{616F779A-BE7A-924E-7D30-217A2C874583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998253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3" name="Text Placeholder 15">
            <a:extLst>
              <a:ext uri="{FF2B5EF4-FFF2-40B4-BE49-F238E27FC236}">
                <a16:creationId xmlns:a16="http://schemas.microsoft.com/office/drawing/2014/main" id="{1770A35F-DA87-BCBB-F23E-25DE431F3910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63986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64" name="Text Placeholder 15">
            <a:extLst>
              <a:ext uri="{FF2B5EF4-FFF2-40B4-BE49-F238E27FC236}">
                <a16:creationId xmlns:a16="http://schemas.microsoft.com/office/drawing/2014/main" id="{C9381997-3161-81E6-9351-F329FD09AC40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0281481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522210472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melin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Text Placeholder 15">
            <a:extLst>
              <a:ext uri="{FF2B5EF4-FFF2-40B4-BE49-F238E27FC236}">
                <a16:creationId xmlns:a16="http://schemas.microsoft.com/office/drawing/2014/main" id="{9BAE3B5C-EF43-5CE9-34A7-7445152BC611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31800" y="2818906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Date</a:t>
            </a:r>
          </a:p>
        </p:txBody>
      </p:sp>
      <p:sp>
        <p:nvSpPr>
          <p:cNvPr id="9" name="Text Placeholder 15">
            <a:extLst>
              <a:ext uri="{FF2B5EF4-FFF2-40B4-BE49-F238E27FC236}">
                <a16:creationId xmlns:a16="http://schemas.microsoft.com/office/drawing/2014/main" id="{5152AA6C-3440-B8F4-9411-A15E3DFC020F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2074300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0" name="Text Placeholder 15">
            <a:extLst>
              <a:ext uri="{FF2B5EF4-FFF2-40B4-BE49-F238E27FC236}">
                <a16:creationId xmlns:a16="http://schemas.microsoft.com/office/drawing/2014/main" id="{C05F82A7-A959-4C0B-FFFF-33649DD3757B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371591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1" name="Text Placeholder 15">
            <a:extLst>
              <a:ext uri="{FF2B5EF4-FFF2-40B4-BE49-F238E27FC236}">
                <a16:creationId xmlns:a16="http://schemas.microsoft.com/office/drawing/2014/main" id="{0BAC8309-23C7-A266-8D10-B5D536A412D1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5357527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2" name="Text Placeholder 15">
            <a:extLst>
              <a:ext uri="{FF2B5EF4-FFF2-40B4-BE49-F238E27FC236}">
                <a16:creationId xmlns:a16="http://schemas.microsoft.com/office/drawing/2014/main" id="{3A15D366-7FE0-519C-C2C3-B623050AC234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999139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3" name="Text Placeholder 15">
            <a:extLst>
              <a:ext uri="{FF2B5EF4-FFF2-40B4-BE49-F238E27FC236}">
                <a16:creationId xmlns:a16="http://schemas.microsoft.com/office/drawing/2014/main" id="{9A201675-86AA-9FEB-C4A3-625963D0674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8640752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4" name="Text Placeholder 15">
            <a:extLst>
              <a:ext uri="{FF2B5EF4-FFF2-40B4-BE49-F238E27FC236}">
                <a16:creationId xmlns:a16="http://schemas.microsoft.com/office/drawing/2014/main" id="{11377F21-11AD-3B20-D821-95F7C56A7541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10283253" y="2818906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Date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2D113A29-E55C-6B06-D3C1-CA22D57E53A9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431800" y="3194702"/>
            <a:ext cx="1473959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Event detail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7077B25A-7277-DE95-DF1A-ADE0F3ED4A4B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2074300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7" name="Text Placeholder 15">
            <a:extLst>
              <a:ext uri="{FF2B5EF4-FFF2-40B4-BE49-F238E27FC236}">
                <a16:creationId xmlns:a16="http://schemas.microsoft.com/office/drawing/2014/main" id="{4A2A9906-B4AD-8837-B7D9-4F0C4E45AD69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371591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52D79E2E-44CB-3511-76AE-77049D0B20DD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5357527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19" name="Text Placeholder 15">
            <a:extLst>
              <a:ext uri="{FF2B5EF4-FFF2-40B4-BE49-F238E27FC236}">
                <a16:creationId xmlns:a16="http://schemas.microsoft.com/office/drawing/2014/main" id="{A7395CDF-55CF-CF6A-CBE9-38BB3FC6804E}"/>
              </a:ext>
            </a:extLst>
          </p:cNvPr>
          <p:cNvSpPr>
            <a:spLocks noGrp="1"/>
          </p:cNvSpPr>
          <p:nvPr>
            <p:ph type="body" sz="quarter" idx="58" hasCustomPrompt="1"/>
          </p:nvPr>
        </p:nvSpPr>
        <p:spPr>
          <a:xfrm>
            <a:off x="6999139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2D10AB89-3019-01E8-DF6B-3F4F5E1023C7}"/>
              </a:ext>
            </a:extLst>
          </p:cNvPr>
          <p:cNvSpPr>
            <a:spLocks noGrp="1"/>
          </p:cNvSpPr>
          <p:nvPr>
            <p:ph type="body" sz="quarter" idx="59" hasCustomPrompt="1"/>
          </p:nvPr>
        </p:nvSpPr>
        <p:spPr>
          <a:xfrm>
            <a:off x="8640752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7A8E02C2-B455-C30D-3AA2-ECEF113037A4}"/>
              </a:ext>
            </a:extLst>
          </p:cNvPr>
          <p:cNvSpPr>
            <a:spLocks noGrp="1"/>
          </p:cNvSpPr>
          <p:nvPr>
            <p:ph type="body" sz="quarter" idx="60" hasCustomPrompt="1"/>
          </p:nvPr>
        </p:nvSpPr>
        <p:spPr>
          <a:xfrm>
            <a:off x="10283253" y="3194702"/>
            <a:ext cx="1472184" cy="239631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Event detail</a:t>
            </a:r>
          </a:p>
        </p:txBody>
      </p:sp>
      <p:sp>
        <p:nvSpPr>
          <p:cNvPr id="22" name="Text Placeholder 15">
            <a:extLst>
              <a:ext uri="{FF2B5EF4-FFF2-40B4-BE49-F238E27FC236}">
                <a16:creationId xmlns:a16="http://schemas.microsoft.com/office/drawing/2014/main" id="{CD048147-5FAA-5E7C-67BC-A20E10D25EC8}"/>
              </a:ext>
            </a:extLst>
          </p:cNvPr>
          <p:cNvSpPr>
            <a:spLocks noGrp="1"/>
          </p:cNvSpPr>
          <p:nvPr>
            <p:ph type="body" sz="quarter" idx="61" hasCustomPrompt="1"/>
          </p:nvPr>
        </p:nvSpPr>
        <p:spPr>
          <a:xfrm>
            <a:off x="431800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  <a:p>
            <a:pPr lvl="0"/>
            <a:endParaRPr lang="en-US"/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C6BD3C10-0EC2-A834-D804-6BAF727B37BE}"/>
              </a:ext>
            </a:extLst>
          </p:cNvPr>
          <p:cNvSpPr>
            <a:spLocks noGrp="1"/>
          </p:cNvSpPr>
          <p:nvPr>
            <p:ph type="body" sz="quarter" idx="62" hasCustomPrompt="1"/>
          </p:nvPr>
        </p:nvSpPr>
        <p:spPr>
          <a:xfrm>
            <a:off x="2073414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31" name="Text Placeholder 15">
            <a:extLst>
              <a:ext uri="{FF2B5EF4-FFF2-40B4-BE49-F238E27FC236}">
                <a16:creationId xmlns:a16="http://schemas.microsoft.com/office/drawing/2014/main" id="{6EF515DA-0829-BB01-0074-F3033F35CDE6}"/>
              </a:ext>
            </a:extLst>
          </p:cNvPr>
          <p:cNvSpPr>
            <a:spLocks noGrp="1"/>
          </p:cNvSpPr>
          <p:nvPr>
            <p:ph type="body" sz="quarter" idx="63" hasCustomPrompt="1"/>
          </p:nvPr>
        </p:nvSpPr>
        <p:spPr>
          <a:xfrm>
            <a:off x="371502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15">
            <a:extLst>
              <a:ext uri="{FF2B5EF4-FFF2-40B4-BE49-F238E27FC236}">
                <a16:creationId xmlns:a16="http://schemas.microsoft.com/office/drawing/2014/main" id="{82F8BEFD-68B7-A88A-84AA-BE4AFD5752BB}"/>
              </a:ext>
            </a:extLst>
          </p:cNvPr>
          <p:cNvSpPr>
            <a:spLocks noGrp="1"/>
          </p:cNvSpPr>
          <p:nvPr>
            <p:ph type="body" sz="quarter" idx="64" hasCustomPrompt="1"/>
          </p:nvPr>
        </p:nvSpPr>
        <p:spPr>
          <a:xfrm>
            <a:off x="5356639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3" name="Text Placeholder 15">
            <a:extLst>
              <a:ext uri="{FF2B5EF4-FFF2-40B4-BE49-F238E27FC236}">
                <a16:creationId xmlns:a16="http://schemas.microsoft.com/office/drawing/2014/main" id="{CDCDA5D3-9CCE-8B2F-7C14-D78E7342DBA1}"/>
              </a:ext>
            </a:extLst>
          </p:cNvPr>
          <p:cNvSpPr>
            <a:spLocks noGrp="1"/>
          </p:cNvSpPr>
          <p:nvPr>
            <p:ph type="body" sz="quarter" idx="65" hasCustomPrompt="1"/>
          </p:nvPr>
        </p:nvSpPr>
        <p:spPr>
          <a:xfrm>
            <a:off x="6998253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4" name="Text Placeholder 15">
            <a:extLst>
              <a:ext uri="{FF2B5EF4-FFF2-40B4-BE49-F238E27FC236}">
                <a16:creationId xmlns:a16="http://schemas.microsoft.com/office/drawing/2014/main" id="{491EE052-20B0-725C-46A9-09AB487BBE7C}"/>
              </a:ext>
            </a:extLst>
          </p:cNvPr>
          <p:cNvSpPr>
            <a:spLocks noGrp="1"/>
          </p:cNvSpPr>
          <p:nvPr>
            <p:ph type="body" sz="quarter" idx="66" hasCustomPrompt="1"/>
          </p:nvPr>
        </p:nvSpPr>
        <p:spPr>
          <a:xfrm>
            <a:off x="8639866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5" name="Text Placeholder 15">
            <a:extLst>
              <a:ext uri="{FF2B5EF4-FFF2-40B4-BE49-F238E27FC236}">
                <a16:creationId xmlns:a16="http://schemas.microsoft.com/office/drawing/2014/main" id="{C10ED8F3-7802-AF5F-10D0-4A041791FB65}"/>
              </a:ext>
            </a:extLst>
          </p:cNvPr>
          <p:cNvSpPr>
            <a:spLocks noGrp="1"/>
          </p:cNvSpPr>
          <p:nvPr>
            <p:ph type="body" sz="quarter" idx="67" hasCustomPrompt="1"/>
          </p:nvPr>
        </p:nvSpPr>
        <p:spPr>
          <a:xfrm>
            <a:off x="10281481" y="3891637"/>
            <a:ext cx="1473959" cy="655456"/>
          </a:xfrm>
        </p:spPr>
        <p:txBody>
          <a:bodyPr anchor="t" anchorCtr="0">
            <a:noAutofit/>
          </a:bodyPr>
          <a:lstStyle>
            <a:lvl1pPr marL="0" indent="0" algn="ctr">
              <a:spcAft>
                <a:spcPts val="600"/>
              </a:spcAft>
              <a:buNone/>
              <a:defRPr sz="9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/>
            </a:lvl2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592AB825-E0E7-923E-4FB4-AD1FBB353B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315869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+ Pictur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A3F23D1-60DB-2583-24AA-B88E52F7B68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023871" y="2002971"/>
            <a:ext cx="2144259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A3C4B1B-F3BB-8368-7CD2-B4E2A1A59FE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57199" y="415878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2B314C7-9863-BF53-B77A-62E56E6A07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2749309" y="415878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1A70E0-0B9C-F15E-F325-6060DF1ED1E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043328" y="415878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A1693146-8975-F1C0-AC09-8B3F51F6D59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337347" y="4158781"/>
            <a:ext cx="2100263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08617849-D544-7043-20C8-45BC1452794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626600" y="415878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11B2855-B33A-BC13-BDA2-131F7C2008B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5024190" y="3495061"/>
            <a:ext cx="2143623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8A477C8-4B38-A295-BDE3-35A1B0EA377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7199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1217DEEC-1AFD-8B36-546B-232BF9BA8072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749548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EB341517-4B94-2BE6-B7B2-2CB83440122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5041899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D5C13798-77D5-DDE4-97B2-D728E2AD9E7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334248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1CD7998-A441-06EA-BC44-AC9E6312677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9626600" y="565118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634493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+ Pictur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3A3F23D1-60DB-2583-24AA-B88E52F7B68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5023870" y="1800091"/>
            <a:ext cx="2144259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4A3C4B1B-F3BB-8368-7CD2-B4E2A1A59FE1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57198" y="395590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A2B314C7-9863-BF53-B77A-62E56E6A0737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2749308" y="395590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731A70E0-0B9C-F15E-F325-6060DF1ED1E6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043327" y="3955901"/>
            <a:ext cx="2105027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A1693146-8975-F1C0-AC09-8B3F51F6D59B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7337346" y="3955901"/>
            <a:ext cx="2100263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08617849-D544-7043-20C8-45BC1452794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9626599" y="3955901"/>
            <a:ext cx="2103120" cy="1393372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711B2855-B33A-BC13-BDA2-131F7C2008B8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5024189" y="3292181"/>
            <a:ext cx="2143623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0" name="Text Placeholder 18">
            <a:extLst>
              <a:ext uri="{FF2B5EF4-FFF2-40B4-BE49-F238E27FC236}">
                <a16:creationId xmlns:a16="http://schemas.microsoft.com/office/drawing/2014/main" id="{58A477C8-4B38-A295-BDE3-35A1B0EA377F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7198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5" name="Text Placeholder 18">
            <a:extLst>
              <a:ext uri="{FF2B5EF4-FFF2-40B4-BE49-F238E27FC236}">
                <a16:creationId xmlns:a16="http://schemas.microsoft.com/office/drawing/2014/main" id="{1217DEEC-1AFD-8B36-546B-232BF9BA8072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749547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EB341517-4B94-2BE6-B7B2-2CB834401221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5041898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7" name="Text Placeholder 18">
            <a:extLst>
              <a:ext uri="{FF2B5EF4-FFF2-40B4-BE49-F238E27FC236}">
                <a16:creationId xmlns:a16="http://schemas.microsoft.com/office/drawing/2014/main" id="{D5C13798-77D5-DDE4-97B2-D728E2AD9E7D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334247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8" name="Text Placeholder 18">
            <a:extLst>
              <a:ext uri="{FF2B5EF4-FFF2-40B4-BE49-F238E27FC236}">
                <a16:creationId xmlns:a16="http://schemas.microsoft.com/office/drawing/2014/main" id="{81CD7998-A441-06EA-BC44-AC9E63126777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9626599" y="5448300"/>
            <a:ext cx="2103120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F893678D-3B58-368F-DCF6-B8D3DA2CB6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38008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eam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D1D3B967-5CC2-57DC-381C-DD978CCD4D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88194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9A966ADF-D87A-82FA-16D5-6587D8866F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88195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DFF5AF50-885E-4EFE-A744-0F6022A6989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3371575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464BE5E5-9CCD-A57C-D649-A9425E05E251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6254954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32611F8D-8C50-8B2B-A3E2-EE61C9B9D0BF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9138332" y="201930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341153AE-6CE2-5CDA-37F1-320582535B46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371574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C3DE4148-413D-94F0-2B96-FEE8E354372D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254953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DFD665B0-2E04-0FDF-75D7-036E0DEEEC3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9138330" y="333311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A7BCE9EF-C29B-1027-12F4-7B19B0A7DE2A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488194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888FDFB0-F13C-F213-2996-C5E656C48509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8195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AFA65B27-D1AC-3712-1BEF-CDB1C6FB0CE4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3371575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E6203DF2-6752-291F-2D32-F69BA8A80450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54954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1B1AB208-B3B3-0CBE-6C2D-33ECDE3CB414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9138332" y="4140841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Text Placeholder 18">
            <a:extLst>
              <a:ext uri="{FF2B5EF4-FFF2-40B4-BE49-F238E27FC236}">
                <a16:creationId xmlns:a16="http://schemas.microsoft.com/office/drawing/2014/main" id="{13D8ED83-A82F-CE0E-5591-6793C0C6F954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3371574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52BC20C2-B80D-C448-D41A-2D26CE619D66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6254953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1" name="Text Placeholder 18">
            <a:extLst>
              <a:ext uri="{FF2B5EF4-FFF2-40B4-BE49-F238E27FC236}">
                <a16:creationId xmlns:a16="http://schemas.microsoft.com/office/drawing/2014/main" id="{7B07C822-5649-7CF8-1611-8C3284BA14D8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9138330" y="5454651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b="0" i="0"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89169119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eam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D1D3B967-5CC2-57DC-381C-DD978CCD4DC2}"/>
              </a:ext>
            </a:extLst>
          </p:cNvPr>
          <p:cNvSpPr>
            <a:spLocks noGrp="1"/>
          </p:cNvSpPr>
          <p:nvPr>
            <p:ph type="body" sz="quarter" idx="55"/>
          </p:nvPr>
        </p:nvSpPr>
        <p:spPr>
          <a:xfrm>
            <a:off x="488194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3" name="Picture Placeholder 7">
            <a:extLst>
              <a:ext uri="{FF2B5EF4-FFF2-40B4-BE49-F238E27FC236}">
                <a16:creationId xmlns:a16="http://schemas.microsoft.com/office/drawing/2014/main" id="{9A966ADF-D87A-82FA-16D5-6587D8866F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88195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DFF5AF50-885E-4EFE-A744-0F6022A6989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3371575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9" name="Picture Placeholder 7">
            <a:extLst>
              <a:ext uri="{FF2B5EF4-FFF2-40B4-BE49-F238E27FC236}">
                <a16:creationId xmlns:a16="http://schemas.microsoft.com/office/drawing/2014/main" id="{464BE5E5-9CCD-A57C-D649-A9425E05E251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6254954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0" name="Picture Placeholder 7">
            <a:extLst>
              <a:ext uri="{FF2B5EF4-FFF2-40B4-BE49-F238E27FC236}">
                <a16:creationId xmlns:a16="http://schemas.microsoft.com/office/drawing/2014/main" id="{32611F8D-8C50-8B2B-A3E2-EE61C9B9D0BF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9138332" y="201295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1" name="Text Placeholder 18">
            <a:extLst>
              <a:ext uri="{FF2B5EF4-FFF2-40B4-BE49-F238E27FC236}">
                <a16:creationId xmlns:a16="http://schemas.microsoft.com/office/drawing/2014/main" id="{341153AE-6CE2-5CDA-37F1-320582535B46}"/>
              </a:ext>
            </a:extLst>
          </p:cNvPr>
          <p:cNvSpPr>
            <a:spLocks noGrp="1"/>
          </p:cNvSpPr>
          <p:nvPr>
            <p:ph type="body" sz="quarter" idx="59"/>
          </p:nvPr>
        </p:nvSpPr>
        <p:spPr>
          <a:xfrm>
            <a:off x="3371574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18">
            <a:extLst>
              <a:ext uri="{FF2B5EF4-FFF2-40B4-BE49-F238E27FC236}">
                <a16:creationId xmlns:a16="http://schemas.microsoft.com/office/drawing/2014/main" id="{C3DE4148-413D-94F0-2B96-FEE8E354372D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6254953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18">
            <a:extLst>
              <a:ext uri="{FF2B5EF4-FFF2-40B4-BE49-F238E27FC236}">
                <a16:creationId xmlns:a16="http://schemas.microsoft.com/office/drawing/2014/main" id="{DFD665B0-2E04-0FDF-75D7-036E0DEEEC3F}"/>
              </a:ext>
            </a:extLst>
          </p:cNvPr>
          <p:cNvSpPr>
            <a:spLocks noGrp="1"/>
          </p:cNvSpPr>
          <p:nvPr>
            <p:ph type="body" sz="quarter" idx="61"/>
          </p:nvPr>
        </p:nvSpPr>
        <p:spPr>
          <a:xfrm>
            <a:off x="9138330" y="332676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4" name="Text Placeholder 18">
            <a:extLst>
              <a:ext uri="{FF2B5EF4-FFF2-40B4-BE49-F238E27FC236}">
                <a16:creationId xmlns:a16="http://schemas.microsoft.com/office/drawing/2014/main" id="{A7BCE9EF-C29B-1027-12F4-7B19B0A7DE2A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488194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5" name="Picture Placeholder 7">
            <a:extLst>
              <a:ext uri="{FF2B5EF4-FFF2-40B4-BE49-F238E27FC236}">
                <a16:creationId xmlns:a16="http://schemas.microsoft.com/office/drawing/2014/main" id="{888FDFB0-F13C-F213-2996-C5E656C48509}"/>
              </a:ext>
            </a:extLst>
          </p:cNvPr>
          <p:cNvSpPr>
            <a:spLocks noGrp="1"/>
          </p:cNvSpPr>
          <p:nvPr>
            <p:ph type="pic" sz="quarter" idx="63"/>
          </p:nvPr>
        </p:nvSpPr>
        <p:spPr>
          <a:xfrm>
            <a:off x="488195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Picture Placeholder 7">
            <a:extLst>
              <a:ext uri="{FF2B5EF4-FFF2-40B4-BE49-F238E27FC236}">
                <a16:creationId xmlns:a16="http://schemas.microsoft.com/office/drawing/2014/main" id="{AFA65B27-D1AC-3712-1BEF-CDB1C6FB0CE4}"/>
              </a:ext>
            </a:extLst>
          </p:cNvPr>
          <p:cNvSpPr>
            <a:spLocks noGrp="1"/>
          </p:cNvSpPr>
          <p:nvPr>
            <p:ph type="pic" sz="quarter" idx="64"/>
          </p:nvPr>
        </p:nvSpPr>
        <p:spPr>
          <a:xfrm>
            <a:off x="3371575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7" name="Picture Placeholder 7">
            <a:extLst>
              <a:ext uri="{FF2B5EF4-FFF2-40B4-BE49-F238E27FC236}">
                <a16:creationId xmlns:a16="http://schemas.microsoft.com/office/drawing/2014/main" id="{E6203DF2-6752-291F-2D32-F69BA8A80450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54954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8" name="Picture Placeholder 7">
            <a:extLst>
              <a:ext uri="{FF2B5EF4-FFF2-40B4-BE49-F238E27FC236}">
                <a16:creationId xmlns:a16="http://schemas.microsoft.com/office/drawing/2014/main" id="{1B1AB208-B3B3-0CBE-6C2D-33ECDE3CB414}"/>
              </a:ext>
            </a:extLst>
          </p:cNvPr>
          <p:cNvSpPr>
            <a:spLocks noGrp="1"/>
          </p:cNvSpPr>
          <p:nvPr>
            <p:ph type="pic" sz="quarter" idx="66"/>
          </p:nvPr>
        </p:nvSpPr>
        <p:spPr>
          <a:xfrm>
            <a:off x="9138332" y="4134490"/>
            <a:ext cx="2596469" cy="1231647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9" name="Text Placeholder 18">
            <a:extLst>
              <a:ext uri="{FF2B5EF4-FFF2-40B4-BE49-F238E27FC236}">
                <a16:creationId xmlns:a16="http://schemas.microsoft.com/office/drawing/2014/main" id="{13D8ED83-A82F-CE0E-5591-6793C0C6F954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3371574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0" name="Text Placeholder 18">
            <a:extLst>
              <a:ext uri="{FF2B5EF4-FFF2-40B4-BE49-F238E27FC236}">
                <a16:creationId xmlns:a16="http://schemas.microsoft.com/office/drawing/2014/main" id="{52BC20C2-B80D-C448-D41A-2D26CE619D66}"/>
              </a:ext>
            </a:extLst>
          </p:cNvPr>
          <p:cNvSpPr>
            <a:spLocks noGrp="1"/>
          </p:cNvSpPr>
          <p:nvPr>
            <p:ph type="body" sz="quarter" idx="68"/>
          </p:nvPr>
        </p:nvSpPr>
        <p:spPr>
          <a:xfrm>
            <a:off x="6254953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1" name="Text Placeholder 18">
            <a:extLst>
              <a:ext uri="{FF2B5EF4-FFF2-40B4-BE49-F238E27FC236}">
                <a16:creationId xmlns:a16="http://schemas.microsoft.com/office/drawing/2014/main" id="{7B07C822-5649-7CF8-1611-8C3284BA14D8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9138330" y="5448300"/>
            <a:ext cx="2596471" cy="685800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600"/>
              </a:spcAft>
              <a:buNone/>
              <a:tabLst/>
              <a:defRPr sz="11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 marL="339717" indent="0">
              <a:spcAft>
                <a:spcPts val="0"/>
              </a:spcAft>
              <a:buNone/>
              <a:defRPr/>
            </a:lvl3pPr>
            <a:lvl4pPr marL="519100" indent="0">
              <a:spcAft>
                <a:spcPts val="0"/>
              </a:spcAft>
              <a:buNone/>
              <a:defRPr/>
            </a:lvl4pPr>
            <a:lvl5pPr marL="684195" indent="0">
              <a:spcAft>
                <a:spcPts val="0"/>
              </a:spcAft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B52C2B47-6366-31E0-46D3-758A1D32389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00186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bel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EEA6D7CA-CDF2-DFE5-D45B-60E6F8925D83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57201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29" name="Text Placeholder 10">
            <a:extLst>
              <a:ext uri="{FF2B5EF4-FFF2-40B4-BE49-F238E27FC236}">
                <a16:creationId xmlns:a16="http://schemas.microsoft.com/office/drawing/2014/main" id="{E9168354-1DD6-D327-4318-96B99D9FF15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2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30" name="Text Placeholder 15">
            <a:extLst>
              <a:ext uri="{FF2B5EF4-FFF2-40B4-BE49-F238E27FC236}">
                <a16:creationId xmlns:a16="http://schemas.microsoft.com/office/drawing/2014/main" id="{984DEBCD-6D90-3AC9-65CD-1D6BF1163E8B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57202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Picture Placeholder 7">
            <a:extLst>
              <a:ext uri="{FF2B5EF4-FFF2-40B4-BE49-F238E27FC236}">
                <a16:creationId xmlns:a16="http://schemas.microsoft.com/office/drawing/2014/main" id="{ED8D6788-87B2-ECA2-061A-C082C3C1695F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26383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1B25D439-A095-6249-4DB8-1FE121DB718D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326384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5">
            <a:extLst>
              <a:ext uri="{FF2B5EF4-FFF2-40B4-BE49-F238E27FC236}">
                <a16:creationId xmlns:a16="http://schemas.microsoft.com/office/drawing/2014/main" id="{241C27FE-9AFA-7E02-235A-E12BC68F008B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326384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66E162F8-3E3D-359D-B860-C28CAB360F9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6195565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54F9A8DB-1FDC-8E11-6C75-6F58BD5D683C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195566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15">
            <a:extLst>
              <a:ext uri="{FF2B5EF4-FFF2-40B4-BE49-F238E27FC236}">
                <a16:creationId xmlns:a16="http://schemas.microsoft.com/office/drawing/2014/main" id="{A73C2AF2-A057-BD28-671B-C136E1C178C8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195566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36DC589B-9213-E8B0-40F0-AB9562682600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9064747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A3FC5F82-4374-6142-6807-7D916BDF098E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064748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1" name="Text Placeholder 15">
            <a:extLst>
              <a:ext uri="{FF2B5EF4-FFF2-40B4-BE49-F238E27FC236}">
                <a16:creationId xmlns:a16="http://schemas.microsoft.com/office/drawing/2014/main" id="{17BE106D-2B6F-3BCD-A97D-98AF94E5CF6F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9064748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3172012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bel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311A182F-93F1-280E-8A10-191EED00D7D1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457201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CBE384C9-1DBA-0440-5665-32003B0F684E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2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15">
            <a:extLst>
              <a:ext uri="{FF2B5EF4-FFF2-40B4-BE49-F238E27FC236}">
                <a16:creationId xmlns:a16="http://schemas.microsoft.com/office/drawing/2014/main" id="{E0D564FC-AA5D-4DFF-1554-9A8A2DB8FB49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457202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7">
            <a:extLst>
              <a:ext uri="{FF2B5EF4-FFF2-40B4-BE49-F238E27FC236}">
                <a16:creationId xmlns:a16="http://schemas.microsoft.com/office/drawing/2014/main" id="{F69C3339-B212-857B-FBC3-5FCFD5891094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3326383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10">
            <a:extLst>
              <a:ext uri="{FF2B5EF4-FFF2-40B4-BE49-F238E27FC236}">
                <a16:creationId xmlns:a16="http://schemas.microsoft.com/office/drawing/2014/main" id="{10A76260-9D64-C70C-7153-DFFF96EDB82E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3326384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3" name="Text Placeholder 15">
            <a:extLst>
              <a:ext uri="{FF2B5EF4-FFF2-40B4-BE49-F238E27FC236}">
                <a16:creationId xmlns:a16="http://schemas.microsoft.com/office/drawing/2014/main" id="{4B554B93-CC28-A966-8DB6-A1E67DFAAF42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3326384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Picture Placeholder 7">
            <a:extLst>
              <a:ext uri="{FF2B5EF4-FFF2-40B4-BE49-F238E27FC236}">
                <a16:creationId xmlns:a16="http://schemas.microsoft.com/office/drawing/2014/main" id="{96282F04-DF21-BC60-EB54-82D1EA8FA964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6195565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752EC895-CC23-F725-96A9-039115FD6CB8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195566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6" name="Text Placeholder 15">
            <a:extLst>
              <a:ext uri="{FF2B5EF4-FFF2-40B4-BE49-F238E27FC236}">
                <a16:creationId xmlns:a16="http://schemas.microsoft.com/office/drawing/2014/main" id="{CABEEC81-899A-EDCF-9F0D-37B4CF6E3F63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6195566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Picture Placeholder 7">
            <a:extLst>
              <a:ext uri="{FF2B5EF4-FFF2-40B4-BE49-F238E27FC236}">
                <a16:creationId xmlns:a16="http://schemas.microsoft.com/office/drawing/2014/main" id="{116CFAAF-46F9-5F90-DDA5-EF82E667F005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9064747" y="2019300"/>
            <a:ext cx="2670048" cy="2523744"/>
          </a:xfrm>
          <a:solidFill>
            <a:schemeClr val="bg1">
              <a:lumMod val="75000"/>
            </a:schemeClr>
          </a:solidFill>
          <a:ln>
            <a:noFill/>
          </a:ln>
        </p:spPr>
        <p:txBody>
          <a:bodyPr anchor="ctr" anchorCtr="0">
            <a:noAutofit/>
          </a:bodyPr>
          <a:lstStyle>
            <a:lvl1pPr marL="0" indent="0" algn="ctr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8" name="Text Placeholder 10">
            <a:extLst>
              <a:ext uri="{FF2B5EF4-FFF2-40B4-BE49-F238E27FC236}">
                <a16:creationId xmlns:a16="http://schemas.microsoft.com/office/drawing/2014/main" id="{9042501C-C14C-DF54-9E80-E65C5B5822EB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9064748" y="4657725"/>
            <a:ext cx="2670048" cy="415925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9" name="Text Placeholder 15">
            <a:extLst>
              <a:ext uri="{FF2B5EF4-FFF2-40B4-BE49-F238E27FC236}">
                <a16:creationId xmlns:a16="http://schemas.microsoft.com/office/drawing/2014/main" id="{2D7F7A47-619A-A5DE-EDC5-484BC1631557}"/>
              </a:ext>
            </a:extLst>
          </p:cNvPr>
          <p:cNvSpPr>
            <a:spLocks noGrp="1"/>
          </p:cNvSpPr>
          <p:nvPr>
            <p:ph type="body" sz="quarter" idx="53"/>
          </p:nvPr>
        </p:nvSpPr>
        <p:spPr>
          <a:xfrm>
            <a:off x="9064748" y="5272601"/>
            <a:ext cx="2670048" cy="493245"/>
          </a:xfrm>
        </p:spPr>
        <p:txBody>
          <a:bodyPr>
            <a:noAutofit/>
          </a:bodyPr>
          <a:lstStyle>
            <a:lvl1pPr marL="0" indent="0" algn="ctr">
              <a:spcAft>
                <a:spcPts val="600"/>
              </a:spcAft>
              <a:buNone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0" indent="0" algn="ctr">
              <a:spcAft>
                <a:spcPts val="0"/>
              </a:spcAft>
              <a:buNone/>
              <a:defRPr sz="1200" b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010910C2-262C-8A2B-639D-68C76927FF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05795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Dark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89753-419B-F6B3-3858-613B2C179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533400"/>
            <a:ext cx="10123488" cy="1615635"/>
          </a:xfrm>
        </p:spPr>
        <p:txBody>
          <a:bodyPr wrap="square"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72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6AA3B795-E1A0-F38C-B212-DC9E808F3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414059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 8 Box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24C74206-E62A-F4B7-4B41-4193C0E43652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9010448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9EDB92C1-E65E-564C-6B6E-55C25E4EFF52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6159498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7C64C59C-42AC-800E-BB25-9767F1B0CA19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308239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5D6B4F8-2928-66A7-4568-B3D7454A00EA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56980" y="395198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2081CC40-5906-9AD9-EFDF-7102050A84E1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9010448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B1A7DE13-91CB-95D3-A14A-1C888A76EB04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159498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58594783-3FC2-6F1F-7706-0FB36EB6411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3308239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DA1482E7-FC08-305C-E77A-D54F1FD6DB4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56980" y="1666142"/>
            <a:ext cx="2724716" cy="217560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A5BFA95-E3D1-B8F9-5EA3-8EB7597FD8B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0F0FDABB-DF68-82C6-8121-65F2E170D274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C173FBE0-03A5-DD9E-589A-AD5AEC501BB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63332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309CB703-7F11-8532-834A-7C9880AD5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63332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FBA87B3A-5DF5-6A0A-6538-0638092AA2E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7835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7B6C650E-CDA4-09FF-D954-D2FE4CF2DF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7835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2E86937F-E72F-68AF-6992-C022B7CF93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61393" y="248393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B1D55364-D265-3F1E-8C33-69DE213FB0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261393" y="1856026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9BDB1090-3E41-5560-7CB9-443D4E3AD1B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8F508FFC-0F64-75F7-579D-E67AF95B90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9774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F1D1C3AA-68CA-BF07-B465-5248058991F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63332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D243ADC0-AB38-56D0-262D-85D8E70D81A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563332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39FD99BD-3D73-89AF-2DC3-73D3B0418F6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07835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7AD1BA84-D479-940B-C3E3-221A87ADFE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07835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ABC82BB4-7BBB-137B-DB5E-B61A1C9FD0C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61393" y="4780664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rgbClr val="0C2340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3503AD55-F965-31B5-C215-D4B925A5F7C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61393" y="4152753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rgbClr val="0C2340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053903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4A5A5-3018-5602-AE0D-DB8D02228B1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7C2DFB3-3E5C-2599-5DCB-B03EAB3596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F6772D8-8FC0-84C1-733E-0EC21586B6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31F4734-F906-AF73-081D-32A6575845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B41BBA-5E8F-2F3E-51CE-7CAB7F19F79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1C93177-CEAC-2845-8566-23CAFFBABE5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0F84A49-405E-0541-E566-BC6FA9C0A3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ADAA34A-05D4-AC44-06B6-55C6C027A03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A758E75-94CA-12F8-6228-90E979731C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6809AA-4618-243F-D2AA-9FAB670C71A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539485B2-4B72-9EC4-37E0-33BE1D7418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5DAE5EDF-6B20-88C1-3692-AC3D3A7D11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4" name="Text Placeholder 11">
            <a:extLst>
              <a:ext uri="{FF2B5EF4-FFF2-40B4-BE49-F238E27FC236}">
                <a16:creationId xmlns:a16="http://schemas.microsoft.com/office/drawing/2014/main" id="{4D481472-26C6-245E-25FD-5E390D12F985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91440" rIns="137160" bIns="91440" anchor="ctr" anchorCtr="0"/>
          <a:lstStyle>
            <a:lvl1pPr marL="6350" indent="0" algn="l" defTabSz="914377" rtl="0" eaLnBrk="1" latinLnBrk="0" hangingPunct="1">
              <a:spcAft>
                <a:spcPts val="0"/>
              </a:spcAft>
              <a:buNone/>
              <a:tabLst/>
              <a:defRPr lang="en-US" sz="3200" b="0" i="0" kern="1200" dirty="0" smtClean="0">
                <a:solidFill>
                  <a:schemeClr val="accent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3288643640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cutive Summary 6 Box Colo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83B4CEC8-5A1F-D1F3-AF83-DBA501184DC5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010448" y="1666142"/>
            <a:ext cx="2724716" cy="4467958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5C653712-697A-763A-8A7D-CA7F4A56DC6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3308238" y="3951982"/>
            <a:ext cx="5579203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81A4662C-814A-56AB-AD0B-26891490DBB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456980" y="3951982"/>
            <a:ext cx="2724716" cy="2175608"/>
          </a:xfrm>
          <a:solidFill>
            <a:schemeClr val="accent1"/>
          </a:solidFill>
        </p:spPr>
        <p:txBody>
          <a:bodyPr vert="horz" wrap="square" lIns="0" tIns="0" rIns="0" bIns="0" rtlCol="0">
            <a:noAutofit/>
          </a:bodyPr>
          <a:lstStyle>
            <a:lvl1pPr>
              <a:defRPr lang="en-US" sz="100" b="1" dirty="0">
                <a:noFill/>
                <a:latin typeface="+mj-lt"/>
                <a:cs typeface="Arial"/>
              </a:defRPr>
            </a:lvl1pPr>
          </a:lstStyle>
          <a:p>
            <a:pPr marL="0" marR="535624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331FAF1F-02B7-4664-4467-C1E3BDF4C0C2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6159498" y="1666142"/>
            <a:ext cx="2724716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027E594F-91D7-7354-DF94-DA90CDC4EF96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308239" y="1666142"/>
            <a:ext cx="2724716" cy="217560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C85BC08D-A368-D766-5A87-52DBA51DA55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56980" y="1666142"/>
            <a:ext cx="2724716" cy="2175608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8DD0C566-44D8-7630-E103-F7F325A001C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2347634-4383-4883-D13E-40761DD7FBD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7A29BB0C-69BF-71C2-85C6-BBD441C77E2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524433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17C10A6F-6B2A-329D-897A-9905503887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524433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8" name="Text Placeholder 12">
            <a:extLst>
              <a:ext uri="{FF2B5EF4-FFF2-40B4-BE49-F238E27FC236}">
                <a16:creationId xmlns:a16="http://schemas.microsoft.com/office/drawing/2014/main" id="{11A552D7-AFED-607F-D67C-3D89BEB642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409396" y="2432727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F7E3B90D-5EB7-2EA4-128F-F9C1BC83BE9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09396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0" name="Text Placeholder 12">
            <a:extLst>
              <a:ext uri="{FF2B5EF4-FFF2-40B4-BE49-F238E27FC236}">
                <a16:creationId xmlns:a16="http://schemas.microsoft.com/office/drawing/2014/main" id="{00DC9F10-C1FC-7D21-9709-5A83198475D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216961" y="1911578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DA7A0B5F-665B-C1AC-3CBB-E3E0C979F93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09774" y="4690430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2" name="Text Placeholder 12">
            <a:extLst>
              <a:ext uri="{FF2B5EF4-FFF2-40B4-BE49-F238E27FC236}">
                <a16:creationId xmlns:a16="http://schemas.microsoft.com/office/drawing/2014/main" id="{A775A392-5334-D932-4296-5EC1D904976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169281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3" name="Text Placeholder 12">
            <a:extLst>
              <a:ext uri="{FF2B5EF4-FFF2-40B4-BE49-F238E27FC236}">
                <a16:creationId xmlns:a16="http://schemas.microsoft.com/office/drawing/2014/main" id="{034E1C6A-2B47-64CE-E552-817312EFD7A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524433" y="4690430"/>
            <a:ext cx="2311687" cy="169277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1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4" name="Text Placeholder 12">
            <a:extLst>
              <a:ext uri="{FF2B5EF4-FFF2-40B4-BE49-F238E27FC236}">
                <a16:creationId xmlns:a16="http://schemas.microsoft.com/office/drawing/2014/main" id="{65CD7CB1-BDDF-0E84-5E13-D4DFA98AD4C1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24433" y="4169281"/>
            <a:ext cx="2311687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4" name="object 47">
            <a:extLst>
              <a:ext uri="{FF2B5EF4-FFF2-40B4-BE49-F238E27FC236}">
                <a16:creationId xmlns:a16="http://schemas.microsoft.com/office/drawing/2014/main" id="{63898679-904E-E0F3-4D11-0453C2E0E1B1}"/>
              </a:ext>
            </a:extLst>
          </p:cNvPr>
          <p:cNvSpPr/>
          <p:nvPr userDrawn="1"/>
        </p:nvSpPr>
        <p:spPr>
          <a:xfrm>
            <a:off x="9245687" y="3208760"/>
            <a:ext cx="2254168" cy="0"/>
          </a:xfrm>
          <a:custGeom>
            <a:avLst/>
            <a:gdLst/>
            <a:ahLst/>
            <a:cxnLst/>
            <a:rect l="l" t="t" r="r" b="b"/>
            <a:pathLst>
              <a:path w="3717290">
                <a:moveTo>
                  <a:pt x="0" y="0"/>
                </a:moveTo>
                <a:lnTo>
                  <a:pt x="3717164" y="0"/>
                </a:lnTo>
              </a:path>
            </a:pathLst>
          </a:custGeom>
          <a:ln w="10470">
            <a:solidFill>
              <a:srgbClr val="0C234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65" name="object 48">
            <a:extLst>
              <a:ext uri="{FF2B5EF4-FFF2-40B4-BE49-F238E27FC236}">
                <a16:creationId xmlns:a16="http://schemas.microsoft.com/office/drawing/2014/main" id="{A1B00E1A-5323-1982-6A1F-1F205C565F57}"/>
              </a:ext>
            </a:extLst>
          </p:cNvPr>
          <p:cNvSpPr/>
          <p:nvPr userDrawn="1"/>
        </p:nvSpPr>
        <p:spPr>
          <a:xfrm>
            <a:off x="9245687" y="4171440"/>
            <a:ext cx="2254168" cy="0"/>
          </a:xfrm>
          <a:custGeom>
            <a:avLst/>
            <a:gdLst/>
            <a:ahLst/>
            <a:cxnLst/>
            <a:rect l="l" t="t" r="r" b="b"/>
            <a:pathLst>
              <a:path w="3717290">
                <a:moveTo>
                  <a:pt x="0" y="0"/>
                </a:moveTo>
                <a:lnTo>
                  <a:pt x="3717164" y="0"/>
                </a:lnTo>
              </a:path>
            </a:pathLst>
          </a:custGeom>
          <a:ln w="10470">
            <a:solidFill>
              <a:srgbClr val="0C2340"/>
            </a:solidFill>
          </a:ln>
        </p:spPr>
        <p:txBody>
          <a:bodyPr wrap="square" lIns="0" tIns="0" rIns="0" bIns="0" rtlCol="0"/>
          <a:lstStyle/>
          <a:p>
            <a:endParaRPr sz="1092"/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7BB0D024-F7C4-4F26-6A3F-E1AF41A945FC}"/>
              </a:ext>
            </a:extLst>
          </p:cNvPr>
          <p:cNvSpPr>
            <a:spLocks noGrp="1"/>
          </p:cNvSpPr>
          <p:nvPr>
            <p:ph type="chart" sz="quarter" idx="22"/>
          </p:nvPr>
        </p:nvSpPr>
        <p:spPr>
          <a:xfrm>
            <a:off x="6159189" y="4277003"/>
            <a:ext cx="2625725" cy="1417637"/>
          </a:xfrm>
        </p:spPr>
        <p:txBody>
          <a:bodyPr/>
          <a:lstStyle/>
          <a:p>
            <a:r>
              <a:rPr lang="en-US"/>
              <a:t>Click icon to add chart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1AD317E3-119F-F281-8F1A-38B3A617B5B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216962" y="2431696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3770E7E4-EFAC-D05D-15A6-A2CDA3649EE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871237" y="2431696"/>
            <a:ext cx="793633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A660F8B5-113D-B1ED-3518-19CC1CDF952E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9216962" y="266011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2E28050A-D944-C252-7927-B45DC4C3150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9216962" y="336051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50F83783-4FBD-BC7A-B386-A51B789B4D1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871238" y="3360513"/>
            <a:ext cx="766990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D1AE78C5-6435-5A94-CBAD-02614DF1DBC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9216962" y="3588930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6" name="Text Placeholder 12">
            <a:extLst>
              <a:ext uri="{FF2B5EF4-FFF2-40B4-BE49-F238E27FC236}">
                <a16:creationId xmlns:a16="http://schemas.microsoft.com/office/drawing/2014/main" id="{A66E1141-1579-D11C-AC0F-83B6FEF0313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16962" y="4318526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here</a:t>
            </a:r>
          </a:p>
        </p:txBody>
      </p:sp>
      <p:sp>
        <p:nvSpPr>
          <p:cNvPr id="45" name="Text Placeholder 12">
            <a:extLst>
              <a:ext uri="{FF2B5EF4-FFF2-40B4-BE49-F238E27FC236}">
                <a16:creationId xmlns:a16="http://schemas.microsoft.com/office/drawing/2014/main" id="{D4A3A9BD-2B0F-9ACC-89D8-183EF969F8DF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871238" y="4318526"/>
            <a:ext cx="766990" cy="369332"/>
          </a:xfrm>
        </p:spPr>
        <p:txBody>
          <a:bodyPr wrap="non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2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00M</a:t>
            </a:r>
          </a:p>
        </p:txBody>
      </p:sp>
      <p:sp>
        <p:nvSpPr>
          <p:cNvPr id="46" name="Text Placeholder 12">
            <a:extLst>
              <a:ext uri="{FF2B5EF4-FFF2-40B4-BE49-F238E27FC236}">
                <a16:creationId xmlns:a16="http://schemas.microsoft.com/office/drawing/2014/main" id="{CC581FFF-E9CE-EA0E-491F-CE5229BE0E9F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216962" y="4546943"/>
            <a:ext cx="1557402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273183204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+ Roadmap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7D1BAF56-AE05-52A7-03B6-302EBC507863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7849641" y="2524960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6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77E7443E-7050-C64A-6E09-34D7F05E2C45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 rot="10800000">
            <a:off x="951930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4">
            <a:extLst>
              <a:ext uri="{FF2B5EF4-FFF2-40B4-BE49-F238E27FC236}">
                <a16:creationId xmlns:a16="http://schemas.microsoft.com/office/drawing/2014/main" id="{699B19E3-C9ED-9333-B87E-CC5CB4D2784C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8988501" y="4991100"/>
            <a:ext cx="1143000" cy="1143000"/>
          </a:xfrm>
          <a:prstGeom prst="ellipse">
            <a:avLst/>
          </a:prstGeo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594FF21-140F-E99F-19C6-FE62B2C0D102}"/>
              </a:ext>
            </a:extLst>
          </p:cNvPr>
          <p:cNvGrpSpPr/>
          <p:nvPr userDrawn="1"/>
        </p:nvGrpSpPr>
        <p:grpSpPr>
          <a:xfrm>
            <a:off x="-894" y="3410030"/>
            <a:ext cx="12183058" cy="1208083"/>
            <a:chOff x="-894" y="3040723"/>
            <a:chExt cx="12183058" cy="1208083"/>
          </a:xfrm>
        </p:grpSpPr>
        <p:sp>
          <p:nvSpPr>
            <p:cNvPr id="4" name="object 2">
              <a:extLst>
                <a:ext uri="{FF2B5EF4-FFF2-40B4-BE49-F238E27FC236}">
                  <a16:creationId xmlns:a16="http://schemas.microsoft.com/office/drawing/2014/main" id="{D842AAF6-29EA-5B6C-F94E-F71EADCE7F1B}"/>
                </a:ext>
              </a:extLst>
            </p:cNvPr>
            <p:cNvSpPr/>
            <p:nvPr userDrawn="1"/>
          </p:nvSpPr>
          <p:spPr>
            <a:xfrm>
              <a:off x="-894" y="3052025"/>
              <a:ext cx="12183058" cy="1196781"/>
            </a:xfrm>
            <a:custGeom>
              <a:avLst/>
              <a:gdLst/>
              <a:ahLst/>
              <a:cxnLst/>
              <a:rect l="l" t="t" r="r" b="b"/>
              <a:pathLst>
                <a:path w="20090765" h="1973579">
                  <a:moveTo>
                    <a:pt x="0" y="1973332"/>
                  </a:moveTo>
                  <a:lnTo>
                    <a:pt x="51283" y="1972658"/>
                  </a:lnTo>
                  <a:lnTo>
                    <a:pt x="102234" y="1970645"/>
                  </a:lnTo>
                  <a:lnTo>
                    <a:pt x="152835" y="1967312"/>
                  </a:lnTo>
                  <a:lnTo>
                    <a:pt x="203068" y="1962674"/>
                  </a:lnTo>
                  <a:lnTo>
                    <a:pt x="252918" y="1956749"/>
                  </a:lnTo>
                  <a:lnTo>
                    <a:pt x="302367" y="1949553"/>
                  </a:lnTo>
                  <a:lnTo>
                    <a:pt x="351398" y="1941104"/>
                  </a:lnTo>
                  <a:lnTo>
                    <a:pt x="399995" y="1931419"/>
                  </a:lnTo>
                  <a:lnTo>
                    <a:pt x="448140" y="1920513"/>
                  </a:lnTo>
                  <a:lnTo>
                    <a:pt x="495818" y="1908404"/>
                  </a:lnTo>
                  <a:lnTo>
                    <a:pt x="543010" y="1895110"/>
                  </a:lnTo>
                  <a:lnTo>
                    <a:pt x="589700" y="1880646"/>
                  </a:lnTo>
                  <a:lnTo>
                    <a:pt x="635872" y="1865029"/>
                  </a:lnTo>
                  <a:lnTo>
                    <a:pt x="681508" y="1848278"/>
                  </a:lnTo>
                  <a:lnTo>
                    <a:pt x="726591" y="1830407"/>
                  </a:lnTo>
                  <a:lnTo>
                    <a:pt x="771105" y="1811435"/>
                  </a:lnTo>
                  <a:lnTo>
                    <a:pt x="815032" y="1791377"/>
                  </a:lnTo>
                  <a:lnTo>
                    <a:pt x="858357" y="1770252"/>
                  </a:lnTo>
                  <a:lnTo>
                    <a:pt x="901061" y="1748075"/>
                  </a:lnTo>
                  <a:lnTo>
                    <a:pt x="943129" y="1724865"/>
                  </a:lnTo>
                  <a:lnTo>
                    <a:pt x="984543" y="1700636"/>
                  </a:lnTo>
                  <a:lnTo>
                    <a:pt x="1025286" y="1675407"/>
                  </a:lnTo>
                  <a:lnTo>
                    <a:pt x="1065342" y="1649194"/>
                  </a:lnTo>
                  <a:lnTo>
                    <a:pt x="1104693" y="1622015"/>
                  </a:lnTo>
                  <a:lnTo>
                    <a:pt x="1143324" y="1593885"/>
                  </a:lnTo>
                  <a:lnTo>
                    <a:pt x="1181216" y="1564822"/>
                  </a:lnTo>
                  <a:lnTo>
                    <a:pt x="1218353" y="1534843"/>
                  </a:lnTo>
                  <a:lnTo>
                    <a:pt x="1254719" y="1503965"/>
                  </a:lnTo>
                  <a:lnTo>
                    <a:pt x="1290296" y="1472204"/>
                  </a:lnTo>
                  <a:lnTo>
                    <a:pt x="1325067" y="1439577"/>
                  </a:lnTo>
                  <a:lnTo>
                    <a:pt x="1359016" y="1406102"/>
                  </a:lnTo>
                  <a:lnTo>
                    <a:pt x="1392125" y="1371794"/>
                  </a:lnTo>
                  <a:lnTo>
                    <a:pt x="1424379" y="1336671"/>
                  </a:lnTo>
                  <a:lnTo>
                    <a:pt x="1455759" y="1300751"/>
                  </a:lnTo>
                  <a:lnTo>
                    <a:pt x="1486250" y="1264048"/>
                  </a:lnTo>
                  <a:lnTo>
                    <a:pt x="1515834" y="1226582"/>
                  </a:lnTo>
                  <a:lnTo>
                    <a:pt x="1544494" y="1188367"/>
                  </a:lnTo>
                  <a:lnTo>
                    <a:pt x="1572214" y="1149422"/>
                  </a:lnTo>
                  <a:lnTo>
                    <a:pt x="1598977" y="1109763"/>
                  </a:lnTo>
                  <a:lnTo>
                    <a:pt x="1624765" y="1069407"/>
                  </a:lnTo>
                  <a:lnTo>
                    <a:pt x="1649562" y="1028371"/>
                  </a:lnTo>
                  <a:lnTo>
                    <a:pt x="1673352" y="986671"/>
                  </a:lnTo>
                  <a:lnTo>
                    <a:pt x="1683812" y="986671"/>
                  </a:lnTo>
                  <a:lnTo>
                    <a:pt x="1707601" y="944971"/>
                  </a:lnTo>
                  <a:lnTo>
                    <a:pt x="1732399" y="903935"/>
                  </a:lnTo>
                  <a:lnTo>
                    <a:pt x="1758187" y="863579"/>
                  </a:lnTo>
                  <a:lnTo>
                    <a:pt x="1784949" y="823920"/>
                  </a:lnTo>
                  <a:lnTo>
                    <a:pt x="1812669" y="784974"/>
                  </a:lnTo>
                  <a:lnTo>
                    <a:pt x="1841329" y="746760"/>
                  </a:lnTo>
                  <a:lnTo>
                    <a:pt x="1870913" y="709293"/>
                  </a:lnTo>
                  <a:lnTo>
                    <a:pt x="1901403" y="672590"/>
                  </a:lnTo>
                  <a:lnTo>
                    <a:pt x="1932784" y="636669"/>
                  </a:lnTo>
                  <a:lnTo>
                    <a:pt x="1965037" y="601546"/>
                  </a:lnTo>
                  <a:lnTo>
                    <a:pt x="1998146" y="567239"/>
                  </a:lnTo>
                  <a:lnTo>
                    <a:pt x="2032095" y="533763"/>
                  </a:lnTo>
                  <a:lnTo>
                    <a:pt x="2066866" y="501136"/>
                  </a:lnTo>
                  <a:lnTo>
                    <a:pt x="2102443" y="469374"/>
                  </a:lnTo>
                  <a:lnTo>
                    <a:pt x="2138808" y="438496"/>
                  </a:lnTo>
                  <a:lnTo>
                    <a:pt x="2175945" y="408516"/>
                  </a:lnTo>
                  <a:lnTo>
                    <a:pt x="2213837" y="379453"/>
                  </a:lnTo>
                  <a:lnTo>
                    <a:pt x="2252467" y="351323"/>
                  </a:lnTo>
                  <a:lnTo>
                    <a:pt x="2291818" y="324143"/>
                  </a:lnTo>
                  <a:lnTo>
                    <a:pt x="2331874" y="297930"/>
                  </a:lnTo>
                  <a:lnTo>
                    <a:pt x="2372617" y="272701"/>
                  </a:lnTo>
                  <a:lnTo>
                    <a:pt x="2414031" y="248472"/>
                  </a:lnTo>
                  <a:lnTo>
                    <a:pt x="2456098" y="225261"/>
                  </a:lnTo>
                  <a:lnTo>
                    <a:pt x="2498803" y="203084"/>
                  </a:lnTo>
                  <a:lnTo>
                    <a:pt x="2542127" y="181958"/>
                  </a:lnTo>
                  <a:lnTo>
                    <a:pt x="2586054" y="161900"/>
                  </a:lnTo>
                  <a:lnTo>
                    <a:pt x="2630568" y="142928"/>
                  </a:lnTo>
                  <a:lnTo>
                    <a:pt x="2675652" y="125057"/>
                  </a:lnTo>
                  <a:lnTo>
                    <a:pt x="2721287" y="108305"/>
                  </a:lnTo>
                  <a:lnTo>
                    <a:pt x="2767459" y="92688"/>
                  </a:lnTo>
                  <a:lnTo>
                    <a:pt x="2814149" y="78224"/>
                  </a:lnTo>
                  <a:lnTo>
                    <a:pt x="2861342" y="64929"/>
                  </a:lnTo>
                  <a:lnTo>
                    <a:pt x="2909019" y="52820"/>
                  </a:lnTo>
                  <a:lnTo>
                    <a:pt x="2957165" y="41914"/>
                  </a:lnTo>
                  <a:lnTo>
                    <a:pt x="3005762" y="32228"/>
                  </a:lnTo>
                  <a:lnTo>
                    <a:pt x="3054794" y="23779"/>
                  </a:lnTo>
                  <a:lnTo>
                    <a:pt x="3104243" y="16583"/>
                  </a:lnTo>
                  <a:lnTo>
                    <a:pt x="3154093" y="10658"/>
                  </a:lnTo>
                  <a:lnTo>
                    <a:pt x="3204327" y="6020"/>
                  </a:lnTo>
                  <a:lnTo>
                    <a:pt x="3254928" y="2687"/>
                  </a:lnTo>
                  <a:lnTo>
                    <a:pt x="3305880" y="674"/>
                  </a:lnTo>
                  <a:lnTo>
                    <a:pt x="3357164" y="0"/>
                  </a:lnTo>
                  <a:lnTo>
                    <a:pt x="3408448" y="674"/>
                  </a:lnTo>
                  <a:lnTo>
                    <a:pt x="3459399" y="2687"/>
                  </a:lnTo>
                  <a:lnTo>
                    <a:pt x="3509999" y="6020"/>
                  </a:lnTo>
                  <a:lnTo>
                    <a:pt x="3560233" y="10658"/>
                  </a:lnTo>
                  <a:lnTo>
                    <a:pt x="3610083" y="16583"/>
                  </a:lnTo>
                  <a:lnTo>
                    <a:pt x="3659532" y="23779"/>
                  </a:lnTo>
                  <a:lnTo>
                    <a:pt x="3708563" y="32228"/>
                  </a:lnTo>
                  <a:lnTo>
                    <a:pt x="3757160" y="41914"/>
                  </a:lnTo>
                  <a:lnTo>
                    <a:pt x="3805305" y="52820"/>
                  </a:lnTo>
                  <a:lnTo>
                    <a:pt x="3852982" y="64929"/>
                  </a:lnTo>
                  <a:lnTo>
                    <a:pt x="3900175" y="78224"/>
                  </a:lnTo>
                  <a:lnTo>
                    <a:pt x="3946865" y="92688"/>
                  </a:lnTo>
                  <a:lnTo>
                    <a:pt x="3993037" y="108305"/>
                  </a:lnTo>
                  <a:lnTo>
                    <a:pt x="4038672" y="125057"/>
                  </a:lnTo>
                  <a:lnTo>
                    <a:pt x="4083756" y="142928"/>
                  </a:lnTo>
                  <a:lnTo>
                    <a:pt x="4128270" y="161900"/>
                  </a:lnTo>
                  <a:lnTo>
                    <a:pt x="4172197" y="181958"/>
                  </a:lnTo>
                  <a:lnTo>
                    <a:pt x="4215522" y="203084"/>
                  </a:lnTo>
                  <a:lnTo>
                    <a:pt x="4258226" y="225261"/>
                  </a:lnTo>
                  <a:lnTo>
                    <a:pt x="4300294" y="248472"/>
                  </a:lnTo>
                  <a:lnTo>
                    <a:pt x="4341708" y="272701"/>
                  </a:lnTo>
                  <a:lnTo>
                    <a:pt x="4382451" y="297930"/>
                  </a:lnTo>
                  <a:lnTo>
                    <a:pt x="4422507" y="324143"/>
                  </a:lnTo>
                  <a:lnTo>
                    <a:pt x="4461858" y="351323"/>
                  </a:lnTo>
                  <a:lnTo>
                    <a:pt x="4500488" y="379453"/>
                  </a:lnTo>
                  <a:lnTo>
                    <a:pt x="4538381" y="408516"/>
                  </a:lnTo>
                  <a:lnTo>
                    <a:pt x="4575518" y="438496"/>
                  </a:lnTo>
                  <a:lnTo>
                    <a:pt x="4611884" y="469374"/>
                  </a:lnTo>
                  <a:lnTo>
                    <a:pt x="4647460" y="501136"/>
                  </a:lnTo>
                  <a:lnTo>
                    <a:pt x="4682232" y="533763"/>
                  </a:lnTo>
                  <a:lnTo>
                    <a:pt x="4716181" y="567239"/>
                  </a:lnTo>
                  <a:lnTo>
                    <a:pt x="4749290" y="601546"/>
                  </a:lnTo>
                  <a:lnTo>
                    <a:pt x="4781544" y="636669"/>
                  </a:lnTo>
                  <a:lnTo>
                    <a:pt x="4812924" y="672590"/>
                  </a:lnTo>
                  <a:lnTo>
                    <a:pt x="4843415" y="709293"/>
                  </a:lnTo>
                  <a:lnTo>
                    <a:pt x="4872999" y="746760"/>
                  </a:lnTo>
                  <a:lnTo>
                    <a:pt x="4901659" y="784974"/>
                  </a:lnTo>
                  <a:lnTo>
                    <a:pt x="4929379" y="823920"/>
                  </a:lnTo>
                  <a:lnTo>
                    <a:pt x="4956142" y="863579"/>
                  </a:lnTo>
                  <a:lnTo>
                    <a:pt x="4981930" y="903935"/>
                  </a:lnTo>
                  <a:lnTo>
                    <a:pt x="5006727" y="944971"/>
                  </a:lnTo>
                  <a:lnTo>
                    <a:pt x="5030516" y="986671"/>
                  </a:lnTo>
                  <a:lnTo>
                    <a:pt x="5054306" y="1028371"/>
                  </a:lnTo>
                  <a:lnTo>
                    <a:pt x="5079103" y="1069407"/>
                  </a:lnTo>
                  <a:lnTo>
                    <a:pt x="5104891" y="1109763"/>
                  </a:lnTo>
                  <a:lnTo>
                    <a:pt x="5131654" y="1149422"/>
                  </a:lnTo>
                  <a:lnTo>
                    <a:pt x="5159373" y="1188367"/>
                  </a:lnTo>
                  <a:lnTo>
                    <a:pt x="5188034" y="1226582"/>
                  </a:lnTo>
                  <a:lnTo>
                    <a:pt x="5217617" y="1264048"/>
                  </a:lnTo>
                  <a:lnTo>
                    <a:pt x="5248108" y="1300751"/>
                  </a:lnTo>
                  <a:lnTo>
                    <a:pt x="5279488" y="1336671"/>
                  </a:lnTo>
                  <a:lnTo>
                    <a:pt x="5311741" y="1371794"/>
                  </a:lnTo>
                  <a:lnTo>
                    <a:pt x="5344851" y="1406102"/>
                  </a:lnTo>
                  <a:lnTo>
                    <a:pt x="5378800" y="1439577"/>
                  </a:lnTo>
                  <a:lnTo>
                    <a:pt x="5413571" y="1472204"/>
                  </a:lnTo>
                  <a:lnTo>
                    <a:pt x="5449147" y="1503965"/>
                  </a:lnTo>
                  <a:lnTo>
                    <a:pt x="5485512" y="1534843"/>
                  </a:lnTo>
                  <a:lnTo>
                    <a:pt x="5522649" y="1564822"/>
                  </a:lnTo>
                  <a:lnTo>
                    <a:pt x="5560541" y="1593885"/>
                  </a:lnTo>
                  <a:lnTo>
                    <a:pt x="5599171" y="1622015"/>
                  </a:lnTo>
                  <a:lnTo>
                    <a:pt x="5638523" y="1649194"/>
                  </a:lnTo>
                  <a:lnTo>
                    <a:pt x="5678578" y="1675407"/>
                  </a:lnTo>
                  <a:lnTo>
                    <a:pt x="5719321" y="1700636"/>
                  </a:lnTo>
                  <a:lnTo>
                    <a:pt x="5760735" y="1724865"/>
                  </a:lnTo>
                  <a:lnTo>
                    <a:pt x="5802803" y="1748075"/>
                  </a:lnTo>
                  <a:lnTo>
                    <a:pt x="5845507" y="1770252"/>
                  </a:lnTo>
                  <a:lnTo>
                    <a:pt x="5888831" y="1791377"/>
                  </a:lnTo>
                  <a:lnTo>
                    <a:pt x="5932759" y="1811435"/>
                  </a:lnTo>
                  <a:lnTo>
                    <a:pt x="5977273" y="1830407"/>
                  </a:lnTo>
                  <a:lnTo>
                    <a:pt x="6022356" y="1848278"/>
                  </a:lnTo>
                  <a:lnTo>
                    <a:pt x="6067992" y="1865029"/>
                  </a:lnTo>
                  <a:lnTo>
                    <a:pt x="6114163" y="1880646"/>
                  </a:lnTo>
                  <a:lnTo>
                    <a:pt x="6160854" y="1895110"/>
                  </a:lnTo>
                  <a:lnTo>
                    <a:pt x="6208046" y="1908404"/>
                  </a:lnTo>
                  <a:lnTo>
                    <a:pt x="6255724" y="1920513"/>
                  </a:lnTo>
                  <a:lnTo>
                    <a:pt x="6303869" y="1931419"/>
                  </a:lnTo>
                  <a:lnTo>
                    <a:pt x="6352466" y="1941104"/>
                  </a:lnTo>
                  <a:lnTo>
                    <a:pt x="6401498" y="1949553"/>
                  </a:lnTo>
                  <a:lnTo>
                    <a:pt x="6450947" y="1956749"/>
                  </a:lnTo>
                  <a:lnTo>
                    <a:pt x="6500798" y="1962674"/>
                  </a:lnTo>
                  <a:lnTo>
                    <a:pt x="6551032" y="1967312"/>
                  </a:lnTo>
                  <a:lnTo>
                    <a:pt x="6601633" y="1970645"/>
                  </a:lnTo>
                  <a:lnTo>
                    <a:pt x="6652584" y="1972658"/>
                  </a:lnTo>
                  <a:lnTo>
                    <a:pt x="6703869" y="1973332"/>
                  </a:lnTo>
                  <a:lnTo>
                    <a:pt x="6755153" y="1972658"/>
                  </a:lnTo>
                  <a:lnTo>
                    <a:pt x="6806103" y="1970645"/>
                  </a:lnTo>
                  <a:lnTo>
                    <a:pt x="6856704" y="1967312"/>
                  </a:lnTo>
                  <a:lnTo>
                    <a:pt x="6906937" y="1962674"/>
                  </a:lnTo>
                  <a:lnTo>
                    <a:pt x="6956787" y="1956749"/>
                  </a:lnTo>
                  <a:lnTo>
                    <a:pt x="7006236" y="1949553"/>
                  </a:lnTo>
                  <a:lnTo>
                    <a:pt x="7055267" y="1941104"/>
                  </a:lnTo>
                  <a:lnTo>
                    <a:pt x="7103864" y="1931419"/>
                  </a:lnTo>
                  <a:lnTo>
                    <a:pt x="7152010" y="1920513"/>
                  </a:lnTo>
                  <a:lnTo>
                    <a:pt x="7199687" y="1908404"/>
                  </a:lnTo>
                  <a:lnTo>
                    <a:pt x="7246879" y="1895110"/>
                  </a:lnTo>
                  <a:lnTo>
                    <a:pt x="7293569" y="1880646"/>
                  </a:lnTo>
                  <a:lnTo>
                    <a:pt x="7339741" y="1865029"/>
                  </a:lnTo>
                  <a:lnTo>
                    <a:pt x="7385377" y="1848278"/>
                  </a:lnTo>
                  <a:lnTo>
                    <a:pt x="7430460" y="1830407"/>
                  </a:lnTo>
                  <a:lnTo>
                    <a:pt x="7474974" y="1811435"/>
                  </a:lnTo>
                  <a:lnTo>
                    <a:pt x="7518902" y="1791377"/>
                  </a:lnTo>
                  <a:lnTo>
                    <a:pt x="7562226" y="1770252"/>
                  </a:lnTo>
                  <a:lnTo>
                    <a:pt x="7604930" y="1748075"/>
                  </a:lnTo>
                  <a:lnTo>
                    <a:pt x="7646998" y="1724865"/>
                  </a:lnTo>
                  <a:lnTo>
                    <a:pt x="7688412" y="1700636"/>
                  </a:lnTo>
                  <a:lnTo>
                    <a:pt x="7729155" y="1675407"/>
                  </a:lnTo>
                  <a:lnTo>
                    <a:pt x="7769211" y="1649194"/>
                  </a:lnTo>
                  <a:lnTo>
                    <a:pt x="7808563" y="1622015"/>
                  </a:lnTo>
                  <a:lnTo>
                    <a:pt x="7847193" y="1593885"/>
                  </a:lnTo>
                  <a:lnTo>
                    <a:pt x="7885085" y="1564822"/>
                  </a:lnTo>
                  <a:lnTo>
                    <a:pt x="7922222" y="1534843"/>
                  </a:lnTo>
                  <a:lnTo>
                    <a:pt x="7958588" y="1503965"/>
                  </a:lnTo>
                  <a:lnTo>
                    <a:pt x="7994165" y="1472204"/>
                  </a:lnTo>
                  <a:lnTo>
                    <a:pt x="8028936" y="1439577"/>
                  </a:lnTo>
                  <a:lnTo>
                    <a:pt x="8062885" y="1406102"/>
                  </a:lnTo>
                  <a:lnTo>
                    <a:pt x="8095995" y="1371794"/>
                  </a:lnTo>
                  <a:lnTo>
                    <a:pt x="8128248" y="1336671"/>
                  </a:lnTo>
                  <a:lnTo>
                    <a:pt x="8159629" y="1300751"/>
                  </a:lnTo>
                  <a:lnTo>
                    <a:pt x="8190119" y="1264048"/>
                  </a:lnTo>
                  <a:lnTo>
                    <a:pt x="8219703" y="1226582"/>
                  </a:lnTo>
                  <a:lnTo>
                    <a:pt x="8248363" y="1188367"/>
                  </a:lnTo>
                  <a:lnTo>
                    <a:pt x="8276083" y="1149422"/>
                  </a:lnTo>
                  <a:lnTo>
                    <a:pt x="8302846" y="1109763"/>
                  </a:lnTo>
                  <a:lnTo>
                    <a:pt x="8328634" y="1069407"/>
                  </a:lnTo>
                  <a:lnTo>
                    <a:pt x="8353432" y="1028371"/>
                  </a:lnTo>
                  <a:lnTo>
                    <a:pt x="8377221" y="986671"/>
                  </a:lnTo>
                  <a:lnTo>
                    <a:pt x="8401010" y="944971"/>
                  </a:lnTo>
                  <a:lnTo>
                    <a:pt x="8425808" y="903935"/>
                  </a:lnTo>
                  <a:lnTo>
                    <a:pt x="8451596" y="863579"/>
                  </a:lnTo>
                  <a:lnTo>
                    <a:pt x="8478358" y="823920"/>
                  </a:lnTo>
                  <a:lnTo>
                    <a:pt x="8506078" y="784974"/>
                  </a:lnTo>
                  <a:lnTo>
                    <a:pt x="8534739" y="746760"/>
                  </a:lnTo>
                  <a:lnTo>
                    <a:pt x="8564322" y="709293"/>
                  </a:lnTo>
                  <a:lnTo>
                    <a:pt x="8594813" y="672590"/>
                  </a:lnTo>
                  <a:lnTo>
                    <a:pt x="8626194" y="636669"/>
                  </a:lnTo>
                  <a:lnTo>
                    <a:pt x="8658447" y="601546"/>
                  </a:lnTo>
                  <a:lnTo>
                    <a:pt x="8691557" y="567239"/>
                  </a:lnTo>
                  <a:lnTo>
                    <a:pt x="8725506" y="533763"/>
                  </a:lnTo>
                  <a:lnTo>
                    <a:pt x="8760277" y="501136"/>
                  </a:lnTo>
                  <a:lnTo>
                    <a:pt x="8795854" y="469374"/>
                  </a:lnTo>
                  <a:lnTo>
                    <a:pt x="8832219" y="438496"/>
                  </a:lnTo>
                  <a:lnTo>
                    <a:pt x="8869357" y="408516"/>
                  </a:lnTo>
                  <a:lnTo>
                    <a:pt x="8907249" y="379453"/>
                  </a:lnTo>
                  <a:lnTo>
                    <a:pt x="8945879" y="351323"/>
                  </a:lnTo>
                  <a:lnTo>
                    <a:pt x="8985231" y="324143"/>
                  </a:lnTo>
                  <a:lnTo>
                    <a:pt x="9025286" y="297930"/>
                  </a:lnTo>
                  <a:lnTo>
                    <a:pt x="9066030" y="272701"/>
                  </a:lnTo>
                  <a:lnTo>
                    <a:pt x="9107444" y="248472"/>
                  </a:lnTo>
                  <a:lnTo>
                    <a:pt x="9149511" y="225261"/>
                  </a:lnTo>
                  <a:lnTo>
                    <a:pt x="9192216" y="203084"/>
                  </a:lnTo>
                  <a:lnTo>
                    <a:pt x="9235540" y="181958"/>
                  </a:lnTo>
                  <a:lnTo>
                    <a:pt x="9279468" y="161900"/>
                  </a:lnTo>
                  <a:lnTo>
                    <a:pt x="9323982" y="142928"/>
                  </a:lnTo>
                  <a:lnTo>
                    <a:pt x="9369065" y="125057"/>
                  </a:lnTo>
                  <a:lnTo>
                    <a:pt x="9414701" y="108305"/>
                  </a:lnTo>
                  <a:lnTo>
                    <a:pt x="9460872" y="92688"/>
                  </a:lnTo>
                  <a:lnTo>
                    <a:pt x="9507563" y="78224"/>
                  </a:lnTo>
                  <a:lnTo>
                    <a:pt x="9554755" y="64929"/>
                  </a:lnTo>
                  <a:lnTo>
                    <a:pt x="9602432" y="52820"/>
                  </a:lnTo>
                  <a:lnTo>
                    <a:pt x="9650578" y="41914"/>
                  </a:lnTo>
                  <a:lnTo>
                    <a:pt x="9699175" y="32228"/>
                  </a:lnTo>
                  <a:lnTo>
                    <a:pt x="9748206" y="23779"/>
                  </a:lnTo>
                  <a:lnTo>
                    <a:pt x="9797655" y="16583"/>
                  </a:lnTo>
                  <a:lnTo>
                    <a:pt x="9847504" y="10658"/>
                  </a:lnTo>
                  <a:lnTo>
                    <a:pt x="9897738" y="6020"/>
                  </a:lnTo>
                  <a:lnTo>
                    <a:pt x="9948338" y="2687"/>
                  </a:lnTo>
                  <a:lnTo>
                    <a:pt x="9999289" y="674"/>
                  </a:lnTo>
                  <a:lnTo>
                    <a:pt x="10050573" y="0"/>
                  </a:lnTo>
                  <a:lnTo>
                    <a:pt x="10101857" y="674"/>
                  </a:lnTo>
                  <a:lnTo>
                    <a:pt x="10152808" y="2687"/>
                  </a:lnTo>
                  <a:lnTo>
                    <a:pt x="10203408" y="6020"/>
                  </a:lnTo>
                  <a:lnTo>
                    <a:pt x="10253642" y="10658"/>
                  </a:lnTo>
                  <a:lnTo>
                    <a:pt x="10303491" y="16583"/>
                  </a:lnTo>
                  <a:lnTo>
                    <a:pt x="10352940" y="23779"/>
                  </a:lnTo>
                  <a:lnTo>
                    <a:pt x="10401972" y="32228"/>
                  </a:lnTo>
                  <a:lnTo>
                    <a:pt x="10450568" y="41914"/>
                  </a:lnTo>
                  <a:lnTo>
                    <a:pt x="10498714" y="52820"/>
                  </a:lnTo>
                  <a:lnTo>
                    <a:pt x="10546391" y="64929"/>
                  </a:lnTo>
                  <a:lnTo>
                    <a:pt x="10593583" y="78224"/>
                  </a:lnTo>
                  <a:lnTo>
                    <a:pt x="10640274" y="92688"/>
                  </a:lnTo>
                  <a:lnTo>
                    <a:pt x="10686445" y="108305"/>
                  </a:lnTo>
                  <a:lnTo>
                    <a:pt x="10732081" y="125057"/>
                  </a:lnTo>
                  <a:lnTo>
                    <a:pt x="10777164" y="142928"/>
                  </a:lnTo>
                  <a:lnTo>
                    <a:pt x="10821678" y="161900"/>
                  </a:lnTo>
                  <a:lnTo>
                    <a:pt x="10865606" y="181958"/>
                  </a:lnTo>
                  <a:lnTo>
                    <a:pt x="10908930" y="203084"/>
                  </a:lnTo>
                  <a:lnTo>
                    <a:pt x="10951635" y="225261"/>
                  </a:lnTo>
                  <a:lnTo>
                    <a:pt x="10993702" y="248472"/>
                  </a:lnTo>
                  <a:lnTo>
                    <a:pt x="11035116" y="272701"/>
                  </a:lnTo>
                  <a:lnTo>
                    <a:pt x="11075860" y="297930"/>
                  </a:lnTo>
                  <a:lnTo>
                    <a:pt x="11115915" y="324143"/>
                  </a:lnTo>
                  <a:lnTo>
                    <a:pt x="11155267" y="351323"/>
                  </a:lnTo>
                  <a:lnTo>
                    <a:pt x="11193897" y="379453"/>
                  </a:lnTo>
                  <a:lnTo>
                    <a:pt x="11231789" y="408516"/>
                  </a:lnTo>
                  <a:lnTo>
                    <a:pt x="11268927" y="438496"/>
                  </a:lnTo>
                  <a:lnTo>
                    <a:pt x="11305292" y="469374"/>
                  </a:lnTo>
                  <a:lnTo>
                    <a:pt x="11340869" y="501136"/>
                  </a:lnTo>
                  <a:lnTo>
                    <a:pt x="11375640" y="533763"/>
                  </a:lnTo>
                  <a:lnTo>
                    <a:pt x="11409589" y="567239"/>
                  </a:lnTo>
                  <a:lnTo>
                    <a:pt x="11442699" y="601546"/>
                  </a:lnTo>
                  <a:lnTo>
                    <a:pt x="11474952" y="636669"/>
                  </a:lnTo>
                  <a:lnTo>
                    <a:pt x="11506333" y="672590"/>
                  </a:lnTo>
                  <a:lnTo>
                    <a:pt x="11536824" y="709293"/>
                  </a:lnTo>
                  <a:lnTo>
                    <a:pt x="11566408" y="746760"/>
                  </a:lnTo>
                  <a:lnTo>
                    <a:pt x="11595068" y="784974"/>
                  </a:lnTo>
                  <a:lnTo>
                    <a:pt x="11622788" y="823920"/>
                  </a:lnTo>
                  <a:lnTo>
                    <a:pt x="11649550" y="863579"/>
                  </a:lnTo>
                  <a:lnTo>
                    <a:pt x="11675339" y="903935"/>
                  </a:lnTo>
                  <a:lnTo>
                    <a:pt x="11700136" y="944971"/>
                  </a:lnTo>
                  <a:lnTo>
                    <a:pt x="11723925" y="986671"/>
                  </a:lnTo>
                  <a:lnTo>
                    <a:pt x="11747715" y="1028371"/>
                  </a:lnTo>
                  <a:lnTo>
                    <a:pt x="11772512" y="1069407"/>
                  </a:lnTo>
                  <a:lnTo>
                    <a:pt x="11798300" y="1109763"/>
                  </a:lnTo>
                  <a:lnTo>
                    <a:pt x="11825063" y="1149422"/>
                  </a:lnTo>
                  <a:lnTo>
                    <a:pt x="11852783" y="1188367"/>
                  </a:lnTo>
                  <a:lnTo>
                    <a:pt x="11881443" y="1226582"/>
                  </a:lnTo>
                  <a:lnTo>
                    <a:pt x="11911027" y="1264048"/>
                  </a:lnTo>
                  <a:lnTo>
                    <a:pt x="11941518" y="1300751"/>
                  </a:lnTo>
                  <a:lnTo>
                    <a:pt x="11972898" y="1336671"/>
                  </a:lnTo>
                  <a:lnTo>
                    <a:pt x="12005152" y="1371794"/>
                  </a:lnTo>
                  <a:lnTo>
                    <a:pt x="12038261" y="1406102"/>
                  </a:lnTo>
                  <a:lnTo>
                    <a:pt x="12072210" y="1439577"/>
                  </a:lnTo>
                  <a:lnTo>
                    <a:pt x="12106981" y="1472204"/>
                  </a:lnTo>
                  <a:lnTo>
                    <a:pt x="12142558" y="1503965"/>
                  </a:lnTo>
                  <a:lnTo>
                    <a:pt x="12178924" y="1534843"/>
                  </a:lnTo>
                  <a:lnTo>
                    <a:pt x="12216061" y="1564822"/>
                  </a:lnTo>
                  <a:lnTo>
                    <a:pt x="12253953" y="1593885"/>
                  </a:lnTo>
                  <a:lnTo>
                    <a:pt x="12292584" y="1622015"/>
                  </a:lnTo>
                  <a:lnTo>
                    <a:pt x="12331935" y="1649194"/>
                  </a:lnTo>
                  <a:lnTo>
                    <a:pt x="12371991" y="1675407"/>
                  </a:lnTo>
                  <a:lnTo>
                    <a:pt x="12412734" y="1700636"/>
                  </a:lnTo>
                  <a:lnTo>
                    <a:pt x="12454148" y="1724865"/>
                  </a:lnTo>
                  <a:lnTo>
                    <a:pt x="12496216" y="1748075"/>
                  </a:lnTo>
                  <a:lnTo>
                    <a:pt x="12538920" y="1770252"/>
                  </a:lnTo>
                  <a:lnTo>
                    <a:pt x="12582245" y="1791377"/>
                  </a:lnTo>
                  <a:lnTo>
                    <a:pt x="12626172" y="1811435"/>
                  </a:lnTo>
                  <a:lnTo>
                    <a:pt x="12670686" y="1830407"/>
                  </a:lnTo>
                  <a:lnTo>
                    <a:pt x="12715769" y="1848278"/>
                  </a:lnTo>
                  <a:lnTo>
                    <a:pt x="12761405" y="1865029"/>
                  </a:lnTo>
                  <a:lnTo>
                    <a:pt x="12807577" y="1880646"/>
                  </a:lnTo>
                  <a:lnTo>
                    <a:pt x="12854267" y="1895110"/>
                  </a:lnTo>
                  <a:lnTo>
                    <a:pt x="12901459" y="1908404"/>
                  </a:lnTo>
                  <a:lnTo>
                    <a:pt x="12949137" y="1920513"/>
                  </a:lnTo>
                  <a:lnTo>
                    <a:pt x="12997282" y="1931419"/>
                  </a:lnTo>
                  <a:lnTo>
                    <a:pt x="13045879" y="1941104"/>
                  </a:lnTo>
                  <a:lnTo>
                    <a:pt x="13094910" y="1949553"/>
                  </a:lnTo>
                  <a:lnTo>
                    <a:pt x="13144359" y="1956749"/>
                  </a:lnTo>
                  <a:lnTo>
                    <a:pt x="13194209" y="1962674"/>
                  </a:lnTo>
                  <a:lnTo>
                    <a:pt x="13244442" y="1967312"/>
                  </a:lnTo>
                  <a:lnTo>
                    <a:pt x="13295043" y="1970645"/>
                  </a:lnTo>
                  <a:lnTo>
                    <a:pt x="13345993" y="1972658"/>
                  </a:lnTo>
                  <a:lnTo>
                    <a:pt x="13397277" y="1973332"/>
                  </a:lnTo>
                  <a:lnTo>
                    <a:pt x="13448561" y="1972658"/>
                  </a:lnTo>
                  <a:lnTo>
                    <a:pt x="13499512" y="1970645"/>
                  </a:lnTo>
                  <a:lnTo>
                    <a:pt x="13550113" y="1967312"/>
                  </a:lnTo>
                  <a:lnTo>
                    <a:pt x="13600346" y="1962674"/>
                  </a:lnTo>
                  <a:lnTo>
                    <a:pt x="13650196" y="1956749"/>
                  </a:lnTo>
                  <a:lnTo>
                    <a:pt x="13699645" y="1949553"/>
                  </a:lnTo>
                  <a:lnTo>
                    <a:pt x="13748676" y="1941104"/>
                  </a:lnTo>
                  <a:lnTo>
                    <a:pt x="13797273" y="1931419"/>
                  </a:lnTo>
                  <a:lnTo>
                    <a:pt x="13845418" y="1920513"/>
                  </a:lnTo>
                  <a:lnTo>
                    <a:pt x="13893096" y="1908404"/>
                  </a:lnTo>
                  <a:lnTo>
                    <a:pt x="13940288" y="1895110"/>
                  </a:lnTo>
                  <a:lnTo>
                    <a:pt x="13986978" y="1880646"/>
                  </a:lnTo>
                  <a:lnTo>
                    <a:pt x="14033150" y="1865029"/>
                  </a:lnTo>
                  <a:lnTo>
                    <a:pt x="14078785" y="1848278"/>
                  </a:lnTo>
                  <a:lnTo>
                    <a:pt x="14123869" y="1830407"/>
                  </a:lnTo>
                  <a:lnTo>
                    <a:pt x="14168383" y="1811435"/>
                  </a:lnTo>
                  <a:lnTo>
                    <a:pt x="14212310" y="1791377"/>
                  </a:lnTo>
                  <a:lnTo>
                    <a:pt x="14255635" y="1770252"/>
                  </a:lnTo>
                  <a:lnTo>
                    <a:pt x="14298339" y="1748075"/>
                  </a:lnTo>
                  <a:lnTo>
                    <a:pt x="14340407" y="1724865"/>
                  </a:lnTo>
                  <a:lnTo>
                    <a:pt x="14381821" y="1700636"/>
                  </a:lnTo>
                  <a:lnTo>
                    <a:pt x="14422564" y="1675407"/>
                  </a:lnTo>
                  <a:lnTo>
                    <a:pt x="14462620" y="1649194"/>
                  </a:lnTo>
                  <a:lnTo>
                    <a:pt x="14501971" y="1622015"/>
                  </a:lnTo>
                  <a:lnTo>
                    <a:pt x="14540602" y="1593885"/>
                  </a:lnTo>
                  <a:lnTo>
                    <a:pt x="14578494" y="1564822"/>
                  </a:lnTo>
                  <a:lnTo>
                    <a:pt x="14615631" y="1534843"/>
                  </a:lnTo>
                  <a:lnTo>
                    <a:pt x="14651997" y="1503965"/>
                  </a:lnTo>
                  <a:lnTo>
                    <a:pt x="14687573" y="1472204"/>
                  </a:lnTo>
                  <a:lnTo>
                    <a:pt x="14722345" y="1439577"/>
                  </a:lnTo>
                  <a:lnTo>
                    <a:pt x="14756294" y="1406102"/>
                  </a:lnTo>
                  <a:lnTo>
                    <a:pt x="14789403" y="1371794"/>
                  </a:lnTo>
                  <a:lnTo>
                    <a:pt x="14821657" y="1336671"/>
                  </a:lnTo>
                  <a:lnTo>
                    <a:pt x="14853037" y="1300751"/>
                  </a:lnTo>
                  <a:lnTo>
                    <a:pt x="14883528" y="1264048"/>
                  </a:lnTo>
                  <a:lnTo>
                    <a:pt x="14913112" y="1226582"/>
                  </a:lnTo>
                  <a:lnTo>
                    <a:pt x="14941772" y="1188367"/>
                  </a:lnTo>
                  <a:lnTo>
                    <a:pt x="14969492" y="1149422"/>
                  </a:lnTo>
                  <a:lnTo>
                    <a:pt x="14996255" y="1109763"/>
                  </a:lnTo>
                  <a:lnTo>
                    <a:pt x="15022043" y="1069407"/>
                  </a:lnTo>
                  <a:lnTo>
                    <a:pt x="15046840" y="1028371"/>
                  </a:lnTo>
                  <a:lnTo>
                    <a:pt x="15070630" y="986671"/>
                  </a:lnTo>
                  <a:lnTo>
                    <a:pt x="15094419" y="944971"/>
                  </a:lnTo>
                  <a:lnTo>
                    <a:pt x="15119216" y="903935"/>
                  </a:lnTo>
                  <a:lnTo>
                    <a:pt x="15145005" y="863579"/>
                  </a:lnTo>
                  <a:lnTo>
                    <a:pt x="15171767" y="823920"/>
                  </a:lnTo>
                  <a:lnTo>
                    <a:pt x="15199487" y="784974"/>
                  </a:lnTo>
                  <a:lnTo>
                    <a:pt x="15228147" y="746760"/>
                  </a:lnTo>
                  <a:lnTo>
                    <a:pt x="15257731" y="709293"/>
                  </a:lnTo>
                  <a:lnTo>
                    <a:pt x="15288222" y="672590"/>
                  </a:lnTo>
                  <a:lnTo>
                    <a:pt x="15319602" y="636669"/>
                  </a:lnTo>
                  <a:lnTo>
                    <a:pt x="15351856" y="601546"/>
                  </a:lnTo>
                  <a:lnTo>
                    <a:pt x="15384966" y="567239"/>
                  </a:lnTo>
                  <a:lnTo>
                    <a:pt x="15418914" y="533763"/>
                  </a:lnTo>
                  <a:lnTo>
                    <a:pt x="15453686" y="501136"/>
                  </a:lnTo>
                  <a:lnTo>
                    <a:pt x="15489263" y="469374"/>
                  </a:lnTo>
                  <a:lnTo>
                    <a:pt x="15525628" y="438496"/>
                  </a:lnTo>
                  <a:lnTo>
                    <a:pt x="15562765" y="408516"/>
                  </a:lnTo>
                  <a:lnTo>
                    <a:pt x="15600658" y="379453"/>
                  </a:lnTo>
                  <a:lnTo>
                    <a:pt x="15639288" y="351323"/>
                  </a:lnTo>
                  <a:lnTo>
                    <a:pt x="15678639" y="324143"/>
                  </a:lnTo>
                  <a:lnTo>
                    <a:pt x="15718695" y="297930"/>
                  </a:lnTo>
                  <a:lnTo>
                    <a:pt x="15759438" y="272701"/>
                  </a:lnTo>
                  <a:lnTo>
                    <a:pt x="15800852" y="248472"/>
                  </a:lnTo>
                  <a:lnTo>
                    <a:pt x="15842920" y="225261"/>
                  </a:lnTo>
                  <a:lnTo>
                    <a:pt x="15885624" y="203084"/>
                  </a:lnTo>
                  <a:lnTo>
                    <a:pt x="15928949" y="181958"/>
                  </a:lnTo>
                  <a:lnTo>
                    <a:pt x="15972877" y="161900"/>
                  </a:lnTo>
                  <a:lnTo>
                    <a:pt x="16017390" y="142928"/>
                  </a:lnTo>
                  <a:lnTo>
                    <a:pt x="16062474" y="125057"/>
                  </a:lnTo>
                  <a:lnTo>
                    <a:pt x="16108110" y="108305"/>
                  </a:lnTo>
                  <a:lnTo>
                    <a:pt x="16154281" y="92688"/>
                  </a:lnTo>
                  <a:lnTo>
                    <a:pt x="16200971" y="78224"/>
                  </a:lnTo>
                  <a:lnTo>
                    <a:pt x="16248164" y="64929"/>
                  </a:lnTo>
                  <a:lnTo>
                    <a:pt x="16295841" y="52820"/>
                  </a:lnTo>
                  <a:lnTo>
                    <a:pt x="16343986" y="41914"/>
                  </a:lnTo>
                  <a:lnTo>
                    <a:pt x="16392583" y="32228"/>
                  </a:lnTo>
                  <a:lnTo>
                    <a:pt x="16441615" y="23779"/>
                  </a:lnTo>
                  <a:lnTo>
                    <a:pt x="16491063" y="16583"/>
                  </a:lnTo>
                  <a:lnTo>
                    <a:pt x="16540913" y="10658"/>
                  </a:lnTo>
                  <a:lnTo>
                    <a:pt x="16591147" y="6020"/>
                  </a:lnTo>
                  <a:lnTo>
                    <a:pt x="16641747" y="2687"/>
                  </a:lnTo>
                  <a:lnTo>
                    <a:pt x="16692698" y="674"/>
                  </a:lnTo>
                  <a:lnTo>
                    <a:pt x="16743982" y="0"/>
                  </a:lnTo>
                  <a:lnTo>
                    <a:pt x="16795266" y="674"/>
                  </a:lnTo>
                  <a:lnTo>
                    <a:pt x="16846216" y="2687"/>
                  </a:lnTo>
                  <a:lnTo>
                    <a:pt x="16896817" y="6020"/>
                  </a:lnTo>
                  <a:lnTo>
                    <a:pt x="16947050" y="10658"/>
                  </a:lnTo>
                  <a:lnTo>
                    <a:pt x="16996900" y="16583"/>
                  </a:lnTo>
                  <a:lnTo>
                    <a:pt x="17046349" y="23779"/>
                  </a:lnTo>
                  <a:lnTo>
                    <a:pt x="17095380" y="32228"/>
                  </a:lnTo>
                  <a:lnTo>
                    <a:pt x="17143977" y="41914"/>
                  </a:lnTo>
                  <a:lnTo>
                    <a:pt x="17192123" y="52820"/>
                  </a:lnTo>
                  <a:lnTo>
                    <a:pt x="17239800" y="64929"/>
                  </a:lnTo>
                  <a:lnTo>
                    <a:pt x="17286992" y="78224"/>
                  </a:lnTo>
                  <a:lnTo>
                    <a:pt x="17333683" y="92688"/>
                  </a:lnTo>
                  <a:lnTo>
                    <a:pt x="17379854" y="108305"/>
                  </a:lnTo>
                  <a:lnTo>
                    <a:pt x="17425490" y="125057"/>
                  </a:lnTo>
                  <a:lnTo>
                    <a:pt x="17470573" y="142928"/>
                  </a:lnTo>
                  <a:lnTo>
                    <a:pt x="17515087" y="161900"/>
                  </a:lnTo>
                  <a:lnTo>
                    <a:pt x="17559015" y="181958"/>
                  </a:lnTo>
                  <a:lnTo>
                    <a:pt x="17602339" y="203084"/>
                  </a:lnTo>
                  <a:lnTo>
                    <a:pt x="17645044" y="225261"/>
                  </a:lnTo>
                  <a:lnTo>
                    <a:pt x="17687111" y="248472"/>
                  </a:lnTo>
                  <a:lnTo>
                    <a:pt x="17728525" y="272701"/>
                  </a:lnTo>
                  <a:lnTo>
                    <a:pt x="17769268" y="297930"/>
                  </a:lnTo>
                  <a:lnTo>
                    <a:pt x="17809324" y="324143"/>
                  </a:lnTo>
                  <a:lnTo>
                    <a:pt x="17848676" y="351323"/>
                  </a:lnTo>
                  <a:lnTo>
                    <a:pt x="17887306" y="379453"/>
                  </a:lnTo>
                  <a:lnTo>
                    <a:pt x="17925198" y="408516"/>
                  </a:lnTo>
                  <a:lnTo>
                    <a:pt x="17962336" y="438496"/>
                  </a:lnTo>
                  <a:lnTo>
                    <a:pt x="17998701" y="469374"/>
                  </a:lnTo>
                  <a:lnTo>
                    <a:pt x="18034278" y="501136"/>
                  </a:lnTo>
                  <a:lnTo>
                    <a:pt x="18069049" y="533763"/>
                  </a:lnTo>
                  <a:lnTo>
                    <a:pt x="18102998" y="567239"/>
                  </a:lnTo>
                  <a:lnTo>
                    <a:pt x="18136108" y="601546"/>
                  </a:lnTo>
                  <a:lnTo>
                    <a:pt x="18168361" y="636669"/>
                  </a:lnTo>
                  <a:lnTo>
                    <a:pt x="18199742" y="672590"/>
                  </a:lnTo>
                  <a:lnTo>
                    <a:pt x="18230232" y="709293"/>
                  </a:lnTo>
                  <a:lnTo>
                    <a:pt x="18259816" y="746760"/>
                  </a:lnTo>
                  <a:lnTo>
                    <a:pt x="18288477" y="784974"/>
                  </a:lnTo>
                  <a:lnTo>
                    <a:pt x="18316196" y="823920"/>
                  </a:lnTo>
                  <a:lnTo>
                    <a:pt x="18342959" y="863579"/>
                  </a:lnTo>
                  <a:lnTo>
                    <a:pt x="18368747" y="903935"/>
                  </a:lnTo>
                  <a:lnTo>
                    <a:pt x="18393545" y="944971"/>
                  </a:lnTo>
                  <a:lnTo>
                    <a:pt x="18417334" y="986671"/>
                  </a:lnTo>
                  <a:lnTo>
                    <a:pt x="18441123" y="1028371"/>
                  </a:lnTo>
                  <a:lnTo>
                    <a:pt x="18465921" y="1069407"/>
                  </a:lnTo>
                  <a:lnTo>
                    <a:pt x="18491709" y="1109763"/>
                  </a:lnTo>
                  <a:lnTo>
                    <a:pt x="18518472" y="1149422"/>
                  </a:lnTo>
                  <a:lnTo>
                    <a:pt x="18546191" y="1188367"/>
                  </a:lnTo>
                  <a:lnTo>
                    <a:pt x="18574852" y="1226582"/>
                  </a:lnTo>
                  <a:lnTo>
                    <a:pt x="18604436" y="1264048"/>
                  </a:lnTo>
                  <a:lnTo>
                    <a:pt x="18634926" y="1300751"/>
                  </a:lnTo>
                  <a:lnTo>
                    <a:pt x="18666307" y="1336671"/>
                  </a:lnTo>
                  <a:lnTo>
                    <a:pt x="18698560" y="1371794"/>
                  </a:lnTo>
                  <a:lnTo>
                    <a:pt x="18731670" y="1406102"/>
                  </a:lnTo>
                  <a:lnTo>
                    <a:pt x="18765619" y="1439577"/>
                  </a:lnTo>
                  <a:lnTo>
                    <a:pt x="18800390" y="1472204"/>
                  </a:lnTo>
                  <a:lnTo>
                    <a:pt x="18835967" y="1503965"/>
                  </a:lnTo>
                  <a:lnTo>
                    <a:pt x="18872332" y="1534843"/>
                  </a:lnTo>
                  <a:lnTo>
                    <a:pt x="18909470" y="1564822"/>
                  </a:lnTo>
                  <a:lnTo>
                    <a:pt x="18947362" y="1593885"/>
                  </a:lnTo>
                  <a:lnTo>
                    <a:pt x="18985992" y="1622015"/>
                  </a:lnTo>
                  <a:lnTo>
                    <a:pt x="19025344" y="1649194"/>
                  </a:lnTo>
                  <a:lnTo>
                    <a:pt x="19065400" y="1675407"/>
                  </a:lnTo>
                  <a:lnTo>
                    <a:pt x="19106143" y="1700636"/>
                  </a:lnTo>
                  <a:lnTo>
                    <a:pt x="19147557" y="1724865"/>
                  </a:lnTo>
                  <a:lnTo>
                    <a:pt x="19189624" y="1748075"/>
                  </a:lnTo>
                  <a:lnTo>
                    <a:pt x="19232329" y="1770252"/>
                  </a:lnTo>
                  <a:lnTo>
                    <a:pt x="19275653" y="1791377"/>
                  </a:lnTo>
                  <a:lnTo>
                    <a:pt x="19319581" y="1811435"/>
                  </a:lnTo>
                  <a:lnTo>
                    <a:pt x="19364095" y="1830407"/>
                  </a:lnTo>
                  <a:lnTo>
                    <a:pt x="19409178" y="1848278"/>
                  </a:lnTo>
                  <a:lnTo>
                    <a:pt x="19454814" y="1865029"/>
                  </a:lnTo>
                  <a:lnTo>
                    <a:pt x="19500985" y="1880646"/>
                  </a:lnTo>
                  <a:lnTo>
                    <a:pt x="19547676" y="1895110"/>
                  </a:lnTo>
                  <a:lnTo>
                    <a:pt x="19594868" y="1908404"/>
                  </a:lnTo>
                  <a:lnTo>
                    <a:pt x="19642545" y="1920513"/>
                  </a:lnTo>
                  <a:lnTo>
                    <a:pt x="19690691" y="1931419"/>
                  </a:lnTo>
                  <a:lnTo>
                    <a:pt x="19739288" y="1941104"/>
                  </a:lnTo>
                  <a:lnTo>
                    <a:pt x="19788319" y="1949553"/>
                  </a:lnTo>
                  <a:lnTo>
                    <a:pt x="19837768" y="1956749"/>
                  </a:lnTo>
                  <a:lnTo>
                    <a:pt x="19887618" y="1962674"/>
                  </a:lnTo>
                  <a:lnTo>
                    <a:pt x="19937851" y="1967312"/>
                  </a:lnTo>
                  <a:lnTo>
                    <a:pt x="19988452" y="1970645"/>
                  </a:lnTo>
                  <a:lnTo>
                    <a:pt x="20039402" y="1972658"/>
                  </a:lnTo>
                  <a:lnTo>
                    <a:pt x="20090686" y="1973332"/>
                  </a:lnTo>
                </a:path>
              </a:pathLst>
            </a:custGeom>
            <a:ln w="520700">
              <a:solidFill>
                <a:srgbClr val="C9C8C7"/>
              </a:solidFill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  <p:sp>
          <p:nvSpPr>
            <p:cNvPr id="5" name="object 2">
              <a:extLst>
                <a:ext uri="{FF2B5EF4-FFF2-40B4-BE49-F238E27FC236}">
                  <a16:creationId xmlns:a16="http://schemas.microsoft.com/office/drawing/2014/main" id="{EFF23C55-9229-7D04-5AFE-7752A3FA9A29}"/>
                </a:ext>
              </a:extLst>
            </p:cNvPr>
            <p:cNvSpPr/>
            <p:nvPr userDrawn="1"/>
          </p:nvSpPr>
          <p:spPr>
            <a:xfrm>
              <a:off x="-894" y="3040723"/>
              <a:ext cx="12183058" cy="1196781"/>
            </a:xfrm>
            <a:custGeom>
              <a:avLst/>
              <a:gdLst/>
              <a:ahLst/>
              <a:cxnLst/>
              <a:rect l="l" t="t" r="r" b="b"/>
              <a:pathLst>
                <a:path w="20090765" h="1973579">
                  <a:moveTo>
                    <a:pt x="0" y="1973332"/>
                  </a:moveTo>
                  <a:lnTo>
                    <a:pt x="51283" y="1972658"/>
                  </a:lnTo>
                  <a:lnTo>
                    <a:pt x="102234" y="1970645"/>
                  </a:lnTo>
                  <a:lnTo>
                    <a:pt x="152835" y="1967312"/>
                  </a:lnTo>
                  <a:lnTo>
                    <a:pt x="203068" y="1962674"/>
                  </a:lnTo>
                  <a:lnTo>
                    <a:pt x="252918" y="1956749"/>
                  </a:lnTo>
                  <a:lnTo>
                    <a:pt x="302367" y="1949553"/>
                  </a:lnTo>
                  <a:lnTo>
                    <a:pt x="351398" y="1941104"/>
                  </a:lnTo>
                  <a:lnTo>
                    <a:pt x="399995" y="1931419"/>
                  </a:lnTo>
                  <a:lnTo>
                    <a:pt x="448140" y="1920513"/>
                  </a:lnTo>
                  <a:lnTo>
                    <a:pt x="495818" y="1908404"/>
                  </a:lnTo>
                  <a:lnTo>
                    <a:pt x="543010" y="1895110"/>
                  </a:lnTo>
                  <a:lnTo>
                    <a:pt x="589700" y="1880646"/>
                  </a:lnTo>
                  <a:lnTo>
                    <a:pt x="635872" y="1865029"/>
                  </a:lnTo>
                  <a:lnTo>
                    <a:pt x="681508" y="1848278"/>
                  </a:lnTo>
                  <a:lnTo>
                    <a:pt x="726591" y="1830407"/>
                  </a:lnTo>
                  <a:lnTo>
                    <a:pt x="771105" y="1811435"/>
                  </a:lnTo>
                  <a:lnTo>
                    <a:pt x="815032" y="1791377"/>
                  </a:lnTo>
                  <a:lnTo>
                    <a:pt x="858357" y="1770252"/>
                  </a:lnTo>
                  <a:lnTo>
                    <a:pt x="901061" y="1748075"/>
                  </a:lnTo>
                  <a:lnTo>
                    <a:pt x="943129" y="1724865"/>
                  </a:lnTo>
                  <a:lnTo>
                    <a:pt x="984543" y="1700636"/>
                  </a:lnTo>
                  <a:lnTo>
                    <a:pt x="1025286" y="1675407"/>
                  </a:lnTo>
                  <a:lnTo>
                    <a:pt x="1065342" y="1649194"/>
                  </a:lnTo>
                  <a:lnTo>
                    <a:pt x="1104693" y="1622015"/>
                  </a:lnTo>
                  <a:lnTo>
                    <a:pt x="1143324" y="1593885"/>
                  </a:lnTo>
                  <a:lnTo>
                    <a:pt x="1181216" y="1564822"/>
                  </a:lnTo>
                  <a:lnTo>
                    <a:pt x="1218353" y="1534843"/>
                  </a:lnTo>
                  <a:lnTo>
                    <a:pt x="1254719" y="1503965"/>
                  </a:lnTo>
                  <a:lnTo>
                    <a:pt x="1290296" y="1472204"/>
                  </a:lnTo>
                  <a:lnTo>
                    <a:pt x="1325067" y="1439577"/>
                  </a:lnTo>
                  <a:lnTo>
                    <a:pt x="1359016" y="1406102"/>
                  </a:lnTo>
                  <a:lnTo>
                    <a:pt x="1392125" y="1371794"/>
                  </a:lnTo>
                  <a:lnTo>
                    <a:pt x="1424379" y="1336671"/>
                  </a:lnTo>
                  <a:lnTo>
                    <a:pt x="1455759" y="1300751"/>
                  </a:lnTo>
                  <a:lnTo>
                    <a:pt x="1486250" y="1264048"/>
                  </a:lnTo>
                  <a:lnTo>
                    <a:pt x="1515834" y="1226582"/>
                  </a:lnTo>
                  <a:lnTo>
                    <a:pt x="1544494" y="1188367"/>
                  </a:lnTo>
                  <a:lnTo>
                    <a:pt x="1572214" y="1149422"/>
                  </a:lnTo>
                  <a:lnTo>
                    <a:pt x="1598977" y="1109763"/>
                  </a:lnTo>
                  <a:lnTo>
                    <a:pt x="1624765" y="1069407"/>
                  </a:lnTo>
                  <a:lnTo>
                    <a:pt x="1649562" y="1028371"/>
                  </a:lnTo>
                  <a:lnTo>
                    <a:pt x="1673352" y="986671"/>
                  </a:lnTo>
                  <a:lnTo>
                    <a:pt x="1683812" y="986671"/>
                  </a:lnTo>
                  <a:lnTo>
                    <a:pt x="1707601" y="944971"/>
                  </a:lnTo>
                  <a:lnTo>
                    <a:pt x="1732399" y="903935"/>
                  </a:lnTo>
                  <a:lnTo>
                    <a:pt x="1758187" y="863579"/>
                  </a:lnTo>
                  <a:lnTo>
                    <a:pt x="1784949" y="823920"/>
                  </a:lnTo>
                  <a:lnTo>
                    <a:pt x="1812669" y="784974"/>
                  </a:lnTo>
                  <a:lnTo>
                    <a:pt x="1841329" y="746760"/>
                  </a:lnTo>
                  <a:lnTo>
                    <a:pt x="1870913" y="709293"/>
                  </a:lnTo>
                  <a:lnTo>
                    <a:pt x="1901403" y="672590"/>
                  </a:lnTo>
                  <a:lnTo>
                    <a:pt x="1932784" y="636669"/>
                  </a:lnTo>
                  <a:lnTo>
                    <a:pt x="1965037" y="601546"/>
                  </a:lnTo>
                  <a:lnTo>
                    <a:pt x="1998146" y="567239"/>
                  </a:lnTo>
                  <a:lnTo>
                    <a:pt x="2032095" y="533763"/>
                  </a:lnTo>
                  <a:lnTo>
                    <a:pt x="2066866" y="501136"/>
                  </a:lnTo>
                  <a:lnTo>
                    <a:pt x="2102443" y="469374"/>
                  </a:lnTo>
                  <a:lnTo>
                    <a:pt x="2138808" y="438496"/>
                  </a:lnTo>
                  <a:lnTo>
                    <a:pt x="2175945" y="408516"/>
                  </a:lnTo>
                  <a:lnTo>
                    <a:pt x="2213837" y="379453"/>
                  </a:lnTo>
                  <a:lnTo>
                    <a:pt x="2252467" y="351323"/>
                  </a:lnTo>
                  <a:lnTo>
                    <a:pt x="2291818" y="324143"/>
                  </a:lnTo>
                  <a:lnTo>
                    <a:pt x="2331874" y="297930"/>
                  </a:lnTo>
                  <a:lnTo>
                    <a:pt x="2372617" y="272701"/>
                  </a:lnTo>
                  <a:lnTo>
                    <a:pt x="2414031" y="248472"/>
                  </a:lnTo>
                  <a:lnTo>
                    <a:pt x="2456098" y="225261"/>
                  </a:lnTo>
                  <a:lnTo>
                    <a:pt x="2498803" y="203084"/>
                  </a:lnTo>
                  <a:lnTo>
                    <a:pt x="2542127" y="181958"/>
                  </a:lnTo>
                  <a:lnTo>
                    <a:pt x="2586054" y="161900"/>
                  </a:lnTo>
                  <a:lnTo>
                    <a:pt x="2630568" y="142928"/>
                  </a:lnTo>
                  <a:lnTo>
                    <a:pt x="2675652" y="125057"/>
                  </a:lnTo>
                  <a:lnTo>
                    <a:pt x="2721287" y="108305"/>
                  </a:lnTo>
                  <a:lnTo>
                    <a:pt x="2767459" y="92688"/>
                  </a:lnTo>
                  <a:lnTo>
                    <a:pt x="2814149" y="78224"/>
                  </a:lnTo>
                  <a:lnTo>
                    <a:pt x="2861342" y="64929"/>
                  </a:lnTo>
                  <a:lnTo>
                    <a:pt x="2909019" y="52820"/>
                  </a:lnTo>
                  <a:lnTo>
                    <a:pt x="2957165" y="41914"/>
                  </a:lnTo>
                  <a:lnTo>
                    <a:pt x="3005762" y="32228"/>
                  </a:lnTo>
                  <a:lnTo>
                    <a:pt x="3054794" y="23779"/>
                  </a:lnTo>
                  <a:lnTo>
                    <a:pt x="3104243" y="16583"/>
                  </a:lnTo>
                  <a:lnTo>
                    <a:pt x="3154093" y="10658"/>
                  </a:lnTo>
                  <a:lnTo>
                    <a:pt x="3204327" y="6020"/>
                  </a:lnTo>
                  <a:lnTo>
                    <a:pt x="3254928" y="2687"/>
                  </a:lnTo>
                  <a:lnTo>
                    <a:pt x="3305880" y="674"/>
                  </a:lnTo>
                  <a:lnTo>
                    <a:pt x="3357164" y="0"/>
                  </a:lnTo>
                  <a:lnTo>
                    <a:pt x="3408448" y="674"/>
                  </a:lnTo>
                  <a:lnTo>
                    <a:pt x="3459399" y="2687"/>
                  </a:lnTo>
                  <a:lnTo>
                    <a:pt x="3509999" y="6020"/>
                  </a:lnTo>
                  <a:lnTo>
                    <a:pt x="3560233" y="10658"/>
                  </a:lnTo>
                  <a:lnTo>
                    <a:pt x="3610083" y="16583"/>
                  </a:lnTo>
                  <a:lnTo>
                    <a:pt x="3659532" y="23779"/>
                  </a:lnTo>
                  <a:lnTo>
                    <a:pt x="3708563" y="32228"/>
                  </a:lnTo>
                  <a:lnTo>
                    <a:pt x="3757160" y="41914"/>
                  </a:lnTo>
                  <a:lnTo>
                    <a:pt x="3805305" y="52820"/>
                  </a:lnTo>
                  <a:lnTo>
                    <a:pt x="3852982" y="64929"/>
                  </a:lnTo>
                  <a:lnTo>
                    <a:pt x="3900175" y="78224"/>
                  </a:lnTo>
                  <a:lnTo>
                    <a:pt x="3946865" y="92688"/>
                  </a:lnTo>
                  <a:lnTo>
                    <a:pt x="3993037" y="108305"/>
                  </a:lnTo>
                  <a:lnTo>
                    <a:pt x="4038672" y="125057"/>
                  </a:lnTo>
                  <a:lnTo>
                    <a:pt x="4083756" y="142928"/>
                  </a:lnTo>
                  <a:lnTo>
                    <a:pt x="4128270" y="161900"/>
                  </a:lnTo>
                  <a:lnTo>
                    <a:pt x="4172197" y="181958"/>
                  </a:lnTo>
                  <a:lnTo>
                    <a:pt x="4215522" y="203084"/>
                  </a:lnTo>
                  <a:lnTo>
                    <a:pt x="4258226" y="225261"/>
                  </a:lnTo>
                  <a:lnTo>
                    <a:pt x="4300294" y="248472"/>
                  </a:lnTo>
                  <a:lnTo>
                    <a:pt x="4341708" y="272701"/>
                  </a:lnTo>
                  <a:lnTo>
                    <a:pt x="4382451" y="297930"/>
                  </a:lnTo>
                  <a:lnTo>
                    <a:pt x="4422507" y="324143"/>
                  </a:lnTo>
                  <a:lnTo>
                    <a:pt x="4461858" y="351323"/>
                  </a:lnTo>
                  <a:lnTo>
                    <a:pt x="4500488" y="379453"/>
                  </a:lnTo>
                  <a:lnTo>
                    <a:pt x="4538381" y="408516"/>
                  </a:lnTo>
                  <a:lnTo>
                    <a:pt x="4575518" y="438496"/>
                  </a:lnTo>
                  <a:lnTo>
                    <a:pt x="4611884" y="469374"/>
                  </a:lnTo>
                  <a:lnTo>
                    <a:pt x="4647460" y="501136"/>
                  </a:lnTo>
                  <a:lnTo>
                    <a:pt x="4682232" y="533763"/>
                  </a:lnTo>
                  <a:lnTo>
                    <a:pt x="4716181" y="567239"/>
                  </a:lnTo>
                  <a:lnTo>
                    <a:pt x="4749290" y="601546"/>
                  </a:lnTo>
                  <a:lnTo>
                    <a:pt x="4781544" y="636669"/>
                  </a:lnTo>
                  <a:lnTo>
                    <a:pt x="4812924" y="672590"/>
                  </a:lnTo>
                  <a:lnTo>
                    <a:pt x="4843415" y="709293"/>
                  </a:lnTo>
                  <a:lnTo>
                    <a:pt x="4872999" y="746760"/>
                  </a:lnTo>
                  <a:lnTo>
                    <a:pt x="4901659" y="784974"/>
                  </a:lnTo>
                  <a:lnTo>
                    <a:pt x="4929379" y="823920"/>
                  </a:lnTo>
                  <a:lnTo>
                    <a:pt x="4956142" y="863579"/>
                  </a:lnTo>
                  <a:lnTo>
                    <a:pt x="4981930" y="903935"/>
                  </a:lnTo>
                  <a:lnTo>
                    <a:pt x="5006727" y="944971"/>
                  </a:lnTo>
                  <a:lnTo>
                    <a:pt x="5030516" y="986671"/>
                  </a:lnTo>
                  <a:lnTo>
                    <a:pt x="5054306" y="1028371"/>
                  </a:lnTo>
                  <a:lnTo>
                    <a:pt x="5079103" y="1069407"/>
                  </a:lnTo>
                  <a:lnTo>
                    <a:pt x="5104891" y="1109763"/>
                  </a:lnTo>
                  <a:lnTo>
                    <a:pt x="5131654" y="1149422"/>
                  </a:lnTo>
                  <a:lnTo>
                    <a:pt x="5159373" y="1188367"/>
                  </a:lnTo>
                  <a:lnTo>
                    <a:pt x="5188034" y="1226582"/>
                  </a:lnTo>
                  <a:lnTo>
                    <a:pt x="5217617" y="1264048"/>
                  </a:lnTo>
                  <a:lnTo>
                    <a:pt x="5248108" y="1300751"/>
                  </a:lnTo>
                  <a:lnTo>
                    <a:pt x="5279488" y="1336671"/>
                  </a:lnTo>
                  <a:lnTo>
                    <a:pt x="5311741" y="1371794"/>
                  </a:lnTo>
                  <a:lnTo>
                    <a:pt x="5344851" y="1406102"/>
                  </a:lnTo>
                  <a:lnTo>
                    <a:pt x="5378800" y="1439577"/>
                  </a:lnTo>
                  <a:lnTo>
                    <a:pt x="5413571" y="1472204"/>
                  </a:lnTo>
                  <a:lnTo>
                    <a:pt x="5449147" y="1503965"/>
                  </a:lnTo>
                  <a:lnTo>
                    <a:pt x="5485512" y="1534843"/>
                  </a:lnTo>
                  <a:lnTo>
                    <a:pt x="5522649" y="1564822"/>
                  </a:lnTo>
                  <a:lnTo>
                    <a:pt x="5560541" y="1593885"/>
                  </a:lnTo>
                  <a:lnTo>
                    <a:pt x="5599171" y="1622015"/>
                  </a:lnTo>
                  <a:lnTo>
                    <a:pt x="5638523" y="1649194"/>
                  </a:lnTo>
                  <a:lnTo>
                    <a:pt x="5678578" y="1675407"/>
                  </a:lnTo>
                  <a:lnTo>
                    <a:pt x="5719321" y="1700636"/>
                  </a:lnTo>
                  <a:lnTo>
                    <a:pt x="5760735" y="1724865"/>
                  </a:lnTo>
                  <a:lnTo>
                    <a:pt x="5802803" y="1748075"/>
                  </a:lnTo>
                  <a:lnTo>
                    <a:pt x="5845507" y="1770252"/>
                  </a:lnTo>
                  <a:lnTo>
                    <a:pt x="5888831" y="1791377"/>
                  </a:lnTo>
                  <a:lnTo>
                    <a:pt x="5932759" y="1811435"/>
                  </a:lnTo>
                  <a:lnTo>
                    <a:pt x="5977273" y="1830407"/>
                  </a:lnTo>
                  <a:lnTo>
                    <a:pt x="6022356" y="1848278"/>
                  </a:lnTo>
                  <a:lnTo>
                    <a:pt x="6067992" y="1865029"/>
                  </a:lnTo>
                  <a:lnTo>
                    <a:pt x="6114163" y="1880646"/>
                  </a:lnTo>
                  <a:lnTo>
                    <a:pt x="6160854" y="1895110"/>
                  </a:lnTo>
                  <a:lnTo>
                    <a:pt x="6208046" y="1908404"/>
                  </a:lnTo>
                  <a:lnTo>
                    <a:pt x="6255724" y="1920513"/>
                  </a:lnTo>
                  <a:lnTo>
                    <a:pt x="6303869" y="1931419"/>
                  </a:lnTo>
                  <a:lnTo>
                    <a:pt x="6352466" y="1941104"/>
                  </a:lnTo>
                  <a:lnTo>
                    <a:pt x="6401498" y="1949553"/>
                  </a:lnTo>
                  <a:lnTo>
                    <a:pt x="6450947" y="1956749"/>
                  </a:lnTo>
                  <a:lnTo>
                    <a:pt x="6500798" y="1962674"/>
                  </a:lnTo>
                  <a:lnTo>
                    <a:pt x="6551032" y="1967312"/>
                  </a:lnTo>
                  <a:lnTo>
                    <a:pt x="6601633" y="1970645"/>
                  </a:lnTo>
                  <a:lnTo>
                    <a:pt x="6652584" y="1972658"/>
                  </a:lnTo>
                  <a:lnTo>
                    <a:pt x="6703869" y="1973332"/>
                  </a:lnTo>
                  <a:lnTo>
                    <a:pt x="6755153" y="1972658"/>
                  </a:lnTo>
                  <a:lnTo>
                    <a:pt x="6806103" y="1970645"/>
                  </a:lnTo>
                  <a:lnTo>
                    <a:pt x="6856704" y="1967312"/>
                  </a:lnTo>
                  <a:lnTo>
                    <a:pt x="6906937" y="1962674"/>
                  </a:lnTo>
                  <a:lnTo>
                    <a:pt x="6956787" y="1956749"/>
                  </a:lnTo>
                  <a:lnTo>
                    <a:pt x="7006236" y="1949553"/>
                  </a:lnTo>
                  <a:lnTo>
                    <a:pt x="7055267" y="1941104"/>
                  </a:lnTo>
                  <a:lnTo>
                    <a:pt x="7103864" y="1931419"/>
                  </a:lnTo>
                  <a:lnTo>
                    <a:pt x="7152010" y="1920513"/>
                  </a:lnTo>
                  <a:lnTo>
                    <a:pt x="7199687" y="1908404"/>
                  </a:lnTo>
                  <a:lnTo>
                    <a:pt x="7246879" y="1895110"/>
                  </a:lnTo>
                  <a:lnTo>
                    <a:pt x="7293569" y="1880646"/>
                  </a:lnTo>
                  <a:lnTo>
                    <a:pt x="7339741" y="1865029"/>
                  </a:lnTo>
                  <a:lnTo>
                    <a:pt x="7385377" y="1848278"/>
                  </a:lnTo>
                  <a:lnTo>
                    <a:pt x="7430460" y="1830407"/>
                  </a:lnTo>
                  <a:lnTo>
                    <a:pt x="7474974" y="1811435"/>
                  </a:lnTo>
                  <a:lnTo>
                    <a:pt x="7518902" y="1791377"/>
                  </a:lnTo>
                  <a:lnTo>
                    <a:pt x="7562226" y="1770252"/>
                  </a:lnTo>
                  <a:lnTo>
                    <a:pt x="7604930" y="1748075"/>
                  </a:lnTo>
                  <a:lnTo>
                    <a:pt x="7646998" y="1724865"/>
                  </a:lnTo>
                  <a:lnTo>
                    <a:pt x="7688412" y="1700636"/>
                  </a:lnTo>
                  <a:lnTo>
                    <a:pt x="7729155" y="1675407"/>
                  </a:lnTo>
                  <a:lnTo>
                    <a:pt x="7769211" y="1649194"/>
                  </a:lnTo>
                  <a:lnTo>
                    <a:pt x="7808563" y="1622015"/>
                  </a:lnTo>
                  <a:lnTo>
                    <a:pt x="7847193" y="1593885"/>
                  </a:lnTo>
                  <a:lnTo>
                    <a:pt x="7885085" y="1564822"/>
                  </a:lnTo>
                  <a:lnTo>
                    <a:pt x="7922222" y="1534843"/>
                  </a:lnTo>
                  <a:lnTo>
                    <a:pt x="7958588" y="1503965"/>
                  </a:lnTo>
                  <a:lnTo>
                    <a:pt x="7994165" y="1472204"/>
                  </a:lnTo>
                  <a:lnTo>
                    <a:pt x="8028936" y="1439577"/>
                  </a:lnTo>
                  <a:lnTo>
                    <a:pt x="8062885" y="1406102"/>
                  </a:lnTo>
                  <a:lnTo>
                    <a:pt x="8095995" y="1371794"/>
                  </a:lnTo>
                  <a:lnTo>
                    <a:pt x="8128248" y="1336671"/>
                  </a:lnTo>
                  <a:lnTo>
                    <a:pt x="8159629" y="1300751"/>
                  </a:lnTo>
                  <a:lnTo>
                    <a:pt x="8190119" y="1264048"/>
                  </a:lnTo>
                  <a:lnTo>
                    <a:pt x="8219703" y="1226582"/>
                  </a:lnTo>
                  <a:lnTo>
                    <a:pt x="8248363" y="1188367"/>
                  </a:lnTo>
                  <a:lnTo>
                    <a:pt x="8276083" y="1149422"/>
                  </a:lnTo>
                  <a:lnTo>
                    <a:pt x="8302846" y="1109763"/>
                  </a:lnTo>
                  <a:lnTo>
                    <a:pt x="8328634" y="1069407"/>
                  </a:lnTo>
                  <a:lnTo>
                    <a:pt x="8353432" y="1028371"/>
                  </a:lnTo>
                  <a:lnTo>
                    <a:pt x="8377221" y="986671"/>
                  </a:lnTo>
                  <a:lnTo>
                    <a:pt x="8401010" y="944971"/>
                  </a:lnTo>
                  <a:lnTo>
                    <a:pt x="8425808" y="903935"/>
                  </a:lnTo>
                  <a:lnTo>
                    <a:pt x="8451596" y="863579"/>
                  </a:lnTo>
                  <a:lnTo>
                    <a:pt x="8478358" y="823920"/>
                  </a:lnTo>
                  <a:lnTo>
                    <a:pt x="8506078" y="784974"/>
                  </a:lnTo>
                  <a:lnTo>
                    <a:pt x="8534739" y="746760"/>
                  </a:lnTo>
                  <a:lnTo>
                    <a:pt x="8564322" y="709293"/>
                  </a:lnTo>
                  <a:lnTo>
                    <a:pt x="8594813" y="672590"/>
                  </a:lnTo>
                  <a:lnTo>
                    <a:pt x="8626194" y="636669"/>
                  </a:lnTo>
                  <a:lnTo>
                    <a:pt x="8658447" y="601546"/>
                  </a:lnTo>
                  <a:lnTo>
                    <a:pt x="8691557" y="567239"/>
                  </a:lnTo>
                  <a:lnTo>
                    <a:pt x="8725506" y="533763"/>
                  </a:lnTo>
                  <a:lnTo>
                    <a:pt x="8760277" y="501136"/>
                  </a:lnTo>
                  <a:lnTo>
                    <a:pt x="8795854" y="469374"/>
                  </a:lnTo>
                  <a:lnTo>
                    <a:pt x="8832219" y="438496"/>
                  </a:lnTo>
                  <a:lnTo>
                    <a:pt x="8869357" y="408516"/>
                  </a:lnTo>
                  <a:lnTo>
                    <a:pt x="8907249" y="379453"/>
                  </a:lnTo>
                  <a:lnTo>
                    <a:pt x="8945879" y="351323"/>
                  </a:lnTo>
                  <a:lnTo>
                    <a:pt x="8985231" y="324143"/>
                  </a:lnTo>
                  <a:lnTo>
                    <a:pt x="9025286" y="297930"/>
                  </a:lnTo>
                  <a:lnTo>
                    <a:pt x="9066030" y="272701"/>
                  </a:lnTo>
                  <a:lnTo>
                    <a:pt x="9107444" y="248472"/>
                  </a:lnTo>
                  <a:lnTo>
                    <a:pt x="9149511" y="225261"/>
                  </a:lnTo>
                  <a:lnTo>
                    <a:pt x="9192216" y="203084"/>
                  </a:lnTo>
                  <a:lnTo>
                    <a:pt x="9235540" y="181958"/>
                  </a:lnTo>
                  <a:lnTo>
                    <a:pt x="9279468" y="161900"/>
                  </a:lnTo>
                  <a:lnTo>
                    <a:pt x="9323982" y="142928"/>
                  </a:lnTo>
                  <a:lnTo>
                    <a:pt x="9369065" y="125057"/>
                  </a:lnTo>
                  <a:lnTo>
                    <a:pt x="9414701" y="108305"/>
                  </a:lnTo>
                  <a:lnTo>
                    <a:pt x="9460872" y="92688"/>
                  </a:lnTo>
                  <a:lnTo>
                    <a:pt x="9507563" y="78224"/>
                  </a:lnTo>
                  <a:lnTo>
                    <a:pt x="9554755" y="64929"/>
                  </a:lnTo>
                  <a:lnTo>
                    <a:pt x="9602432" y="52820"/>
                  </a:lnTo>
                  <a:lnTo>
                    <a:pt x="9650578" y="41914"/>
                  </a:lnTo>
                  <a:lnTo>
                    <a:pt x="9699175" y="32228"/>
                  </a:lnTo>
                  <a:lnTo>
                    <a:pt x="9748206" y="23779"/>
                  </a:lnTo>
                  <a:lnTo>
                    <a:pt x="9797655" y="16583"/>
                  </a:lnTo>
                  <a:lnTo>
                    <a:pt x="9847504" y="10658"/>
                  </a:lnTo>
                  <a:lnTo>
                    <a:pt x="9897738" y="6020"/>
                  </a:lnTo>
                  <a:lnTo>
                    <a:pt x="9948338" y="2687"/>
                  </a:lnTo>
                  <a:lnTo>
                    <a:pt x="9999289" y="674"/>
                  </a:lnTo>
                  <a:lnTo>
                    <a:pt x="10050573" y="0"/>
                  </a:lnTo>
                  <a:lnTo>
                    <a:pt x="10101857" y="674"/>
                  </a:lnTo>
                  <a:lnTo>
                    <a:pt x="10152808" y="2687"/>
                  </a:lnTo>
                  <a:lnTo>
                    <a:pt x="10203408" y="6020"/>
                  </a:lnTo>
                  <a:lnTo>
                    <a:pt x="10253642" y="10658"/>
                  </a:lnTo>
                  <a:lnTo>
                    <a:pt x="10303491" y="16583"/>
                  </a:lnTo>
                  <a:lnTo>
                    <a:pt x="10352940" y="23779"/>
                  </a:lnTo>
                  <a:lnTo>
                    <a:pt x="10401972" y="32228"/>
                  </a:lnTo>
                  <a:lnTo>
                    <a:pt x="10450568" y="41914"/>
                  </a:lnTo>
                  <a:lnTo>
                    <a:pt x="10498714" y="52820"/>
                  </a:lnTo>
                  <a:lnTo>
                    <a:pt x="10546391" y="64929"/>
                  </a:lnTo>
                  <a:lnTo>
                    <a:pt x="10593583" y="78224"/>
                  </a:lnTo>
                  <a:lnTo>
                    <a:pt x="10640274" y="92688"/>
                  </a:lnTo>
                  <a:lnTo>
                    <a:pt x="10686445" y="108305"/>
                  </a:lnTo>
                  <a:lnTo>
                    <a:pt x="10732081" y="125057"/>
                  </a:lnTo>
                  <a:lnTo>
                    <a:pt x="10777164" y="142928"/>
                  </a:lnTo>
                  <a:lnTo>
                    <a:pt x="10821678" y="161900"/>
                  </a:lnTo>
                  <a:lnTo>
                    <a:pt x="10865606" y="181958"/>
                  </a:lnTo>
                  <a:lnTo>
                    <a:pt x="10908930" y="203084"/>
                  </a:lnTo>
                  <a:lnTo>
                    <a:pt x="10951635" y="225261"/>
                  </a:lnTo>
                  <a:lnTo>
                    <a:pt x="10993702" y="248472"/>
                  </a:lnTo>
                  <a:lnTo>
                    <a:pt x="11035116" y="272701"/>
                  </a:lnTo>
                  <a:lnTo>
                    <a:pt x="11075860" y="297930"/>
                  </a:lnTo>
                  <a:lnTo>
                    <a:pt x="11115915" y="324143"/>
                  </a:lnTo>
                  <a:lnTo>
                    <a:pt x="11155267" y="351323"/>
                  </a:lnTo>
                  <a:lnTo>
                    <a:pt x="11193897" y="379453"/>
                  </a:lnTo>
                  <a:lnTo>
                    <a:pt x="11231789" y="408516"/>
                  </a:lnTo>
                  <a:lnTo>
                    <a:pt x="11268927" y="438496"/>
                  </a:lnTo>
                  <a:lnTo>
                    <a:pt x="11305292" y="469374"/>
                  </a:lnTo>
                  <a:lnTo>
                    <a:pt x="11340869" y="501136"/>
                  </a:lnTo>
                  <a:lnTo>
                    <a:pt x="11375640" y="533763"/>
                  </a:lnTo>
                  <a:lnTo>
                    <a:pt x="11409589" y="567239"/>
                  </a:lnTo>
                  <a:lnTo>
                    <a:pt x="11442699" y="601546"/>
                  </a:lnTo>
                  <a:lnTo>
                    <a:pt x="11474952" y="636669"/>
                  </a:lnTo>
                  <a:lnTo>
                    <a:pt x="11506333" y="672590"/>
                  </a:lnTo>
                  <a:lnTo>
                    <a:pt x="11536824" y="709293"/>
                  </a:lnTo>
                  <a:lnTo>
                    <a:pt x="11566408" y="746760"/>
                  </a:lnTo>
                  <a:lnTo>
                    <a:pt x="11595068" y="784974"/>
                  </a:lnTo>
                  <a:lnTo>
                    <a:pt x="11622788" y="823920"/>
                  </a:lnTo>
                  <a:lnTo>
                    <a:pt x="11649550" y="863579"/>
                  </a:lnTo>
                  <a:lnTo>
                    <a:pt x="11675339" y="903935"/>
                  </a:lnTo>
                  <a:lnTo>
                    <a:pt x="11700136" y="944971"/>
                  </a:lnTo>
                  <a:lnTo>
                    <a:pt x="11723925" y="986671"/>
                  </a:lnTo>
                  <a:lnTo>
                    <a:pt x="11747715" y="1028371"/>
                  </a:lnTo>
                  <a:lnTo>
                    <a:pt x="11772512" y="1069407"/>
                  </a:lnTo>
                  <a:lnTo>
                    <a:pt x="11798300" y="1109763"/>
                  </a:lnTo>
                  <a:lnTo>
                    <a:pt x="11825063" y="1149422"/>
                  </a:lnTo>
                  <a:lnTo>
                    <a:pt x="11852783" y="1188367"/>
                  </a:lnTo>
                  <a:lnTo>
                    <a:pt x="11881443" y="1226582"/>
                  </a:lnTo>
                  <a:lnTo>
                    <a:pt x="11911027" y="1264048"/>
                  </a:lnTo>
                  <a:lnTo>
                    <a:pt x="11941518" y="1300751"/>
                  </a:lnTo>
                  <a:lnTo>
                    <a:pt x="11972898" y="1336671"/>
                  </a:lnTo>
                  <a:lnTo>
                    <a:pt x="12005152" y="1371794"/>
                  </a:lnTo>
                  <a:lnTo>
                    <a:pt x="12038261" y="1406102"/>
                  </a:lnTo>
                  <a:lnTo>
                    <a:pt x="12072210" y="1439577"/>
                  </a:lnTo>
                  <a:lnTo>
                    <a:pt x="12106981" y="1472204"/>
                  </a:lnTo>
                  <a:lnTo>
                    <a:pt x="12142558" y="1503965"/>
                  </a:lnTo>
                  <a:lnTo>
                    <a:pt x="12178924" y="1534843"/>
                  </a:lnTo>
                  <a:lnTo>
                    <a:pt x="12216061" y="1564822"/>
                  </a:lnTo>
                  <a:lnTo>
                    <a:pt x="12253953" y="1593885"/>
                  </a:lnTo>
                  <a:lnTo>
                    <a:pt x="12292584" y="1622015"/>
                  </a:lnTo>
                  <a:lnTo>
                    <a:pt x="12331935" y="1649194"/>
                  </a:lnTo>
                  <a:lnTo>
                    <a:pt x="12371991" y="1675407"/>
                  </a:lnTo>
                  <a:lnTo>
                    <a:pt x="12412734" y="1700636"/>
                  </a:lnTo>
                  <a:lnTo>
                    <a:pt x="12454148" y="1724865"/>
                  </a:lnTo>
                  <a:lnTo>
                    <a:pt x="12496216" y="1748075"/>
                  </a:lnTo>
                  <a:lnTo>
                    <a:pt x="12538920" y="1770252"/>
                  </a:lnTo>
                  <a:lnTo>
                    <a:pt x="12582245" y="1791377"/>
                  </a:lnTo>
                  <a:lnTo>
                    <a:pt x="12626172" y="1811435"/>
                  </a:lnTo>
                  <a:lnTo>
                    <a:pt x="12670686" y="1830407"/>
                  </a:lnTo>
                  <a:lnTo>
                    <a:pt x="12715769" y="1848278"/>
                  </a:lnTo>
                  <a:lnTo>
                    <a:pt x="12761405" y="1865029"/>
                  </a:lnTo>
                  <a:lnTo>
                    <a:pt x="12807577" y="1880646"/>
                  </a:lnTo>
                  <a:lnTo>
                    <a:pt x="12854267" y="1895110"/>
                  </a:lnTo>
                  <a:lnTo>
                    <a:pt x="12901459" y="1908404"/>
                  </a:lnTo>
                  <a:lnTo>
                    <a:pt x="12949137" y="1920513"/>
                  </a:lnTo>
                  <a:lnTo>
                    <a:pt x="12997282" y="1931419"/>
                  </a:lnTo>
                  <a:lnTo>
                    <a:pt x="13045879" y="1941104"/>
                  </a:lnTo>
                  <a:lnTo>
                    <a:pt x="13094910" y="1949553"/>
                  </a:lnTo>
                  <a:lnTo>
                    <a:pt x="13144359" y="1956749"/>
                  </a:lnTo>
                  <a:lnTo>
                    <a:pt x="13194209" y="1962674"/>
                  </a:lnTo>
                  <a:lnTo>
                    <a:pt x="13244442" y="1967312"/>
                  </a:lnTo>
                  <a:lnTo>
                    <a:pt x="13295043" y="1970645"/>
                  </a:lnTo>
                  <a:lnTo>
                    <a:pt x="13345993" y="1972658"/>
                  </a:lnTo>
                  <a:lnTo>
                    <a:pt x="13397277" y="1973332"/>
                  </a:lnTo>
                  <a:lnTo>
                    <a:pt x="13448561" y="1972658"/>
                  </a:lnTo>
                  <a:lnTo>
                    <a:pt x="13499512" y="1970645"/>
                  </a:lnTo>
                  <a:lnTo>
                    <a:pt x="13550113" y="1967312"/>
                  </a:lnTo>
                  <a:lnTo>
                    <a:pt x="13600346" y="1962674"/>
                  </a:lnTo>
                  <a:lnTo>
                    <a:pt x="13650196" y="1956749"/>
                  </a:lnTo>
                  <a:lnTo>
                    <a:pt x="13699645" y="1949553"/>
                  </a:lnTo>
                  <a:lnTo>
                    <a:pt x="13748676" y="1941104"/>
                  </a:lnTo>
                  <a:lnTo>
                    <a:pt x="13797273" y="1931419"/>
                  </a:lnTo>
                  <a:lnTo>
                    <a:pt x="13845418" y="1920513"/>
                  </a:lnTo>
                  <a:lnTo>
                    <a:pt x="13893096" y="1908404"/>
                  </a:lnTo>
                  <a:lnTo>
                    <a:pt x="13940288" y="1895110"/>
                  </a:lnTo>
                  <a:lnTo>
                    <a:pt x="13986978" y="1880646"/>
                  </a:lnTo>
                  <a:lnTo>
                    <a:pt x="14033150" y="1865029"/>
                  </a:lnTo>
                  <a:lnTo>
                    <a:pt x="14078785" y="1848278"/>
                  </a:lnTo>
                  <a:lnTo>
                    <a:pt x="14123869" y="1830407"/>
                  </a:lnTo>
                  <a:lnTo>
                    <a:pt x="14168383" y="1811435"/>
                  </a:lnTo>
                  <a:lnTo>
                    <a:pt x="14212310" y="1791377"/>
                  </a:lnTo>
                  <a:lnTo>
                    <a:pt x="14255635" y="1770252"/>
                  </a:lnTo>
                  <a:lnTo>
                    <a:pt x="14298339" y="1748075"/>
                  </a:lnTo>
                  <a:lnTo>
                    <a:pt x="14340407" y="1724865"/>
                  </a:lnTo>
                  <a:lnTo>
                    <a:pt x="14381821" y="1700636"/>
                  </a:lnTo>
                  <a:lnTo>
                    <a:pt x="14422564" y="1675407"/>
                  </a:lnTo>
                  <a:lnTo>
                    <a:pt x="14462620" y="1649194"/>
                  </a:lnTo>
                  <a:lnTo>
                    <a:pt x="14501971" y="1622015"/>
                  </a:lnTo>
                  <a:lnTo>
                    <a:pt x="14540602" y="1593885"/>
                  </a:lnTo>
                  <a:lnTo>
                    <a:pt x="14578494" y="1564822"/>
                  </a:lnTo>
                  <a:lnTo>
                    <a:pt x="14615631" y="1534843"/>
                  </a:lnTo>
                  <a:lnTo>
                    <a:pt x="14651997" y="1503965"/>
                  </a:lnTo>
                  <a:lnTo>
                    <a:pt x="14687573" y="1472204"/>
                  </a:lnTo>
                  <a:lnTo>
                    <a:pt x="14722345" y="1439577"/>
                  </a:lnTo>
                  <a:lnTo>
                    <a:pt x="14756294" y="1406102"/>
                  </a:lnTo>
                  <a:lnTo>
                    <a:pt x="14789403" y="1371794"/>
                  </a:lnTo>
                  <a:lnTo>
                    <a:pt x="14821657" y="1336671"/>
                  </a:lnTo>
                  <a:lnTo>
                    <a:pt x="14853037" y="1300751"/>
                  </a:lnTo>
                  <a:lnTo>
                    <a:pt x="14883528" y="1264048"/>
                  </a:lnTo>
                  <a:lnTo>
                    <a:pt x="14913112" y="1226582"/>
                  </a:lnTo>
                  <a:lnTo>
                    <a:pt x="14941772" y="1188367"/>
                  </a:lnTo>
                  <a:lnTo>
                    <a:pt x="14969492" y="1149422"/>
                  </a:lnTo>
                  <a:lnTo>
                    <a:pt x="14996255" y="1109763"/>
                  </a:lnTo>
                  <a:lnTo>
                    <a:pt x="15022043" y="1069407"/>
                  </a:lnTo>
                  <a:lnTo>
                    <a:pt x="15046840" y="1028371"/>
                  </a:lnTo>
                  <a:lnTo>
                    <a:pt x="15070630" y="986671"/>
                  </a:lnTo>
                  <a:lnTo>
                    <a:pt x="15094419" y="944971"/>
                  </a:lnTo>
                  <a:lnTo>
                    <a:pt x="15119216" y="903935"/>
                  </a:lnTo>
                  <a:lnTo>
                    <a:pt x="15145005" y="863579"/>
                  </a:lnTo>
                  <a:lnTo>
                    <a:pt x="15171767" y="823920"/>
                  </a:lnTo>
                  <a:lnTo>
                    <a:pt x="15199487" y="784974"/>
                  </a:lnTo>
                  <a:lnTo>
                    <a:pt x="15228147" y="746760"/>
                  </a:lnTo>
                  <a:lnTo>
                    <a:pt x="15257731" y="709293"/>
                  </a:lnTo>
                  <a:lnTo>
                    <a:pt x="15288222" y="672590"/>
                  </a:lnTo>
                  <a:lnTo>
                    <a:pt x="15319602" y="636669"/>
                  </a:lnTo>
                  <a:lnTo>
                    <a:pt x="15351856" y="601546"/>
                  </a:lnTo>
                  <a:lnTo>
                    <a:pt x="15384966" y="567239"/>
                  </a:lnTo>
                  <a:lnTo>
                    <a:pt x="15418914" y="533763"/>
                  </a:lnTo>
                  <a:lnTo>
                    <a:pt x="15453686" y="501136"/>
                  </a:lnTo>
                  <a:lnTo>
                    <a:pt x="15489263" y="469374"/>
                  </a:lnTo>
                  <a:lnTo>
                    <a:pt x="15525628" y="438496"/>
                  </a:lnTo>
                  <a:lnTo>
                    <a:pt x="15562765" y="408516"/>
                  </a:lnTo>
                  <a:lnTo>
                    <a:pt x="15600658" y="379453"/>
                  </a:lnTo>
                  <a:lnTo>
                    <a:pt x="15639288" y="351323"/>
                  </a:lnTo>
                  <a:lnTo>
                    <a:pt x="15678639" y="324143"/>
                  </a:lnTo>
                  <a:lnTo>
                    <a:pt x="15718695" y="297930"/>
                  </a:lnTo>
                  <a:lnTo>
                    <a:pt x="15759438" y="272701"/>
                  </a:lnTo>
                  <a:lnTo>
                    <a:pt x="15800852" y="248472"/>
                  </a:lnTo>
                  <a:lnTo>
                    <a:pt x="15842920" y="225261"/>
                  </a:lnTo>
                  <a:lnTo>
                    <a:pt x="15885624" y="203084"/>
                  </a:lnTo>
                  <a:lnTo>
                    <a:pt x="15928949" y="181958"/>
                  </a:lnTo>
                  <a:lnTo>
                    <a:pt x="15972877" y="161900"/>
                  </a:lnTo>
                  <a:lnTo>
                    <a:pt x="16017390" y="142928"/>
                  </a:lnTo>
                  <a:lnTo>
                    <a:pt x="16062474" y="125057"/>
                  </a:lnTo>
                  <a:lnTo>
                    <a:pt x="16108110" y="108305"/>
                  </a:lnTo>
                  <a:lnTo>
                    <a:pt x="16154281" y="92688"/>
                  </a:lnTo>
                  <a:lnTo>
                    <a:pt x="16200971" y="78224"/>
                  </a:lnTo>
                  <a:lnTo>
                    <a:pt x="16248164" y="64929"/>
                  </a:lnTo>
                  <a:lnTo>
                    <a:pt x="16295841" y="52820"/>
                  </a:lnTo>
                  <a:lnTo>
                    <a:pt x="16343986" y="41914"/>
                  </a:lnTo>
                  <a:lnTo>
                    <a:pt x="16392583" y="32228"/>
                  </a:lnTo>
                  <a:lnTo>
                    <a:pt x="16441615" y="23779"/>
                  </a:lnTo>
                  <a:lnTo>
                    <a:pt x="16491063" y="16583"/>
                  </a:lnTo>
                  <a:lnTo>
                    <a:pt x="16540913" y="10658"/>
                  </a:lnTo>
                  <a:lnTo>
                    <a:pt x="16591147" y="6020"/>
                  </a:lnTo>
                  <a:lnTo>
                    <a:pt x="16641747" y="2687"/>
                  </a:lnTo>
                  <a:lnTo>
                    <a:pt x="16692698" y="674"/>
                  </a:lnTo>
                  <a:lnTo>
                    <a:pt x="16743982" y="0"/>
                  </a:lnTo>
                  <a:lnTo>
                    <a:pt x="16795266" y="674"/>
                  </a:lnTo>
                  <a:lnTo>
                    <a:pt x="16846216" y="2687"/>
                  </a:lnTo>
                  <a:lnTo>
                    <a:pt x="16896817" y="6020"/>
                  </a:lnTo>
                  <a:lnTo>
                    <a:pt x="16947050" y="10658"/>
                  </a:lnTo>
                  <a:lnTo>
                    <a:pt x="16996900" y="16583"/>
                  </a:lnTo>
                  <a:lnTo>
                    <a:pt x="17046349" y="23779"/>
                  </a:lnTo>
                  <a:lnTo>
                    <a:pt x="17095380" y="32228"/>
                  </a:lnTo>
                  <a:lnTo>
                    <a:pt x="17143977" y="41914"/>
                  </a:lnTo>
                  <a:lnTo>
                    <a:pt x="17192123" y="52820"/>
                  </a:lnTo>
                  <a:lnTo>
                    <a:pt x="17239800" y="64929"/>
                  </a:lnTo>
                  <a:lnTo>
                    <a:pt x="17286992" y="78224"/>
                  </a:lnTo>
                  <a:lnTo>
                    <a:pt x="17333683" y="92688"/>
                  </a:lnTo>
                  <a:lnTo>
                    <a:pt x="17379854" y="108305"/>
                  </a:lnTo>
                  <a:lnTo>
                    <a:pt x="17425490" y="125057"/>
                  </a:lnTo>
                  <a:lnTo>
                    <a:pt x="17470573" y="142928"/>
                  </a:lnTo>
                  <a:lnTo>
                    <a:pt x="17515087" y="161900"/>
                  </a:lnTo>
                  <a:lnTo>
                    <a:pt x="17559015" y="181958"/>
                  </a:lnTo>
                  <a:lnTo>
                    <a:pt x="17602339" y="203084"/>
                  </a:lnTo>
                  <a:lnTo>
                    <a:pt x="17645044" y="225261"/>
                  </a:lnTo>
                  <a:lnTo>
                    <a:pt x="17687111" y="248472"/>
                  </a:lnTo>
                  <a:lnTo>
                    <a:pt x="17728525" y="272701"/>
                  </a:lnTo>
                  <a:lnTo>
                    <a:pt x="17769268" y="297930"/>
                  </a:lnTo>
                  <a:lnTo>
                    <a:pt x="17809324" y="324143"/>
                  </a:lnTo>
                  <a:lnTo>
                    <a:pt x="17848676" y="351323"/>
                  </a:lnTo>
                  <a:lnTo>
                    <a:pt x="17887306" y="379453"/>
                  </a:lnTo>
                  <a:lnTo>
                    <a:pt x="17925198" y="408516"/>
                  </a:lnTo>
                  <a:lnTo>
                    <a:pt x="17962336" y="438496"/>
                  </a:lnTo>
                  <a:lnTo>
                    <a:pt x="17998701" y="469374"/>
                  </a:lnTo>
                  <a:lnTo>
                    <a:pt x="18034278" y="501136"/>
                  </a:lnTo>
                  <a:lnTo>
                    <a:pt x="18069049" y="533763"/>
                  </a:lnTo>
                  <a:lnTo>
                    <a:pt x="18102998" y="567239"/>
                  </a:lnTo>
                  <a:lnTo>
                    <a:pt x="18136108" y="601546"/>
                  </a:lnTo>
                  <a:lnTo>
                    <a:pt x="18168361" y="636669"/>
                  </a:lnTo>
                  <a:lnTo>
                    <a:pt x="18199742" y="672590"/>
                  </a:lnTo>
                  <a:lnTo>
                    <a:pt x="18230232" y="709293"/>
                  </a:lnTo>
                  <a:lnTo>
                    <a:pt x="18259816" y="746760"/>
                  </a:lnTo>
                  <a:lnTo>
                    <a:pt x="18288477" y="784974"/>
                  </a:lnTo>
                  <a:lnTo>
                    <a:pt x="18316196" y="823920"/>
                  </a:lnTo>
                  <a:lnTo>
                    <a:pt x="18342959" y="863579"/>
                  </a:lnTo>
                  <a:lnTo>
                    <a:pt x="18368747" y="903935"/>
                  </a:lnTo>
                  <a:lnTo>
                    <a:pt x="18393545" y="944971"/>
                  </a:lnTo>
                  <a:lnTo>
                    <a:pt x="18417334" y="986671"/>
                  </a:lnTo>
                  <a:lnTo>
                    <a:pt x="18441123" y="1028371"/>
                  </a:lnTo>
                  <a:lnTo>
                    <a:pt x="18465921" y="1069407"/>
                  </a:lnTo>
                  <a:lnTo>
                    <a:pt x="18491709" y="1109763"/>
                  </a:lnTo>
                  <a:lnTo>
                    <a:pt x="18518472" y="1149422"/>
                  </a:lnTo>
                  <a:lnTo>
                    <a:pt x="18546191" y="1188367"/>
                  </a:lnTo>
                  <a:lnTo>
                    <a:pt x="18574852" y="1226582"/>
                  </a:lnTo>
                  <a:lnTo>
                    <a:pt x="18604436" y="1264048"/>
                  </a:lnTo>
                  <a:lnTo>
                    <a:pt x="18634926" y="1300751"/>
                  </a:lnTo>
                  <a:lnTo>
                    <a:pt x="18666307" y="1336671"/>
                  </a:lnTo>
                  <a:lnTo>
                    <a:pt x="18698560" y="1371794"/>
                  </a:lnTo>
                  <a:lnTo>
                    <a:pt x="18731670" y="1406102"/>
                  </a:lnTo>
                  <a:lnTo>
                    <a:pt x="18765619" y="1439577"/>
                  </a:lnTo>
                  <a:lnTo>
                    <a:pt x="18800390" y="1472204"/>
                  </a:lnTo>
                  <a:lnTo>
                    <a:pt x="18835967" y="1503965"/>
                  </a:lnTo>
                  <a:lnTo>
                    <a:pt x="18872332" y="1534843"/>
                  </a:lnTo>
                  <a:lnTo>
                    <a:pt x="18909470" y="1564822"/>
                  </a:lnTo>
                  <a:lnTo>
                    <a:pt x="18947362" y="1593885"/>
                  </a:lnTo>
                  <a:lnTo>
                    <a:pt x="18985992" y="1622015"/>
                  </a:lnTo>
                  <a:lnTo>
                    <a:pt x="19025344" y="1649194"/>
                  </a:lnTo>
                  <a:lnTo>
                    <a:pt x="19065400" y="1675407"/>
                  </a:lnTo>
                  <a:lnTo>
                    <a:pt x="19106143" y="1700636"/>
                  </a:lnTo>
                  <a:lnTo>
                    <a:pt x="19147557" y="1724865"/>
                  </a:lnTo>
                  <a:lnTo>
                    <a:pt x="19189624" y="1748075"/>
                  </a:lnTo>
                  <a:lnTo>
                    <a:pt x="19232329" y="1770252"/>
                  </a:lnTo>
                  <a:lnTo>
                    <a:pt x="19275653" y="1791377"/>
                  </a:lnTo>
                  <a:lnTo>
                    <a:pt x="19319581" y="1811435"/>
                  </a:lnTo>
                  <a:lnTo>
                    <a:pt x="19364095" y="1830407"/>
                  </a:lnTo>
                  <a:lnTo>
                    <a:pt x="19409178" y="1848278"/>
                  </a:lnTo>
                  <a:lnTo>
                    <a:pt x="19454814" y="1865029"/>
                  </a:lnTo>
                  <a:lnTo>
                    <a:pt x="19500985" y="1880646"/>
                  </a:lnTo>
                  <a:lnTo>
                    <a:pt x="19547676" y="1895110"/>
                  </a:lnTo>
                  <a:lnTo>
                    <a:pt x="19594868" y="1908404"/>
                  </a:lnTo>
                  <a:lnTo>
                    <a:pt x="19642545" y="1920513"/>
                  </a:lnTo>
                  <a:lnTo>
                    <a:pt x="19690691" y="1931419"/>
                  </a:lnTo>
                  <a:lnTo>
                    <a:pt x="19739288" y="1941104"/>
                  </a:lnTo>
                  <a:lnTo>
                    <a:pt x="19788319" y="1949553"/>
                  </a:lnTo>
                  <a:lnTo>
                    <a:pt x="19837768" y="1956749"/>
                  </a:lnTo>
                  <a:lnTo>
                    <a:pt x="19887618" y="1962674"/>
                  </a:lnTo>
                  <a:lnTo>
                    <a:pt x="19937851" y="1967312"/>
                  </a:lnTo>
                  <a:lnTo>
                    <a:pt x="19988452" y="1970645"/>
                  </a:lnTo>
                  <a:lnTo>
                    <a:pt x="20039402" y="1972658"/>
                  </a:lnTo>
                  <a:lnTo>
                    <a:pt x="20090686" y="1973332"/>
                  </a:lnTo>
                </a:path>
              </a:pathLst>
            </a:custGeom>
            <a:ln w="22225">
              <a:solidFill>
                <a:schemeClr val="bg1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 sz="1092"/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3C3782AF-ECBC-FB35-DA5B-A82F850397A3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 rot="10800000">
            <a:off x="564834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4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4">
            <a:extLst>
              <a:ext uri="{FF2B5EF4-FFF2-40B4-BE49-F238E27FC236}">
                <a16:creationId xmlns:a16="http://schemas.microsoft.com/office/drawing/2014/main" id="{31CD6259-368E-C7BF-8D14-6EF12395DCD3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117541" y="4991100"/>
            <a:ext cx="1143000" cy="1143000"/>
          </a:xfrm>
          <a:prstGeom prst="ellipse">
            <a:avLst/>
          </a:prstGeom>
          <a:solidFill>
            <a:schemeClr val="accent4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AA167F15-4B37-6581-2087-EEDFBB4C9EE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 rot="10800000">
            <a:off x="1457342" y="3587744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chemeClr val="accent1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4">
            <a:extLst>
              <a:ext uri="{FF2B5EF4-FFF2-40B4-BE49-F238E27FC236}">
                <a16:creationId xmlns:a16="http://schemas.microsoft.com/office/drawing/2014/main" id="{F279E894-9283-9DC4-DDFF-9CAD06C6F4F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26541" y="4991100"/>
            <a:ext cx="1143000" cy="1143000"/>
          </a:xfrm>
          <a:prstGeom prst="ellipse">
            <a:avLst/>
          </a:prstGeom>
          <a:solidFill>
            <a:schemeClr val="accent1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4">
            <a:extLst>
              <a:ext uri="{FF2B5EF4-FFF2-40B4-BE49-F238E27FC236}">
                <a16:creationId xmlns:a16="http://schemas.microsoft.com/office/drawing/2014/main" id="{189FECE3-8704-D70B-48CE-5E18386D66CC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7318841" y="1881216"/>
            <a:ext cx="1143000" cy="1143000"/>
          </a:xfrm>
          <a:prstGeom prst="ellipse">
            <a:avLst/>
          </a:prstGeom>
          <a:solidFill>
            <a:schemeClr val="accent6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6893" y="604568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Text Placeholder 12">
            <a:extLst>
              <a:ext uri="{FF2B5EF4-FFF2-40B4-BE49-F238E27FC236}">
                <a16:creationId xmlns:a16="http://schemas.microsoft.com/office/drawing/2014/main" id="{1E27E456-E020-9347-984C-BE6E9456979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751705" y="2359877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47BCA9DF-6C2D-8153-BC36-FA246DA361D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51705" y="2016907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2EBBA3A5-EFCC-0AA7-3B07-D4DAE8607D3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51705" y="2590505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8D14E28C-2376-C30A-87E5-93EB9502BCF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603780" y="2359877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7" name="Text Placeholder 12">
            <a:extLst>
              <a:ext uri="{FF2B5EF4-FFF2-40B4-BE49-F238E27FC236}">
                <a16:creationId xmlns:a16="http://schemas.microsoft.com/office/drawing/2014/main" id="{2C625CED-18F0-BC4F-A622-436CF7285B2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603780" y="2016907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BB5422B9-FC65-6B73-3E87-EEB36FAC27D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603780" y="2590505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5" name="Text Placeholder 12">
            <a:extLst>
              <a:ext uri="{FF2B5EF4-FFF2-40B4-BE49-F238E27FC236}">
                <a16:creationId xmlns:a16="http://schemas.microsoft.com/office/drawing/2014/main" id="{347D98B7-7595-9E7E-E69C-E34E9925619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19291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6" name="Text Placeholder 12">
            <a:extLst>
              <a:ext uri="{FF2B5EF4-FFF2-40B4-BE49-F238E27FC236}">
                <a16:creationId xmlns:a16="http://schemas.microsoft.com/office/drawing/2014/main" id="{7429238D-5E1B-B230-F20D-419A0143C5A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219291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77" name="Text Placeholder 12">
            <a:extLst>
              <a:ext uri="{FF2B5EF4-FFF2-40B4-BE49-F238E27FC236}">
                <a16:creationId xmlns:a16="http://schemas.microsoft.com/office/drawing/2014/main" id="{06E450B5-1ADB-CF93-91D9-276B92060DF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219291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8" name="Text Placeholder 12">
            <a:extLst>
              <a:ext uri="{FF2B5EF4-FFF2-40B4-BE49-F238E27FC236}">
                <a16:creationId xmlns:a16="http://schemas.microsoft.com/office/drawing/2014/main" id="{620FD806-3497-144B-045B-C864A935C35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12602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9" name="Text Placeholder 12">
            <a:extLst>
              <a:ext uri="{FF2B5EF4-FFF2-40B4-BE49-F238E27FC236}">
                <a16:creationId xmlns:a16="http://schemas.microsoft.com/office/drawing/2014/main" id="{E2DC08FA-6DF5-43C3-8427-196F752E73E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2602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80" name="Text Placeholder 12">
            <a:extLst>
              <a:ext uri="{FF2B5EF4-FFF2-40B4-BE49-F238E27FC236}">
                <a16:creationId xmlns:a16="http://schemas.microsoft.com/office/drawing/2014/main" id="{C9291988-FF70-046F-FA91-13BC594A1EB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12602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4" name="Text Placeholder 12">
            <a:extLst>
              <a:ext uri="{FF2B5EF4-FFF2-40B4-BE49-F238E27FC236}">
                <a16:creationId xmlns:a16="http://schemas.microsoft.com/office/drawing/2014/main" id="{416CAD07-2CD4-D5B3-C879-009DE5C2C49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304057" y="5466392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5" name="Text Placeholder 12">
            <a:extLst>
              <a:ext uri="{FF2B5EF4-FFF2-40B4-BE49-F238E27FC236}">
                <a16:creationId xmlns:a16="http://schemas.microsoft.com/office/drawing/2014/main" id="{246A5A3F-6173-ED14-1BEC-CB11DC027C2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0304057" y="5123422"/>
            <a:ext cx="1630688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Year</a:t>
            </a:r>
          </a:p>
        </p:txBody>
      </p:sp>
      <p:sp>
        <p:nvSpPr>
          <p:cNvPr id="86" name="Text Placeholder 12">
            <a:extLst>
              <a:ext uri="{FF2B5EF4-FFF2-40B4-BE49-F238E27FC236}">
                <a16:creationId xmlns:a16="http://schemas.microsoft.com/office/drawing/2014/main" id="{C3159649-3998-4BC8-042F-234DB732842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304057" y="5697020"/>
            <a:ext cx="1630688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CCFBF301-2902-DD35-30C6-C9D09CDE8C28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568111" y="211211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CBF303DC-6B94-6739-4302-32F2EFD71ACA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1148651" y="522199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chemeClr val="bg1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F8CC1B93-822E-7693-3590-3833D8357B7B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5348533" y="522199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5EC8E676-A052-E337-1F46-86E2D7E87EED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9218661" y="5221995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843FE0BD-99D9-A8D0-0934-9F0ED9EC1FE6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4010694" y="2524960"/>
            <a:ext cx="81400" cy="2137707"/>
          </a:xfrm>
          <a:custGeom>
            <a:avLst/>
            <a:gdLst>
              <a:gd name="connsiteX0" fmla="*/ 34249 w 81400"/>
              <a:gd name="connsiteY0" fmla="*/ 0 h 2137707"/>
              <a:gd name="connsiteX1" fmla="*/ 43393 w 81400"/>
              <a:gd name="connsiteY1" fmla="*/ 0 h 2137707"/>
              <a:gd name="connsiteX2" fmla="*/ 43393 w 81400"/>
              <a:gd name="connsiteY2" fmla="*/ 2057423 h 2137707"/>
              <a:gd name="connsiteX3" fmla="*/ 69479 w 81400"/>
              <a:gd name="connsiteY3" fmla="*/ 2068228 h 2137707"/>
              <a:gd name="connsiteX4" fmla="*/ 81400 w 81400"/>
              <a:gd name="connsiteY4" fmla="*/ 2097007 h 2137707"/>
              <a:gd name="connsiteX5" fmla="*/ 40700 w 81400"/>
              <a:gd name="connsiteY5" fmla="*/ 2137707 h 2137707"/>
              <a:gd name="connsiteX6" fmla="*/ 0 w 81400"/>
              <a:gd name="connsiteY6" fmla="*/ 2097007 h 2137707"/>
              <a:gd name="connsiteX7" fmla="*/ 11921 w 81400"/>
              <a:gd name="connsiteY7" fmla="*/ 2068228 h 2137707"/>
              <a:gd name="connsiteX8" fmla="*/ 34249 w 81400"/>
              <a:gd name="connsiteY8" fmla="*/ 2058979 h 21377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400" h="2137707">
                <a:moveTo>
                  <a:pt x="34249" y="0"/>
                </a:moveTo>
                <a:lnTo>
                  <a:pt x="43393" y="0"/>
                </a:lnTo>
                <a:lnTo>
                  <a:pt x="43393" y="2057423"/>
                </a:lnTo>
                <a:lnTo>
                  <a:pt x="69479" y="2068228"/>
                </a:lnTo>
                <a:cubicBezTo>
                  <a:pt x="76845" y="2075593"/>
                  <a:pt x="81400" y="2085768"/>
                  <a:pt x="81400" y="2097007"/>
                </a:cubicBezTo>
                <a:cubicBezTo>
                  <a:pt x="81400" y="2119485"/>
                  <a:pt x="63178" y="2137707"/>
                  <a:pt x="40700" y="2137707"/>
                </a:cubicBezTo>
                <a:cubicBezTo>
                  <a:pt x="18222" y="2137707"/>
                  <a:pt x="0" y="2119485"/>
                  <a:pt x="0" y="2097007"/>
                </a:cubicBezTo>
                <a:cubicBezTo>
                  <a:pt x="0" y="2085768"/>
                  <a:pt x="4555" y="2075593"/>
                  <a:pt x="11921" y="2068228"/>
                </a:cubicBezTo>
                <a:lnTo>
                  <a:pt x="34249" y="2058979"/>
                </a:lnTo>
                <a:close/>
              </a:path>
            </a:pathLst>
          </a:custGeom>
          <a:solidFill>
            <a:srgbClr val="FFF063"/>
          </a:solidFill>
        </p:spPr>
        <p:txBody>
          <a:bodyPr wrap="square">
            <a:noAutofit/>
          </a:bodyPr>
          <a:lstStyle>
            <a:lvl1pPr marL="0" indent="0">
              <a:buFontTx/>
              <a:buNone/>
              <a:defRPr sz="100">
                <a:noFill/>
              </a:defRPr>
            </a:lvl1pPr>
            <a:lvl2pPr marL="174621" indent="0">
              <a:buFontTx/>
              <a:buNone/>
              <a:defRPr/>
            </a:lvl2pPr>
            <a:lvl3pPr marL="339717" indent="0">
              <a:buFontTx/>
              <a:buNone/>
              <a:defRPr/>
            </a:lvl3pPr>
            <a:lvl4pPr marL="519101" indent="0">
              <a:buFontTx/>
              <a:buNone/>
              <a:defRPr/>
            </a:lvl4pPr>
            <a:lvl5pPr marL="684195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5EC2CEF7-5017-F3C4-E693-8253951EA525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3479894" y="1881216"/>
            <a:ext cx="1143000" cy="1143000"/>
          </a:xfrm>
          <a:prstGeom prst="ellipse">
            <a:avLst/>
          </a:prstGeom>
          <a:solidFill>
            <a:srgbClr val="FFF063"/>
          </a:solidFill>
        </p:spPr>
        <p:txBody>
          <a:bodyPr anchor="ctr"/>
          <a:lstStyle>
            <a:lvl1pPr marL="0" indent="0" algn="ctr">
              <a:buNone/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3814C3B-BC3B-2BF6-FBEB-0BDC5537DE5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3705238" y="2112116"/>
            <a:ext cx="688975" cy="677862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</p:spTree>
    <p:extLst>
      <p:ext uri="{BB962C8B-B14F-4D97-AF65-F5344CB8AC3E}">
        <p14:creationId xmlns:p14="http://schemas.microsoft.com/office/powerpoint/2010/main" val="422895551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Whi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52C2B26D-0E88-EB0A-A511-F91545464FF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6"/>
          </p:nvPr>
        </p:nvSpPr>
        <p:spPr>
          <a:xfrm>
            <a:off x="6211839" y="2024850"/>
            <a:ext cx="5454439" cy="3946312"/>
          </a:xfrm>
          <a:noFill/>
          <a:ln w="12700">
            <a:solidFill>
              <a:schemeClr val="accent1"/>
            </a:solidFill>
          </a:ln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2">
            <a:extLst>
              <a:ext uri="{FF2B5EF4-FFF2-40B4-BE49-F238E27FC236}">
                <a16:creationId xmlns:a16="http://schemas.microsoft.com/office/drawing/2014/main" id="{E2A87473-A233-E967-6B1E-CCB7C6AD993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7"/>
          </p:nvPr>
        </p:nvSpPr>
        <p:spPr>
          <a:xfrm>
            <a:off x="6211839" y="2022325"/>
            <a:ext cx="5454439" cy="607843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666872E6-AB18-078D-311D-F3A33A96537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8"/>
          </p:nvPr>
        </p:nvSpPr>
        <p:spPr>
          <a:xfrm>
            <a:off x="6211839" y="3462308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E869E561-4BCF-2451-32D6-429B5B88A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9"/>
          </p:nvPr>
        </p:nvSpPr>
        <p:spPr>
          <a:xfrm>
            <a:off x="6211839" y="4295553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7982A2B6-E9E7-4A4E-DC09-502835E83D4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50"/>
          </p:nvPr>
        </p:nvSpPr>
        <p:spPr>
          <a:xfrm>
            <a:off x="6211839" y="5134604"/>
            <a:ext cx="5458968" cy="9144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BECB2478-E850-8332-C3C0-4F7C8906485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2"/>
          </p:nvPr>
        </p:nvSpPr>
        <p:spPr>
          <a:xfrm>
            <a:off x="458739" y="2024850"/>
            <a:ext cx="5454439" cy="3946312"/>
          </a:xfrm>
          <a:noFill/>
          <a:ln w="12700">
            <a:solidFill>
              <a:schemeClr val="tx2"/>
            </a:solidFill>
          </a:ln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DB6096DF-6F6C-5B20-A833-4C2BCEC648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1"/>
          </p:nvPr>
        </p:nvSpPr>
        <p:spPr>
          <a:xfrm>
            <a:off x="458739" y="2022325"/>
            <a:ext cx="5454439" cy="607843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7C739231-5189-E3EE-E5AF-BF6F1354E64C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6013958" y="3759286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EB87ADE9-60E2-E231-F6DE-EE515877CC3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013958" y="4585234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270A344F-FEFB-7500-6DE4-B890F42B8D87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013958" y="2923644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C505FE76-22CE-6D4E-DD94-76503BABD4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74962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7A391465-BF1F-4285-515C-9DBC4006A82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2215920"/>
            <a:ext cx="5111906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993880A9-FB42-4494-FA0E-80CD23D7F7E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72133" y="2215920"/>
            <a:ext cx="5111906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4CE43DA3-810C-E4B8-7AA1-0B709A807E0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2133" y="274962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2376763E-0D29-8EFD-00AE-1E5768DB383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9774" y="358526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441CB7DE-AB46-CBAC-A720-B06898AB64F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472133" y="358526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1B8286C1-4342-A23D-D89D-2696BB653BB8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09774" y="441121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5C52D65-6B59-3A08-F0BA-0A40DA7A38A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72133" y="4411214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F9984EBC-204E-B682-A0BC-F28BFE688A63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525320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31A9B880-DA3D-EAD2-19DC-2BB288434A5D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472133" y="5253206"/>
            <a:ext cx="5111906" cy="607843"/>
          </a:xfrm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6" name="Text Placeholder 9">
            <a:extLst>
              <a:ext uri="{FF2B5EF4-FFF2-40B4-BE49-F238E27FC236}">
                <a16:creationId xmlns:a16="http://schemas.microsoft.com/office/drawing/2014/main" id="{AC2B8732-AA96-4FF9-0605-E8DE0CE4AFF6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0D423AA-2A36-8029-3A82-00FE44D8803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013958" y="5427226"/>
            <a:ext cx="140732" cy="259802"/>
          </a:xfrm>
          <a:custGeom>
            <a:avLst/>
            <a:gdLst>
              <a:gd name="connsiteX0" fmla="*/ 23774 w 168369"/>
              <a:gd name="connsiteY0" fmla="*/ 0 h 300230"/>
              <a:gd name="connsiteX1" fmla="*/ 161492 w 168369"/>
              <a:gd name="connsiteY1" fmla="*/ 135002 h 300230"/>
              <a:gd name="connsiteX2" fmla="*/ 161492 w 168369"/>
              <a:gd name="connsiteY2" fmla="*/ 167776 h 300230"/>
              <a:gd name="connsiteX3" fmla="*/ 26321 w 168369"/>
              <a:gd name="connsiteY3" fmla="*/ 300230 h 300230"/>
              <a:gd name="connsiteX4" fmla="*/ 3736 w 168369"/>
              <a:gd name="connsiteY4" fmla="*/ 274588 h 300230"/>
              <a:gd name="connsiteX5" fmla="*/ 112586 w 168369"/>
              <a:gd name="connsiteY5" fmla="*/ 151304 h 300230"/>
              <a:gd name="connsiteX6" fmla="*/ 0 w 168369"/>
              <a:gd name="connsiteY6" fmla="*/ 23604 h 3002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8369" h="300230">
                <a:moveTo>
                  <a:pt x="23774" y="0"/>
                </a:moveTo>
                <a:lnTo>
                  <a:pt x="161492" y="135002"/>
                </a:lnTo>
                <a:cubicBezTo>
                  <a:pt x="170662" y="144002"/>
                  <a:pt x="170662" y="158775"/>
                  <a:pt x="161492" y="167776"/>
                </a:cubicBezTo>
                <a:lnTo>
                  <a:pt x="26321" y="300230"/>
                </a:lnTo>
                <a:lnTo>
                  <a:pt x="3736" y="274588"/>
                </a:lnTo>
                <a:lnTo>
                  <a:pt x="112586" y="151304"/>
                </a:lnTo>
                <a:lnTo>
                  <a:pt x="0" y="23604"/>
                </a:lnTo>
                <a:close/>
              </a:path>
            </a:pathLst>
          </a:custGeom>
          <a:solidFill>
            <a:schemeClr val="bg2">
              <a:lumMod val="10000"/>
            </a:schemeClr>
          </a:solidFill>
        </p:spPr>
        <p:txBody>
          <a:bodyPr wrap="square">
            <a:noAutofit/>
          </a:bodyPr>
          <a:lstStyle>
            <a:lvl1pPr marL="0" indent="0" algn="ctr">
              <a:buFontTx/>
              <a:buNone/>
              <a:defRPr sz="100">
                <a:noFill/>
              </a:defRPr>
            </a:lvl1pPr>
            <a:lvl2pPr marL="174621" indent="0" algn="ctr">
              <a:buFontTx/>
              <a:buNone/>
              <a:defRPr sz="100">
                <a:noFill/>
              </a:defRPr>
            </a:lvl2pPr>
            <a:lvl3pPr marL="339717" indent="0" algn="ctr">
              <a:buFontTx/>
              <a:buNone/>
              <a:defRPr sz="100">
                <a:noFill/>
              </a:defRPr>
            </a:lvl3pPr>
            <a:lvl4pPr marL="519101" indent="0" algn="ctr">
              <a:buFontTx/>
              <a:buNone/>
              <a:defRPr sz="100">
                <a:noFill/>
              </a:defRPr>
            </a:lvl4pPr>
            <a:lvl5pPr marL="684195" indent="0" algn="ctr">
              <a:buFontTx/>
              <a:buNone/>
              <a:defRPr sz="100">
                <a:noFill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3B85AE2-5D3F-F36A-3909-0E4C577C5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3"/>
          </p:nvPr>
        </p:nvSpPr>
        <p:spPr>
          <a:xfrm>
            <a:off x="458739" y="3462308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BC937A49-2BF6-38E9-F30A-591B926C9E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4"/>
          </p:nvPr>
        </p:nvSpPr>
        <p:spPr>
          <a:xfrm>
            <a:off x="458739" y="4295553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12">
            <a:extLst>
              <a:ext uri="{FF2B5EF4-FFF2-40B4-BE49-F238E27FC236}">
                <a16:creationId xmlns:a16="http://schemas.microsoft.com/office/drawing/2014/main" id="{9DAF4422-9186-2EE6-EC86-E523CC92B2A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body" sz="quarter" idx="45"/>
          </p:nvPr>
        </p:nvSpPr>
        <p:spPr>
          <a:xfrm>
            <a:off x="458739" y="5134604"/>
            <a:ext cx="5458968" cy="9144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239319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Color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Placeholder 12">
            <a:extLst>
              <a:ext uri="{FF2B5EF4-FFF2-40B4-BE49-F238E27FC236}">
                <a16:creationId xmlns:a16="http://schemas.microsoft.com/office/drawing/2014/main" id="{34C36F34-A598-E593-4E11-29EFE3896EBD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6196014" y="5149093"/>
            <a:ext cx="5535660" cy="985006"/>
          </a:xfr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5" name="Text Placeholder 12">
            <a:extLst>
              <a:ext uri="{FF2B5EF4-FFF2-40B4-BE49-F238E27FC236}">
                <a16:creationId xmlns:a16="http://schemas.microsoft.com/office/drawing/2014/main" id="{4BAA7744-6177-E890-D85C-767C2E25C230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458739" y="5149093"/>
            <a:ext cx="5535660" cy="985006"/>
          </a:xfr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2" name="Text Placeholder 12">
            <a:extLst>
              <a:ext uri="{FF2B5EF4-FFF2-40B4-BE49-F238E27FC236}">
                <a16:creationId xmlns:a16="http://schemas.microsoft.com/office/drawing/2014/main" id="{3E7A6D50-CC52-7A6E-0EAB-27353D41AB72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6196014" y="3990093"/>
            <a:ext cx="5535660" cy="985006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Text Placeholder 12">
            <a:extLst>
              <a:ext uri="{FF2B5EF4-FFF2-40B4-BE49-F238E27FC236}">
                <a16:creationId xmlns:a16="http://schemas.microsoft.com/office/drawing/2014/main" id="{3CE21D5E-47B4-E5FB-3659-736DD3510AC8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458739" y="3990093"/>
            <a:ext cx="5535660" cy="985006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8731AF2C-1808-BC8E-CFE1-2B21CF2467F7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6196014" y="2831091"/>
            <a:ext cx="5535660" cy="985006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Text Placeholder 12">
            <a:extLst>
              <a:ext uri="{FF2B5EF4-FFF2-40B4-BE49-F238E27FC236}">
                <a16:creationId xmlns:a16="http://schemas.microsoft.com/office/drawing/2014/main" id="{85F64F66-FEDA-1A83-4774-2E4221D6EA58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58739" y="2831091"/>
            <a:ext cx="5535660" cy="985006"/>
          </a:xfrm>
          <a:solidFill>
            <a:schemeClr val="accent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65C39A1F-BA2C-F8BA-08E4-12CDFB747732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6196014" y="1666140"/>
            <a:ext cx="5535660" cy="985006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2">
            <a:extLst>
              <a:ext uri="{FF2B5EF4-FFF2-40B4-BE49-F238E27FC236}">
                <a16:creationId xmlns:a16="http://schemas.microsoft.com/office/drawing/2014/main" id="{AA254C2E-AECB-ABC5-BE48-7C6C4ED3E70B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458739" y="1666140"/>
            <a:ext cx="5535660" cy="985006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56DF3CCB-98DC-0ACC-7FDC-85BE840DA14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09774" y="2077382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AFE5E7C-5ACC-DD58-E6A9-21C45AF4527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09774" y="1770745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3FD106DA-865F-C568-86E8-6F5F83BC7C2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445937" y="1770745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DEE2AC06-7D48-26D6-1EAD-1023D08A044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45936" y="2077382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B0A70F5F-B78A-CBE8-3C4F-F8FD30DA39A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9774" y="3276084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0F682358-A4D0-042C-179D-98CF6224854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09774" y="2969447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46F9072F-2237-74F6-B1F6-ADA3C8F0512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45937" y="2969447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51C0096-E61C-6245-C4FA-D267B8B80B3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445936" y="3276084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757DF4D-8679-3279-AFAD-0C01FB9BE6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09774" y="4446828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AE20D9C9-BA93-E837-7313-4673D0847AC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09774" y="4140191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2F5A4E7D-26E2-F554-F44E-B3B58DE3DAA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45937" y="4140191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0C829BF4-07EA-A3FF-9B1B-530833687F7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45936" y="4446828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98EC7C6F-E5D9-9AF4-280F-2A700BD69ED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09774" y="5575777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7ACB79A2-A078-3E43-C85D-5F2D43D751C4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09774" y="5269140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C4C778D4-5AAD-13D1-D0CB-22093B54E44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445937" y="5269140"/>
            <a:ext cx="5111906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1" i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Subtitle goes here</a:t>
            </a:r>
          </a:p>
        </p:txBody>
      </p:sp>
      <p:sp>
        <p:nvSpPr>
          <p:cNvPr id="29" name="Text Placeholder 12">
            <a:extLst>
              <a:ext uri="{FF2B5EF4-FFF2-40B4-BE49-F238E27FC236}">
                <a16:creationId xmlns:a16="http://schemas.microsoft.com/office/drawing/2014/main" id="{6EA10268-B953-995A-01C4-326B17DC0E00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445936" y="5575777"/>
            <a:ext cx="5111906" cy="184666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2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marL="0" marR="535624" lvl="0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tabLst/>
            </a:pPr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824203739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2 Column Number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1DC4632E-1FED-8417-A48B-609FE6E5409B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7056566" y="1666142"/>
            <a:ext cx="4682599" cy="4467958"/>
          </a:xfrm>
          <a:solidFill>
            <a:schemeClr val="tx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209E477-9A13-8B5E-C4BB-F60E46F5C29C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>
          <a:xfrm>
            <a:off x="7278357" y="2732384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7FCFA993-52CD-75C7-3919-22701BE6743C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55565" y="1666142"/>
            <a:ext cx="1927006" cy="4467958"/>
          </a:xfrm>
          <a:solidFill>
            <a:srgbClr val="F7F7F7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8C790A17-05CC-B267-17E3-E8170E8F3327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2382570" y="1666142"/>
            <a:ext cx="4682599" cy="4467958"/>
          </a:xfrm>
          <a:solidFill>
            <a:schemeClr val="accent2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603D37-927A-A303-3FE7-C074B01562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A4D57E-3AB6-2FA5-08D5-6C90ADCFB89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4" name="Text Placeholder 12">
            <a:extLst>
              <a:ext uri="{FF2B5EF4-FFF2-40B4-BE49-F238E27FC236}">
                <a16:creationId xmlns:a16="http://schemas.microsoft.com/office/drawing/2014/main" id="{CC73C391-777A-B5B0-DD6A-C1621F7585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07974" y="2158004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5" name="Text Placeholder 12">
            <a:extLst>
              <a:ext uri="{FF2B5EF4-FFF2-40B4-BE49-F238E27FC236}">
                <a16:creationId xmlns:a16="http://schemas.microsoft.com/office/drawing/2014/main" id="{D958B474-CCB3-0D66-63FE-DDF4A3ACA62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07974" y="1838667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6" name="Text Placeholder 12">
            <a:extLst>
              <a:ext uri="{FF2B5EF4-FFF2-40B4-BE49-F238E27FC236}">
                <a16:creationId xmlns:a16="http://schemas.microsoft.com/office/drawing/2014/main" id="{75F4054E-730C-0FCE-ECA6-22475C6997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607974" y="3293186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7" name="Text Placeholder 12">
            <a:extLst>
              <a:ext uri="{FF2B5EF4-FFF2-40B4-BE49-F238E27FC236}">
                <a16:creationId xmlns:a16="http://schemas.microsoft.com/office/drawing/2014/main" id="{B44A37ED-9108-FBB7-E1D6-875B49F532E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07974" y="2967281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8" name="Text Placeholder 12">
            <a:extLst>
              <a:ext uri="{FF2B5EF4-FFF2-40B4-BE49-F238E27FC236}">
                <a16:creationId xmlns:a16="http://schemas.microsoft.com/office/drawing/2014/main" id="{276A6D1E-42E9-C839-F195-8DC47B4FE83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607974" y="441469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9" name="Text Placeholder 12">
            <a:extLst>
              <a:ext uri="{FF2B5EF4-FFF2-40B4-BE49-F238E27FC236}">
                <a16:creationId xmlns:a16="http://schemas.microsoft.com/office/drawing/2014/main" id="{E40478FE-31B3-012E-2998-806FF4AAA61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607974" y="4095895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0" name="Text Placeholder 12">
            <a:extLst>
              <a:ext uri="{FF2B5EF4-FFF2-40B4-BE49-F238E27FC236}">
                <a16:creationId xmlns:a16="http://schemas.microsoft.com/office/drawing/2014/main" id="{61B87819-2478-C169-E11E-94C1AE3D01C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607974" y="554384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tx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1" name="Text Placeholder 12">
            <a:extLst>
              <a:ext uri="{FF2B5EF4-FFF2-40B4-BE49-F238E27FC236}">
                <a16:creationId xmlns:a16="http://schemas.microsoft.com/office/drawing/2014/main" id="{FB3A3BEC-E4BB-6392-5BFC-51638072070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07974" y="5224508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2" name="Text Placeholder 12">
            <a:extLst>
              <a:ext uri="{FF2B5EF4-FFF2-40B4-BE49-F238E27FC236}">
                <a16:creationId xmlns:a16="http://schemas.microsoft.com/office/drawing/2014/main" id="{5E68C0AC-DBA5-9409-D657-A531DA47195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86625" y="2158004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3" name="Text Placeholder 12">
            <a:extLst>
              <a:ext uri="{FF2B5EF4-FFF2-40B4-BE49-F238E27FC236}">
                <a16:creationId xmlns:a16="http://schemas.microsoft.com/office/drawing/2014/main" id="{DC2A51F0-854E-D32F-579F-1C608F766D3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86625" y="1838667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4" name="Text Placeholder 12">
            <a:extLst>
              <a:ext uri="{FF2B5EF4-FFF2-40B4-BE49-F238E27FC236}">
                <a16:creationId xmlns:a16="http://schemas.microsoft.com/office/drawing/2014/main" id="{7FBF0768-F924-E402-3960-28B1305328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86625" y="3293186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5" name="Text Placeholder 12">
            <a:extLst>
              <a:ext uri="{FF2B5EF4-FFF2-40B4-BE49-F238E27FC236}">
                <a16:creationId xmlns:a16="http://schemas.microsoft.com/office/drawing/2014/main" id="{BA4CAC07-D27A-D395-BD3E-2220AF53B21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86625" y="2967281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6" name="Text Placeholder 12">
            <a:extLst>
              <a:ext uri="{FF2B5EF4-FFF2-40B4-BE49-F238E27FC236}">
                <a16:creationId xmlns:a16="http://schemas.microsoft.com/office/drawing/2014/main" id="{4DA0F5D3-2077-6B15-103D-8188B15731A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286625" y="441469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7" name="Text Placeholder 12">
            <a:extLst>
              <a:ext uri="{FF2B5EF4-FFF2-40B4-BE49-F238E27FC236}">
                <a16:creationId xmlns:a16="http://schemas.microsoft.com/office/drawing/2014/main" id="{21CE225F-D148-0414-F038-70B6AC9D658C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286625" y="4095895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8" name="Text Placeholder 12">
            <a:extLst>
              <a:ext uri="{FF2B5EF4-FFF2-40B4-BE49-F238E27FC236}">
                <a16:creationId xmlns:a16="http://schemas.microsoft.com/office/drawing/2014/main" id="{6F120CF4-398D-B4AF-11F7-07E92CF3724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286625" y="5543845"/>
            <a:ext cx="4309081" cy="215444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400" b="0" i="0" kern="1200" spc="-24" dirty="0" smtClean="0">
                <a:solidFill>
                  <a:schemeClr val="bg1"/>
                </a:solidFill>
                <a:latin typeface="+mj-lt"/>
                <a:ea typeface="+mn-ea"/>
                <a:cs typeface="Invention" panose="020B0503020008020204" pitchFamily="34" charset="0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69" name="Text Placeholder 12">
            <a:extLst>
              <a:ext uri="{FF2B5EF4-FFF2-40B4-BE49-F238E27FC236}">
                <a16:creationId xmlns:a16="http://schemas.microsoft.com/office/drawing/2014/main" id="{C99B1629-820B-D455-26A9-6AEE1519D58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86625" y="5224508"/>
            <a:ext cx="4309081" cy="246221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600" b="1" kern="1200" dirty="0" smtClean="0">
                <a:solidFill>
                  <a:schemeClr val="bg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70" name="Text Placeholder 12">
            <a:extLst>
              <a:ext uri="{FF2B5EF4-FFF2-40B4-BE49-F238E27FC236}">
                <a16:creationId xmlns:a16="http://schemas.microsoft.com/office/drawing/2014/main" id="{B94E620A-D90E-7351-E37A-CB16F38FED2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730625" y="1838667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71" name="Text Placeholder 12">
            <a:extLst>
              <a:ext uri="{FF2B5EF4-FFF2-40B4-BE49-F238E27FC236}">
                <a16:creationId xmlns:a16="http://schemas.microsoft.com/office/drawing/2014/main" id="{E8BC3FF0-9C8F-8B86-C3DE-CDFABD1F8041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730625" y="2967281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72" name="Text Placeholder 12">
            <a:extLst>
              <a:ext uri="{FF2B5EF4-FFF2-40B4-BE49-F238E27FC236}">
                <a16:creationId xmlns:a16="http://schemas.microsoft.com/office/drawing/2014/main" id="{C77ECCAC-B792-2B3E-D82C-183C4F05D1A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30625" y="4095895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73" name="Text Placeholder 12">
            <a:extLst>
              <a:ext uri="{FF2B5EF4-FFF2-40B4-BE49-F238E27FC236}">
                <a16:creationId xmlns:a16="http://schemas.microsoft.com/office/drawing/2014/main" id="{4250118E-1A98-A37D-2E1B-A5F979D06A5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30625" y="5224508"/>
            <a:ext cx="401489" cy="677108"/>
          </a:xfrm>
        </p:spPr>
        <p:txBody>
          <a:bodyPr wrap="square">
            <a:sp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4400" b="0" kern="1200" dirty="0" smtClean="0">
                <a:solidFill>
                  <a:schemeClr val="tx1"/>
                </a:solidFill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4" name="Picture Placeholder 7">
            <a:extLst>
              <a:ext uri="{FF2B5EF4-FFF2-40B4-BE49-F238E27FC236}">
                <a16:creationId xmlns:a16="http://schemas.microsoft.com/office/drawing/2014/main" id="{8DB1B15F-054B-4863-0F7E-B00C4E3DC0C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1585505" y="1838667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5" name="Picture Placeholder 7">
            <a:extLst>
              <a:ext uri="{FF2B5EF4-FFF2-40B4-BE49-F238E27FC236}">
                <a16:creationId xmlns:a16="http://schemas.microsoft.com/office/drawing/2014/main" id="{4D774A2E-AD6D-6741-D364-EF954EED5081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1585505" y="2967281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96AB1054-EFD9-21A8-8B66-E014E882B5F0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1585505" y="4095895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F15A98D8-F91D-4E9A-ADE3-C2F531C597E2}"/>
              </a:ext>
            </a:extLst>
          </p:cNvPr>
          <p:cNvSpPr>
            <a:spLocks noGrp="1"/>
          </p:cNvSpPr>
          <p:nvPr>
            <p:ph type="pic" sz="quarter" idx="34" hasCustomPrompt="1"/>
          </p:nvPr>
        </p:nvSpPr>
        <p:spPr>
          <a:xfrm>
            <a:off x="1585505" y="5224508"/>
            <a:ext cx="503692" cy="495568"/>
          </a:xfrm>
        </p:spPr>
        <p:txBody>
          <a:bodyPr anchor="ctr"/>
          <a:lstStyle>
            <a:lvl1pPr marL="0" indent="0" algn="ctr">
              <a:buFontTx/>
              <a:buNone/>
              <a:defRPr sz="1100">
                <a:solidFill>
                  <a:srgbClr val="000000"/>
                </a:solidFill>
              </a:defRPr>
            </a:lvl1pPr>
          </a:lstStyle>
          <a:p>
            <a:r>
              <a:rPr lang="en-US"/>
              <a:t>[Icon]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755FFB81-670C-7753-7F48-6FBDD005607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728797" y="2732384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221A2061-1AC3-B3FF-1A5A-CE78EEB86F2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728797" y="3860998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F4B0852-36DB-4CF5-1B3F-73D40611822F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>
          <a:xfrm>
            <a:off x="728797" y="4989612"/>
            <a:ext cx="13807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3CE73DD5-C370-5A1E-A366-8F86688F1CBF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607974" y="2732384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79A5A43C-417B-59F8-3F18-C24C8BBFB9ED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2607974" y="3860998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12">
            <a:extLst>
              <a:ext uri="{FF2B5EF4-FFF2-40B4-BE49-F238E27FC236}">
                <a16:creationId xmlns:a16="http://schemas.microsoft.com/office/drawing/2014/main" id="{051CB6B4-BAAF-E494-E76C-D04DE117A83A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607974" y="4989612"/>
            <a:ext cx="4123944" cy="9144"/>
          </a:xfrm>
          <a:solidFill>
            <a:srgbClr val="000000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5131E1FF-ADDF-A5C0-4135-D464F967E033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7278357" y="3860998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7BF61285-CF9A-0E03-CB0B-0DF5251E1806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7278357" y="4989612"/>
            <a:ext cx="4123944" cy="9144"/>
          </a:xfrm>
          <a:solidFill>
            <a:schemeClr val="bg1"/>
          </a:solidFill>
        </p:spPr>
        <p:txBody>
          <a:bodyPr wrap="square">
            <a:noAutofit/>
          </a:bodyPr>
          <a:lstStyle>
            <a:lvl1pPr marL="0" marR="535624" indent="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lang="en-US" sz="100" b="1" kern="1200" dirty="0" smtClean="0">
                <a:noFill/>
                <a:latin typeface="+mj-lt"/>
                <a:ea typeface="+mn-ea"/>
                <a:cs typeface="Arial"/>
              </a:defRPr>
            </a:lvl1pPr>
            <a:lvl2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2pPr>
            <a:lvl3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3pPr>
            <a:lvl4pPr marL="60843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 smtClean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4pPr>
            <a:lvl5pPr marL="52904" marR="535624" indent="0" algn="l" defTabSz="914377" rtl="0" eaLnBrk="1" latinLnBrk="0" hangingPunct="1">
              <a:lnSpc>
                <a:spcPct val="112700"/>
              </a:lnSpc>
              <a:spcBef>
                <a:spcPts val="1525"/>
              </a:spcBef>
              <a:buNone/>
              <a:defRPr lang="en-US" sz="1100" kern="1200" spc="-24" dirty="0">
                <a:solidFill>
                  <a:srgbClr val="0C2340"/>
                </a:solidFill>
                <a:latin typeface="+mj-lt"/>
                <a:ea typeface="+mn-ea"/>
                <a:cs typeface="Arial M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1324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Agenda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D20FEEE7-AF8C-130C-9D62-8AF616AE119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91440" rIns="137160" bIns="91440" anchor="ctr" anchorCtr="0"/>
          <a:lstStyle>
            <a:lvl1pPr marL="0" indent="0" algn="l" defTabSz="914377" rtl="0" eaLnBrk="1" latinLnBrk="0" hangingPunct="1">
              <a:spcAft>
                <a:spcPts val="0"/>
              </a:spcAft>
              <a:buNone/>
              <a:defRPr lang="en-US" sz="3200" b="0" i="0" kern="1200" dirty="0" smtClean="0">
                <a:solidFill>
                  <a:schemeClr val="bg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D7ECE5D0-C8F2-ED27-A848-3152C9B6F3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748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Agenda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D20FEEE7-AF8C-130C-9D62-8AF616AE119B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7199" y="533400"/>
            <a:ext cx="11277601" cy="9652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91440" rIns="137160" bIns="91440" anchor="ctr" anchorCtr="0"/>
          <a:lstStyle>
            <a:lvl1pPr marL="0" indent="0" algn="l" defTabSz="914377" rtl="0" eaLnBrk="1" latinLnBrk="0" hangingPunct="1">
              <a:spcAft>
                <a:spcPts val="0"/>
              </a:spcAft>
              <a:buNone/>
              <a:defRPr lang="en-US" sz="3200" b="0" i="0" kern="1200" dirty="0" smtClean="0">
                <a:solidFill>
                  <a:schemeClr val="bg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174621" indent="0">
              <a:buNone/>
              <a:defRPr/>
            </a:lvl2pPr>
          </a:lstStyle>
          <a:p>
            <a:pPr lvl="0"/>
            <a:r>
              <a:rPr lang="en-US"/>
              <a:t>Agenda</a:t>
            </a:r>
          </a:p>
        </p:txBody>
      </p:sp>
      <p:pic>
        <p:nvPicPr>
          <p:cNvPr id="18" name="Picture 17" descr="A logo with white text&#10;&#10;AI-generated content may be incorrect.">
            <a:extLst>
              <a:ext uri="{FF2B5EF4-FFF2-40B4-BE49-F238E27FC236}">
                <a16:creationId xmlns:a16="http://schemas.microsoft.com/office/drawing/2014/main" id="{59D87B5D-3DA8-C8EA-2912-B6FD086B423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0920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with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24A5A5-3018-5602-AE0D-DB8D02228B1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F7C2DFB3-3E5C-2599-5DCB-B03EAB35964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7F6772D8-8FC0-84C1-733E-0EC21586B66D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231F4734-F906-AF73-081D-32A6575845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61B41BBA-5E8F-2F3E-51CE-7CAB7F19F79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1C93177-CEAC-2845-8566-23CAFFBABE5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50F84A49-405E-0541-E566-BC6FA9C0A3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2ADAA34A-05D4-AC44-06B6-55C6C027A038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DA758E75-94CA-12F8-6228-90E979731CB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AB6809AA-4618-243F-D2AA-9FAB670C71A6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539485B2-4B72-9EC4-37E0-33BE1D74181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5DAE5EDF-6B20-88C1-3692-AC3D3A7D110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10" name="Picture Placeholder 6">
            <a:extLst>
              <a:ext uri="{FF2B5EF4-FFF2-40B4-BE49-F238E27FC236}">
                <a16:creationId xmlns:a16="http://schemas.microsoft.com/office/drawing/2014/main" id="{D58A97FD-61B4-60A1-A3C6-FA52CC3E693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BDED2BB-55A1-FE66-7AFB-63CE0B5B5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3793969-1DF3-23EC-82C8-EEC28F218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</p:spTree>
    <p:extLst>
      <p:ext uri="{BB962C8B-B14F-4D97-AF65-F5344CB8AC3E}">
        <p14:creationId xmlns:p14="http://schemas.microsoft.com/office/powerpoint/2010/main" val="1348243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with 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9C3FF6A2-A567-A875-B647-9B674CEB5D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BD7235C6-7E13-4ADA-5BBE-CCF59B4B4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135EE70-D044-7035-E181-7E428065C17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0C5EC685-4896-6DDB-37DB-EDA1991E79D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198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with 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38941C5B-5925-4394-D590-CB2F3D233A2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600200" y="1893783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C75517-0F54-CC73-1BEA-00DB17F3C35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600200" y="2432037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9F91F251-6109-A18B-B69A-A3AF8D9C336A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600200" y="297029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A39F478-D825-2219-2226-5F04392C9D6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600200" y="3508542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0451E6D6-AE15-AD9C-1C62-1B277CC48E2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600200" y="4046795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27C101F-0C4D-8606-BF76-EC18B9C48669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600200" y="4585050"/>
            <a:ext cx="5540375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F94FBFE-DA14-28C8-5EC0-4E7A92F3DB0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893783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01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3F4601D7-2F9A-BB6C-7A25-1E9DFB63C72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57201" y="2432037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02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7EF8349D-49F7-B659-9855-19DF5FD60EC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7201" y="297029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03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B2B25002-17C7-EAB7-E2C3-1E67E42358D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7201" y="3508542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04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14B5E617-3168-FF4A-9DE1-3E6968606342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457201" y="404751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05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AE032E1C-92E2-1282-2810-2AB579BCFF9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57201" y="4585050"/>
            <a:ext cx="952500" cy="446087"/>
          </a:xfrm>
        </p:spPr>
        <p:txBody>
          <a:bodyPr anchor="ctr" anchorCtr="0"/>
          <a:lstStyle>
            <a:lvl1pPr marL="0" indent="0">
              <a:spcAft>
                <a:spcPts val="0"/>
              </a:spcAft>
              <a:buNone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06</a:t>
            </a: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FCA911FD-4EE7-FC4C-E6B0-10371AA6BF3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26E87F7-CE60-90EB-5171-398DE7453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9F01DA3-4715-52D1-402B-F818CA708D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6683375" cy="762000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</a:t>
            </a:r>
          </a:p>
        </p:txBody>
      </p:sp>
      <p:pic>
        <p:nvPicPr>
          <p:cNvPr id="17" name="Picture 16" descr="A logo with white text&#10;&#10;AI-generated content may be incorrect.">
            <a:extLst>
              <a:ext uri="{FF2B5EF4-FFF2-40B4-BE49-F238E27FC236}">
                <a16:creationId xmlns:a16="http://schemas.microsoft.com/office/drawing/2014/main" id="{9C50D7C6-5246-6918-A4AE-CB8AB034EB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177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323563-9304-CF9B-6379-8E05D50BF7E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17EB0A-927E-15B0-5AC8-5FE7820D990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00B3BB5-49FE-F3FC-7B95-DC0C75B6C450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1E5554DA-62AE-A56D-8EF4-41FC87DC87A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29455363-495A-A05C-9126-2234AF43FB0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424B3C53-1266-2893-92A9-4F18CEFEE6DD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8" name="Text Placeholder 3">
            <a:extLst>
              <a:ext uri="{FF2B5EF4-FFF2-40B4-BE49-F238E27FC236}">
                <a16:creationId xmlns:a16="http://schemas.microsoft.com/office/drawing/2014/main" id="{908CD82D-325E-266C-AC8C-9DAD79175667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9" name="Text Placeholder 3">
            <a:extLst>
              <a:ext uri="{FF2B5EF4-FFF2-40B4-BE49-F238E27FC236}">
                <a16:creationId xmlns:a16="http://schemas.microsoft.com/office/drawing/2014/main" id="{EEE6A5E1-C00E-7513-C341-6265E72189B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F4DAEBEF-8D00-B5D1-D881-114A951ED441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5FB0E8DA-1A16-F6C8-EF22-DAB2763EA3C4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2" name="Text Placeholder 3">
            <a:extLst>
              <a:ext uri="{FF2B5EF4-FFF2-40B4-BE49-F238E27FC236}">
                <a16:creationId xmlns:a16="http://schemas.microsoft.com/office/drawing/2014/main" id="{44E995B9-DD56-9B61-7459-680FAAC85B8D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33" name="Text Placeholder 3">
            <a:extLst>
              <a:ext uri="{FF2B5EF4-FFF2-40B4-BE49-F238E27FC236}">
                <a16:creationId xmlns:a16="http://schemas.microsoft.com/office/drawing/2014/main" id="{A3EA103E-C8E7-9951-1E83-4CB0BADC934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57554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F6143B-A648-DFF5-7E2E-63C1A59BF1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3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DA5D500F-2742-3843-981A-3A0906A0588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6432509-5F9B-7B3C-AF8F-AC4CAAC2333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8AC9F2CB-5C7A-AE62-6CED-D6204201DA8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70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genda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6C3A2E0-2569-0F9D-576D-592AD6F5EB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3888DAC1-4E61-9186-1A74-AE14AB87CA7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4F779C04-2922-B5A0-F5CD-CA64218A8D04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78B1B8F6-6A00-A501-EF03-82BF8C1277F7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92171724-A628-5997-BA8F-B91E6710077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5478B909-02CD-559A-8435-C7E08A9FF48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04740985-C8E9-903E-8579-3CA3B1E43CBA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5CC5B30-4F36-21E7-5B0C-F9D6C89209D5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0EC8042-6601-17AF-3620-1C4ECE2F9DFD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46225016-D4D5-F611-965E-FDC89A9CEB02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12AB2A98-6EC2-E029-8127-C5ED952AD8A5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7DBCAF59-A035-122E-AAE2-5D17ED689079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0DB06D5D-C5FE-52C7-0D22-7FE7B0DE4E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0149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Agenda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8C0F857A-63AE-FDFD-A039-4259CD81560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57201" y="132368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1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4CB08B84-8B12-3868-FD0E-5F52E9D8B40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33425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7" name="Text Placeholder 3">
            <a:extLst>
              <a:ext uri="{FF2B5EF4-FFF2-40B4-BE49-F238E27FC236}">
                <a16:creationId xmlns:a16="http://schemas.microsoft.com/office/drawing/2014/main" id="{CD83FF3A-869D-52CB-5119-AF79E8085EBB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457201" y="2137098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2</a:t>
            </a:r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18948798-6506-780E-7687-0195FCBC52A2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2147665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9" name="Text Placeholder 3">
            <a:extLst>
              <a:ext uri="{FF2B5EF4-FFF2-40B4-BE49-F238E27FC236}">
                <a16:creationId xmlns:a16="http://schemas.microsoft.com/office/drawing/2014/main" id="{C1BE2945-1957-798A-9C39-F61671A19E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57201" y="2950510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3</a:t>
            </a:r>
          </a:p>
        </p:txBody>
      </p:sp>
      <p:sp>
        <p:nvSpPr>
          <p:cNvPr id="20" name="Text Placeholder 3">
            <a:extLst>
              <a:ext uri="{FF2B5EF4-FFF2-40B4-BE49-F238E27FC236}">
                <a16:creationId xmlns:a16="http://schemas.microsoft.com/office/drawing/2014/main" id="{47418AD3-26EC-36C9-1CE2-322FE3BEF90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2961077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1" name="Text Placeholder 3">
            <a:extLst>
              <a:ext uri="{FF2B5EF4-FFF2-40B4-BE49-F238E27FC236}">
                <a16:creationId xmlns:a16="http://schemas.microsoft.com/office/drawing/2014/main" id="{F00A612A-6A30-D7C3-C7AE-1C77BDFB4EC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7201" y="3763922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4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C5FE2385-527D-D609-F5BB-220B7CCDFA3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600201" y="3774489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31661B7E-DF77-A855-9D50-976BFEFD736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457201" y="4577334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5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FDF6C9E1-976D-1D52-BA22-B6660188D3E9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600201" y="4587901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2A8C850E-0FCB-C770-A7F1-2D1E3A83EB0F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7201" y="5390746"/>
            <a:ext cx="640080" cy="640080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1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6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C1A46D0A-56AF-6F39-CACA-688EC2E93C65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1600201" y="5401313"/>
            <a:ext cx="10134600" cy="629513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52C2D37C-4B0E-F203-1537-B4C3B89BB3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55533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 White with images or ic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EA2D2A9E-4F74-690E-DB66-B03CEDC947D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Picture Placeholder 6">
            <a:extLst>
              <a:ext uri="{FF2B5EF4-FFF2-40B4-BE49-F238E27FC236}">
                <a16:creationId xmlns:a16="http://schemas.microsoft.com/office/drawing/2014/main" id="{9BCE7589-5747-72C3-AE1B-44477328EEF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2B09146-89C7-89CA-D043-83C13A7D1831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E20F489D-04CD-7F14-F212-A9703D5F6EA3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6C2EC3CE-ACF9-8438-8472-25A2C5476421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0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EF17EB0A-927E-15B0-5AC8-5FE7820D990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F6D8A554-A3AE-A961-7EBF-072735579D47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DC0BF448-38F5-5FA3-F237-56A1B45C17A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E24F29BB-6421-02C2-F9F3-A68BAB098370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FA9AEDED-823A-2248-CB06-AA880F0965CE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79740088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Teal with images or icon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699BDDA-27E6-4D9B-5C83-E8EB0FB5EE3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839B812-884B-ACBC-83AE-4008FAF4D7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ED9885-2D8E-1A08-4A9D-CB46FFCD9DA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EB0A0A2-16ED-5775-273D-D7E8DB9D5FB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B2BC34B-3B47-578B-4652-20513F40DDD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43C554A6-BB66-1F74-461E-87B0AE00EB8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F839FB9F-DE7F-9CFC-6556-4DF049F7DE7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9576F9E2-BA3A-40C1-02B6-B78E73A53875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894D009F-1FA7-7D1D-B38E-77C4A616CDE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E87ECC76-3CA8-BBDC-1BB4-CDCDDA607C57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720DD061-3A17-E780-A739-EA49DB84191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0425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Agenda Blue with images or icon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50433"/>
            <a:ext cx="11275099" cy="452496"/>
          </a:xfrm>
        </p:spPr>
        <p:txBody>
          <a:bodyPr wrap="square" lIns="0" tIns="0" rIns="0" bIns="0">
            <a:noAutofit/>
          </a:bodyPr>
          <a:lstStyle>
            <a:lvl1pPr>
              <a:defRPr sz="32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Agenda with images or icons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B699BDDA-27E6-4D9B-5C83-E8EB0FB5EE3D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600201" y="1460566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8839B812-884B-ACBC-83AE-4008FAF4D793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1600201" y="2319723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FDED9885-2D8E-1A08-4A9D-CB46FFCD9DA4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600201" y="3178882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CEB0A0A2-16ED-5775-273D-D7E8DB9D5FBB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1600201" y="4038039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0B2BC34B-3B47-578B-4652-20513F40DDD9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1600201" y="4897198"/>
            <a:ext cx="10134600" cy="446087"/>
          </a:xfrm>
        </p:spPr>
        <p:txBody>
          <a:bodyPr anchor="ctr" anchorCtr="0">
            <a:noAutofit/>
          </a:bodyPr>
          <a:lstStyle>
            <a:lvl1pPr marL="0" indent="0">
              <a:spcAft>
                <a:spcPts val="0"/>
              </a:spcAft>
              <a:buNone/>
              <a:defRPr sz="21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3" name="Picture Placeholder 6">
            <a:extLst>
              <a:ext uri="{FF2B5EF4-FFF2-40B4-BE49-F238E27FC236}">
                <a16:creationId xmlns:a16="http://schemas.microsoft.com/office/drawing/2014/main" id="{2A0CDC23-FD99-FEFA-388A-D7A98B00BDC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199" y="1321659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6">
            <a:extLst>
              <a:ext uri="{FF2B5EF4-FFF2-40B4-BE49-F238E27FC236}">
                <a16:creationId xmlns:a16="http://schemas.microsoft.com/office/drawing/2014/main" id="{51DF4FE6-0E7C-F1BB-7813-60636AF0299A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458724" y="2183745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6">
            <a:extLst>
              <a:ext uri="{FF2B5EF4-FFF2-40B4-BE49-F238E27FC236}">
                <a16:creationId xmlns:a16="http://schemas.microsoft.com/office/drawing/2014/main" id="{14A973DA-896A-6BB4-A249-4BA5B3A32B32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460249" y="3045831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Picture Placeholder 6">
            <a:extLst>
              <a:ext uri="{FF2B5EF4-FFF2-40B4-BE49-F238E27FC236}">
                <a16:creationId xmlns:a16="http://schemas.microsoft.com/office/drawing/2014/main" id="{047B873C-617B-BB97-BD4D-45ADFA1E1F0B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461774" y="3907917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9" name="Picture Placeholder 6">
            <a:extLst>
              <a:ext uri="{FF2B5EF4-FFF2-40B4-BE49-F238E27FC236}">
                <a16:creationId xmlns:a16="http://schemas.microsoft.com/office/drawing/2014/main" id="{B6164BF6-C0FB-9458-BAAB-E0B349B0880E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463299" y="4770003"/>
            <a:ext cx="950976" cy="7239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864EB6D5-ABFD-4C8F-83C8-8DC156F8068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67883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2002633"/>
            <a:ext cx="11277601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A4F02-F457-EEB1-469D-D2AB0D186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721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Divider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02633"/>
            <a:ext cx="11277600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EC577B-528D-FF6D-DCC9-803A02D7D3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969661E1-FF25-E9DA-BEA9-355CFEFFB3A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6024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Section Divider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2002633"/>
            <a:ext cx="11277601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A4F02-F457-EEB1-469D-D2AB0D186C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6864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Section Divider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B509-2AA5-F59A-AA0B-E9F894F9095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2002633"/>
            <a:ext cx="11277600" cy="2852737"/>
          </a:xfrm>
        </p:spPr>
        <p:txBody>
          <a:bodyPr lIns="0" tIns="0" rIns="0" bIns="0" anchor="ctr" anchorCtr="0"/>
          <a:lstStyle>
            <a:lvl1pPr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EC577B-528D-FF6D-DCC9-803A02D7D3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B4718659-F326-D725-6F06-F0BD5415556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7660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Divider w/Frame Whit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01E6-D2B8-B643-C62E-29278119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C3017-026F-A7B8-E4DF-9E7273313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408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9EF6143B-A648-DFF5-7E2E-63C1A59BF1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766718"/>
            <a:ext cx="8977313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61DF892B-FD61-8F2C-C588-70EF5A0208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2451627"/>
            <a:ext cx="8977312" cy="1954746"/>
          </a:xfrm>
        </p:spPr>
        <p:txBody>
          <a:bodyPr lIns="0" tIns="45720" rIns="0" bIns="0">
            <a:noAutofit/>
          </a:bodyPr>
          <a:lstStyle>
            <a:lvl1pPr marL="0" indent="0">
              <a:spcAft>
                <a:spcPts val="60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4A528C02-E8E6-C40B-BA1C-A3455CA9874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5360526"/>
            <a:ext cx="8977312" cy="233316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BDB59610-31C6-3FF6-2C73-FCBCB2F4222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574306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2050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ction Divider w/Fram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EEA676-EC5B-0E31-07A1-2B228FEDB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BC21-FD1E-3D2C-1FD1-A99CD2E3A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C425F82D-9ED6-E4BE-9C86-B075887A9E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80433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Section Divider w/Frame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A01E6-D2B8-B643-C62E-29278119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2DC3017-026F-A7B8-E4DF-9E72733132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91600" y="6486087"/>
            <a:ext cx="2743200" cy="138499"/>
          </a:xfrm>
        </p:spPr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8705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2_Section Divider w/Fram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0EEA676-EC5B-0E31-07A1-2B228FEDB3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9" y="2002634"/>
            <a:ext cx="11277601" cy="2852735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wrap="square" lIns="91440" tIns="91440" rIns="91440" bIns="91440" anchor="ctr" anchorCtr="1">
            <a:noAutofit/>
          </a:bodyPr>
          <a:lstStyle>
            <a:lvl1pPr algn="l">
              <a:lnSpc>
                <a:spcPct val="90000"/>
              </a:lnSpc>
              <a:defRPr sz="60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05BC21-FD1E-3D2C-1FD1-A99CD2E3AC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AEA7BD91-7F85-BB93-F137-ED67D0B1017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21253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Big Statement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209C21-3313-D618-6ED9-88FEE16E07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6266506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/Big Statement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27BBACA2-9E10-CD8C-09FB-538D79AD46D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45A47E8D-A268-945B-1251-14F11B9E966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466572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/Big Statement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E928FE7-F123-F487-0CDF-259F17176DB7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</p:spTree>
    <p:extLst>
      <p:ext uri="{BB962C8B-B14F-4D97-AF65-F5344CB8AC3E}">
        <p14:creationId xmlns:p14="http://schemas.microsoft.com/office/powerpoint/2010/main" val="67016158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tro/Big Statement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60E22A57-C3A7-3921-8B6F-ADE96F29CCA0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852737"/>
          </a:xfrm>
        </p:spPr>
        <p:txBody>
          <a:bodyPr anchor="ctr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75668CDA-BDC5-2142-BE31-B1F13719A8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369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E209C21-3313-D618-6ED9-88FEE16E07FA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CFD90861-28BB-479B-FADE-59DC970BA2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29994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E93D3851-CCF6-BE9C-AF45-4CE9C018D759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6CA17D7-9FF2-736E-D0FD-47A0A8D3E5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B2D13725-5D04-3E7B-E20E-DBB1AD22B98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30957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Light Teal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7323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6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4" name="Content Placeholder 4">
            <a:extLst>
              <a:ext uri="{FF2B5EF4-FFF2-40B4-BE49-F238E27FC236}">
                <a16:creationId xmlns:a16="http://schemas.microsoft.com/office/drawing/2014/main" id="{879604AE-33AB-B5EA-6E49-1E0EADF1B1F3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855DDF-A4B1-2475-426A-CB62450B0C9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8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1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3E63DE-0BFC-B5A1-CBB9-0D4231B787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1" y="1513794"/>
            <a:ext cx="5537200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6FE0FFE8-2197-4BC3-C84A-C444839A160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5537200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56876D48-2375-9889-520D-A4339E13FA7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8" name="Picture 7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FB106359-DD19-E4EA-6357-D99135424C4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267997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38175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5B7AE-7ECA-F9AA-94F3-F67789F873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1" y="533401"/>
            <a:ext cx="8973992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BD171C5-C9C8-73B3-8F08-2754620A7DA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40E3499B-A462-9385-CD13-389B25EBBF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64FFC3F5-9E7F-1BAD-2799-BCAFC42F3B82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1" y="2019300"/>
            <a:ext cx="8977313" cy="2468617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buNone/>
              <a:defRPr sz="4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174621" indent="0">
              <a:buNone/>
              <a:defRPr sz="4400"/>
            </a:lvl2pPr>
            <a:lvl3pPr marL="339717" indent="0">
              <a:buNone/>
              <a:defRPr sz="4400"/>
            </a:lvl3pPr>
            <a:lvl4pPr marL="519100" indent="0">
              <a:buNone/>
              <a:defRPr sz="4400"/>
            </a:lvl4pPr>
            <a:lvl5pPr marL="684195" indent="0">
              <a:buNone/>
              <a:defRPr sz="4400"/>
            </a:lvl5pPr>
          </a:lstStyle>
          <a:p>
            <a:pPr lvl="0"/>
            <a:r>
              <a:rPr lang="en-US"/>
              <a:t>Text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84BBCB14-A955-456C-6042-7EAA8356F1B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200" y="4716516"/>
            <a:ext cx="3621024" cy="94221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 marL="0" indent="0">
              <a:spcBef>
                <a:spcPts val="0"/>
              </a:spcBef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 marL="9525" indent="0">
              <a:buNone/>
              <a:tabLst/>
              <a:defRPr sz="1200"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First Name Last Name goes here</a:t>
            </a:r>
          </a:p>
          <a:p>
            <a:pPr lvl="1"/>
            <a:r>
              <a:rPr lang="en-US" sz="1200"/>
              <a:t>Title goes here</a:t>
            </a:r>
            <a:endParaRPr lang="en-US"/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2D63CDE5-5235-4F4C-87E9-46C7484404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18256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1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17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8977313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  <a:lvl7pPr marL="1658896" indent="0">
              <a:buNone/>
              <a:defRPr/>
            </a:lvl7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2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1709268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1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046B48-D692-4E3C-7C1B-8CAF49A664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09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A72B928-4490-BD26-7DF4-E7B18AE6F6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897730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D2C9894-1763-DB91-3AA0-7B24CE1BAD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46DE133D-5540-F8B1-3662-2482CB9E2BC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0839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1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F3046B48-D692-4E3C-7C1B-8CAF49A664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4" y="533401"/>
            <a:ext cx="8977309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A72B928-4490-BD26-7DF4-E7B18AE6F6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897730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0D2C9894-1763-DB91-3AA0-7B24CE1BAD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1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58577AE4-E5AC-3AA4-9D9B-C29B4EC3268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0332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3459326E-68B8-F02A-008D-C5E82FAEAE9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75463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BF035E2-0A0C-6C2B-EAA5-2A79D8C436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E743C947-6240-BE11-DAFF-9E70A4BC589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574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4BF035E2-0A0C-6C2B-EAA5-2A79D8C4365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4E81182D-32F9-425B-33AD-65E5FB8EBF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36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6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81523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E16184D-1BC3-72F4-C96F-629D023532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57530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8C40177-182B-E6A4-BCE1-DF03AB3D63D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8427" y="2019300"/>
            <a:ext cx="3577660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76E7963-6AED-47D3-7F3E-9AF2E230AC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6" y="2019301"/>
            <a:ext cx="3577660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FBF9E437-509C-67F8-D3E9-B558924ED2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12363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E16184D-1BC3-72F4-C96F-629D023532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18C40177-182B-E6A4-BCE1-DF03AB3D63D6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3" y="2019300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676E7963-6AED-47D3-7F3E-9AF2E230ACB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603" y="2019301"/>
            <a:ext cx="3621024" cy="42081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3D442E12-0F55-40E6-5DD6-3D778AF9A4B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813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5537200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AE855561-40EB-ED04-955D-8FAC37A9BC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3205909"/>
            <a:ext cx="5537200" cy="213379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8A2DA0E0-936B-AC21-D6CB-C88B710F91F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8638D6CF-5E2F-0DE7-502A-395455DBD2D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918772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0637E2E-D505-AB1C-B1EB-81F6CF97A50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2F9FF0D-A29B-491A-3C67-BDFED625D2C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55E36D-E574-25D0-55AF-4D60DF9101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2596292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7831138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199" y="1301750"/>
            <a:ext cx="783113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A0B8C6C4-59C5-5BDF-E228-9ECBDA50A6C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B7556C2-BCB0-E018-6285-98F2D96F98C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BF98397-FE7B-0193-7F6C-3AB70150CE3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EC56A71-0B60-D9EB-A587-708C9E5ECCC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logo with white text&#10;&#10;AI-generated content may be incorrect.">
            <a:extLst>
              <a:ext uri="{FF2B5EF4-FFF2-40B4-BE49-F238E27FC236}">
                <a16:creationId xmlns:a16="http://schemas.microsoft.com/office/drawing/2014/main" id="{594EE50F-2920-1087-A8AE-843ED0C4EFE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679387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4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5C78B79-E28D-BC34-ABA6-2935BC7A0F5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9B48E8ED-28D3-CC62-BAF7-B227E38315A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5" y="2019300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24CC79DA-E3E8-7BB3-DEEF-B7E7A03DED6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5570" y="2017199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7F1F96C3-F2A7-0AEB-9C75-EC457C83F8B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4" y="2020824"/>
            <a:ext cx="2670048" cy="4157371"/>
          </a:xfrm>
          <a:prstGeom prst="rect">
            <a:avLst/>
          </a:prstGeom>
          <a:ln w="12700">
            <a:noFill/>
          </a:ln>
        </p:spPr>
        <p:txBody>
          <a:bodyPr lIns="0" tIns="0" rIns="9144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1" name="Picture 10" descr="A logo with white text&#10;&#10;AI-generated content may be incorrect.">
            <a:extLst>
              <a:ext uri="{FF2B5EF4-FFF2-40B4-BE49-F238E27FC236}">
                <a16:creationId xmlns:a16="http://schemas.microsoft.com/office/drawing/2014/main" id="{0B30F94E-F388-4A9A-3768-6DFA0FEF1F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9516809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/Split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99100408-760E-07A3-0E52-6622D618C8F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1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668337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668337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668337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A6F7F8-2BBA-5FDB-4CFC-3105E720F30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697119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/Split Colo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AC93786-ED08-BD6B-12F6-6B489D4AC2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088CB9-C1F7-C0CF-DC66-C6E31F0904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2DFD8C04-0C0D-6420-B9C6-E99C9FF99CD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854514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/Split Colo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2AC93786-ED08-BD6B-12F6-6B489D4AC2C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342189" y="2"/>
            <a:ext cx="4849812" cy="6857999"/>
          </a:xfrm>
          <a:solidFill>
            <a:schemeClr val="accent2"/>
          </a:solidFill>
        </p:spPr>
        <p:txBody>
          <a:bodyPr>
            <a:noAutofit/>
          </a:bodyPr>
          <a:lstStyle>
            <a:lvl1pPr>
              <a:defRPr b="0" i="0">
                <a:noFill/>
                <a:latin typeface="Invention" panose="020B0503020008020204" pitchFamily="34" charset="0"/>
              </a:defRPr>
            </a:lvl1pPr>
            <a:lvl2pPr>
              <a:defRPr b="0" i="0">
                <a:noFill/>
                <a:latin typeface="Invention" panose="020B0503020008020204" pitchFamily="34" charset="0"/>
              </a:defRPr>
            </a:lvl2pPr>
            <a:lvl3pPr>
              <a:defRPr b="0" i="0">
                <a:noFill/>
                <a:latin typeface="Invention" panose="020B0503020008020204" pitchFamily="34" charset="0"/>
              </a:defRPr>
            </a:lvl3pPr>
            <a:lvl4pPr>
              <a:defRPr b="0" i="0">
                <a:noFill/>
                <a:latin typeface="Invention" panose="020B0503020008020204" pitchFamily="34" charset="0"/>
              </a:defRPr>
            </a:lvl4pPr>
            <a:lvl5pPr>
              <a:defRPr b="0" i="0">
                <a:noFill/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F088CB9-C1F7-C0CF-DC66-C6E31F0904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829551" y="2019300"/>
            <a:ext cx="3889375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C359AF70-52DC-2E89-B806-B7CD8CFB7B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3407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Subtitle Only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lvl="0"/>
            <a:r>
              <a:rPr lang="en-US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94436692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+ Subtitle Only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4" y="533401"/>
            <a:ext cx="8977319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pic>
        <p:nvPicPr>
          <p:cNvPr id="4" name="Picture 3" descr="A logo with white text&#10;&#10;AI-generated content may be incorrect.">
            <a:extLst>
              <a:ext uri="{FF2B5EF4-FFF2-40B4-BE49-F238E27FC236}">
                <a16:creationId xmlns:a16="http://schemas.microsoft.com/office/drawing/2014/main" id="{8D8D0285-2DF0-09DD-A74C-731DE71E6E3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01318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+ Subtitle Only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194" y="533401"/>
            <a:ext cx="8977319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0BF20E2B-1B06-8F35-2FF6-D4DAE0D4970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1897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07FE609-2CD1-CFD5-9EBF-16F107682A8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0"/>
            <a:ext cx="5537201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489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 1/2 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-6350"/>
            <a:ext cx="6096000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5537200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Text Placeholder 15">
            <a:extLst>
              <a:ext uri="{FF2B5EF4-FFF2-40B4-BE49-F238E27FC236}">
                <a16:creationId xmlns:a16="http://schemas.microsoft.com/office/drawing/2014/main" id="{AE855561-40EB-ED04-955D-8FAC37A9BCC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3205909"/>
            <a:ext cx="5537200" cy="213379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20DD7892-C0B6-4886-1230-2E8230060E1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3" name="Picture 2" descr="A logo with white text&#10;&#10;AI-generated content may be incorrect.">
            <a:extLst>
              <a:ext uri="{FF2B5EF4-FFF2-40B4-BE49-F238E27FC236}">
                <a16:creationId xmlns:a16="http://schemas.microsoft.com/office/drawing/2014/main" id="{E2C27459-7851-9B42-6F7C-AC65CB363A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65882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B33CE5-23BE-D8D5-B628-D3E5A11127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1B546F2-2C65-8CFB-DB3B-DDF9ED521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9" name="Picture 8" descr="A logo with white text&#10;&#10;AI-generated content may be incorrect.">
            <a:extLst>
              <a:ext uri="{FF2B5EF4-FFF2-40B4-BE49-F238E27FC236}">
                <a16:creationId xmlns:a16="http://schemas.microsoft.com/office/drawing/2014/main" id="{DD1CA0AB-0D6A-DF1F-BC95-9EB9BF6570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44176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4B33CE5-23BE-D8D5-B628-D3E5A11127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1B546F2-2C65-8CFB-DB3B-DDF9ED52171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5D3F7FF0-BC33-BB0C-AAC7-6BDC0E8E9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137640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2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1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DBC3B7E6-8A4B-F7AF-6FCE-39933C6D97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1"/>
            <a:ext cx="5537201" cy="4119209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6C531F-D07A-909D-E6FC-6E64CE95BB8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94426" y="2019301"/>
            <a:ext cx="5537201" cy="4119209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tx2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996618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336290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E76B6FE0-AAC7-0332-82C6-DF83D99CFEC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0BB284A0-B1DE-AAF8-B078-482373CF1E2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5907FE5-138F-6C8C-35B2-AF4695091E80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DF19A11B-D6FD-6512-7E95-F6C9A15011D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3550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4C6A444-90F3-C4B0-E749-DF19B7F3563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0DD2917-B347-EA1F-863A-90C4F81BDDC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7075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A2BB70B4-A8E8-252C-3162-A5CF577AE2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0599" y="2019300"/>
            <a:ext cx="3621024" cy="4114800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21C6A396-CFC8-6A94-A316-E70D718B517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850373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488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13775" y="2019300"/>
            <a:ext cx="3621024" cy="4114800"/>
          </a:xfrm>
          <a:prstGeom prst="roundRect">
            <a:avLst>
              <a:gd name="adj" fmla="val 0"/>
            </a:avLst>
          </a:prstGeom>
          <a:solidFill>
            <a:schemeClr val="tx1"/>
          </a:solidFill>
          <a:ln w="12700">
            <a:noFill/>
          </a:ln>
        </p:spPr>
        <p:txBody>
          <a:bodyPr lIns="228600" tIns="228600" rIns="228600" bIns="22860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1017022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row White w/Frame Out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9D701028-CB31-06D9-7D2B-DD0385B3BC1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BEAFEFA5-8E72-78C4-3F20-73322114B2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1064864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row Teal w/Frame Outlines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7333EF85-578F-AB92-DE0A-25D4229B0E3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3B4A898-93A3-35C7-4B36-A9FBD2845AA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52799A76-77B5-E425-815E-4722C61D270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1621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82A9902B-4AAD-6276-5A8B-168A04E11F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459045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row Blue w/Frame Outlines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1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2D58519-BA1E-4028-9C8F-9B139D8671C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B36E1A10-3203-F8C7-5C02-F35AD76BC78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07D93A1-D00B-0BA6-56C2-2307AC9683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ln w="12700">
            <a:solidFill>
              <a:schemeClr val="bg1"/>
            </a:solidFill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BFD159E3-2A43-D915-C2E2-C5F4245678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000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3E63DE-0BFC-B5A1-CBB9-0D4231B787F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3794"/>
            <a:ext cx="6683375" cy="1684911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D8507886-1D7C-6F1D-2711-F8B0BD1D30D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5" name="Text Placeholder 7">
            <a:extLst>
              <a:ext uri="{FF2B5EF4-FFF2-40B4-BE49-F238E27FC236}">
                <a16:creationId xmlns:a16="http://schemas.microsoft.com/office/drawing/2014/main" id="{71356E61-5081-35BF-1D6E-069B4153880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53287C3A-6847-46D4-6811-D29D3ACC02F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3550" y="267997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1116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row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4762C1B0-171C-B2B1-3817-EE2639C9054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2FA1FD09-A19D-1472-EA56-BADEC8128DA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7198" y="3439391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AAB73A75-C9BC-5032-839D-4CC6BCC2B13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197" y="4859483"/>
            <a:ext cx="11277601" cy="1222664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txBody>
          <a:bodyPr lIns="137160" tIns="137160" rIns="137160" bIns="9144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9942479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s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9B73750B-B457-4EF9-1D96-29D9C20296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8FA53666-71FD-7C3B-85E2-4B58BAE34FD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8FC1543C-6BFE-25A8-AB82-50E71AFB84C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solidFill>
              <a:schemeClr val="tx1"/>
            </a:solidFill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6267706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Frames Outli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FACE59EC-4C1B-5C7F-E365-A246835908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25240715-4491-29BD-63F5-F937653E752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6BA426E-F420-ED58-969B-85ED474B439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3BF306A-5381-5F13-3F3D-11BE027425C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99C3F22C-CC71-997B-0FD2-6D2818A8C79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8951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Frames Outlin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0BE6DF3A-F509-0D40-77C0-620CCB262BB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C8A0479-F2B0-2EF0-3793-905F77DA33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E4320402-B522-DA6E-55D1-22160CAE72D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0D02F415-AEF8-5DDC-9FC6-1724188FEF4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3528A89C-9167-2E3A-4FD7-A2B24703D6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32807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s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/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7FA2683-97FC-EF1C-9BCA-3FDDC696E96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8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2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6100B4A1-01C9-E782-075A-76886DD91D1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326383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119A51C-5237-09C3-8166-F35E5BE379F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195568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tx2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409F7274-DFA9-9050-AC35-DEC402DA970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9064752" y="2019300"/>
            <a:ext cx="2670048" cy="4114800"/>
          </a:xfrm>
          <a:prstGeom prst="roundRect">
            <a:avLst>
              <a:gd name="adj" fmla="val 0"/>
            </a:avLst>
          </a:prstGeom>
          <a:solidFill>
            <a:schemeClr val="accent3"/>
          </a:solidFill>
          <a:ln w="12700">
            <a:noFill/>
          </a:ln>
        </p:spPr>
        <p:txBody>
          <a:bodyPr lIns="182880" tIns="182880" rIns="182880" bIns="182880"/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058448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62F5E3-7EF7-0DF2-B1F0-663E3DB608F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552CAA6D-480C-E33B-9AAE-A96CDCE1B0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C436815-5AE5-8A92-6337-58735E92AD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43316697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3961E90-1864-7B35-841C-17920FD9F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09F3BCAB-B939-B77E-F70B-0B47303260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D097BB3-2BA7-F6CD-DDF0-E40609C7BB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BB008B6-5259-3380-B68B-4B3BD4B5B0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164AF373-FF48-54E3-F57E-47CAB10BABB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14373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2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03961E90-1864-7B35-841C-17920FD9F72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6">
            <a:extLst>
              <a:ext uri="{FF2B5EF4-FFF2-40B4-BE49-F238E27FC236}">
                <a16:creationId xmlns:a16="http://schemas.microsoft.com/office/drawing/2014/main" id="{09F3BCAB-B939-B77E-F70B-0B473032607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BD097BB3-2BA7-F6CD-DDF0-E40609C7BB6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DBB008B6-5259-3380-B68B-4B3BD4B5B07C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7" name="Picture 6" descr="A logo with white text&#10;&#10;AI-generated content may be incorrect.">
            <a:extLst>
              <a:ext uri="{FF2B5EF4-FFF2-40B4-BE49-F238E27FC236}">
                <a16:creationId xmlns:a16="http://schemas.microsoft.com/office/drawing/2014/main" id="{989D1966-AAB8-F9CC-BA97-FFD1BF2053B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25131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8977313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5138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897731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762F5E3-7EF7-0DF2-B1F0-663E3DB608F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6202682" y="2771577"/>
            <a:ext cx="5529263" cy="3362523"/>
          </a:xfrm>
          <a:prstGeom prst="rect">
            <a:avLst/>
          </a:prstGeom>
          <a:ln w="12700">
            <a:noFill/>
          </a:ln>
        </p:spPr>
        <p:txBody>
          <a:bodyPr lIns="0" tIns="0" rIns="9144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552CAA6D-480C-E33B-9AAE-A96CDCE1B07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65138" y="2019299"/>
            <a:ext cx="5529263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3C436815-5AE5-8A92-6337-58735E92AD3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202680" y="2019299"/>
            <a:ext cx="5532120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91440" tIns="91440" rIns="9144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45002240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ABE3724B-D35E-5D9B-DBDC-B72B89472C5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38B06D42-24F1-5B9B-2BD5-7135546E6B82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DE460DB3-B56A-F45E-21E9-5BCF26FA90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7DE06F76-DAA4-E170-8F4D-2B1322F0307F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AC924E3C-C2FE-31C5-0CD6-AF6B16908CF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28308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Tea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6683375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9512ADAE-517F-A083-34C6-2C4FC9432FD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9DCB141-297E-914B-81D5-76341854451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EA8E53FC-6D71-F34C-70A2-F63B3F0A895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26415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992ADF6-0210-D71D-4DD3-0BF3163A7D6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103074F2-C596-1D60-C537-6FD586CF559C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8E5E6D5C-6BF2-935D-65A7-F2FD7456771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DB86AFC-C192-D1AF-D512-4A4D15B142A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AE328A3F-CBD0-288A-26AE-545131E10A8D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760EFA3-C653-227B-92F3-71A9203B5F0E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D9F70D0D-FA03-D2C8-DC82-6AC7BD6989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310447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3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10FC66ED-09EC-86D5-C603-CD767C34C77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EF560D5B-2438-9C2D-265B-6EEE50D20F6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D12C0753-CA6C-133E-794F-AC77E4C8177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DD1B86BD-A733-277F-0C66-0CE830D5F49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5418F7C-C464-1F4F-A919-49EA7AC92C7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B3101C0-E93D-D54F-80C8-BBC5D8C7BB6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13" name="Picture 12" descr="A logo with white text&#10;&#10;AI-generated content may be incorrect.">
            <a:extLst>
              <a:ext uri="{FF2B5EF4-FFF2-40B4-BE49-F238E27FC236}">
                <a16:creationId xmlns:a16="http://schemas.microsoft.com/office/drawing/2014/main" id="{67F7C03E-53FB-FB98-78FC-0C93F7E5173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5841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3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10F8F116-D5D5-25C3-FE64-12FB504F40A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60373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B64C1196-C7B2-A0B4-2F09-6CAC94C402D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285898" y="2771038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9ED3E510-FC27-0608-DC53-7F8A00E776FB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108247" y="2771039"/>
            <a:ext cx="3621024" cy="3363063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84AB7F1-A36A-C193-0244-17C935D4597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0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ACFC2043-75C2-C714-6E7B-D6BDB5E5A41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288253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435A2E9E-5AB0-894D-EC3A-48DDA6CF3ABD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113776" y="2019300"/>
            <a:ext cx="3621024" cy="603504"/>
          </a:xfrm>
          <a:prstGeom prst="roundRect">
            <a:avLst>
              <a:gd name="adj" fmla="val 0"/>
            </a:avLst>
          </a:prstGeom>
          <a:solidFill>
            <a:schemeClr val="tx2"/>
          </a:solidFill>
        </p:spPr>
        <p:txBody>
          <a:bodyPr lIns="137160" tIns="91440" rIns="137160" bIns="9144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83740271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5B0731-D167-D797-DEEF-FFE2368D278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10">
            <a:extLst>
              <a:ext uri="{FF2B5EF4-FFF2-40B4-BE49-F238E27FC236}">
                <a16:creationId xmlns:a16="http://schemas.microsoft.com/office/drawing/2014/main" id="{DE460DB3-B56A-F45E-21E9-5BCF26FA905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60637E2E-D505-AB1C-B1EB-81F6CF97A50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14C9AE8F-794A-B871-A156-3FFAFC5A920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42F9FF0D-A29B-491A-3C67-BDFED625D2C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4A89F169-43BE-4E82-8458-0E011117E06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6" name="Text Placeholder 4">
            <a:extLst>
              <a:ext uri="{FF2B5EF4-FFF2-40B4-BE49-F238E27FC236}">
                <a16:creationId xmlns:a16="http://schemas.microsoft.com/office/drawing/2014/main" id="{0355E36D-E574-25D0-55AF-4D60DF91016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CDCFC727-5B79-37CD-B020-88D7A89E834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6108731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4 Column White w/Frame Title Col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7" name="Text Placeholder 4">
            <a:extLst>
              <a:ext uri="{FF2B5EF4-FFF2-40B4-BE49-F238E27FC236}">
                <a16:creationId xmlns:a16="http://schemas.microsoft.com/office/drawing/2014/main" id="{FA2C653E-8A0F-D37F-1A4B-DD47FFE7B26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85FCDD31-A584-A367-AC13-B7984F0EF5B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7D787194-3469-54D3-6D21-9367335D388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D54C02E0-8405-CA0F-0F1B-BDA57F2B2B3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C78E8D11-AB52-4658-CC31-1FD0ECECC4A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8C220EE1-E5BC-D01C-3661-382E57EBD69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tx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9" name="Text Placeholder 4">
            <a:extLst>
              <a:ext uri="{FF2B5EF4-FFF2-40B4-BE49-F238E27FC236}">
                <a16:creationId xmlns:a16="http://schemas.microsoft.com/office/drawing/2014/main" id="{88B071E6-1B75-7112-2269-CF5E2D16B9B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BC51064C-55A6-95A6-9E24-E27A1785678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3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12047912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Teal w/Frame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C206A0AC-A9D3-99FC-826D-64F7931D202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63B350D6-128B-BF7D-74D5-91B82D54245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19BD2EEC-A8DA-0062-7086-252B9ACBBE3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47559FC-D104-87CB-0C75-1717F48AA20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67D66AEC-F9BF-86DB-2833-F62E9BF008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307E9D8A-4C72-1F7A-BB6F-8294A0A204FB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934736D2-504D-D44F-C8B5-52302177E0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4BD1EB17-D1B0-1130-4196-B78A62C64DB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2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tx2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215AF37A-B923-E69D-2A0A-482FCDBDEB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56888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4 Column Blue w/Frame 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E2943-6DFB-BFB1-8EAF-F451AAC618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2" y="533401"/>
            <a:ext cx="897731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D2A4C9-44C0-4FF3-D0DF-F847ECB7A6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id="{94473C16-16A3-05AF-FDC4-B2FB4D9A932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2" y="1301750"/>
            <a:ext cx="8977312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BD39E637-681E-3819-AF28-9E87BF2BCA7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 Placeholder 10">
            <a:extLst>
              <a:ext uri="{FF2B5EF4-FFF2-40B4-BE49-F238E27FC236}">
                <a16:creationId xmlns:a16="http://schemas.microsoft.com/office/drawing/2014/main" id="{22CE6B7C-51F3-9ED2-2E35-754608FD9A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57201" y="2019300"/>
            <a:ext cx="2670046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D679DE6A-1E6C-2B69-BD97-C21505C07BA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26383" y="2771039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F4E1C28-16AA-A173-3530-B7317CF46AC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2638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B84A139C-DB62-4C57-5A4D-9C357DB031C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196013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363DBEF1-5C05-00D1-0A6C-5BCB3278B3E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96013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47BB269F-2923-ABF9-5C69-FC9D1405F48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64752" y="2771040"/>
            <a:ext cx="2670048" cy="3363060"/>
          </a:xfrm>
          <a:prstGeom prst="rect">
            <a:avLst/>
          </a:prstGeom>
          <a:ln w="12700">
            <a:noFill/>
          </a:ln>
        </p:spPr>
        <p:txBody>
          <a:bodyPr lIns="0" tIns="0" rIns="0" bIns="0"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" name="Text Placeholder 10">
            <a:extLst>
              <a:ext uri="{FF2B5EF4-FFF2-40B4-BE49-F238E27FC236}">
                <a16:creationId xmlns:a16="http://schemas.microsoft.com/office/drawing/2014/main" id="{5489696A-E8EC-3A08-E574-FB83416ED4C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064752" y="2019300"/>
            <a:ext cx="2670048" cy="603504"/>
          </a:xfrm>
          <a:prstGeom prst="roundRect">
            <a:avLst>
              <a:gd name="adj" fmla="val 0"/>
            </a:avLst>
          </a:prstGeom>
          <a:solidFill>
            <a:schemeClr val="accent1"/>
          </a:solidFill>
        </p:spPr>
        <p:txBody>
          <a:bodyPr lIns="137160" rIns="137160" anchor="ctr" anchorCtr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200">
                <a:solidFill>
                  <a:schemeClr val="bg1"/>
                </a:solidFill>
              </a:defRPr>
            </a:lvl2pPr>
            <a:lvl3pPr>
              <a:defRPr sz="120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Title goes here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A58EE6F0-9030-CA6F-39CC-C2DB784E80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74871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hite 1/2 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2"/>
            <a:endParaRPr lang="en-US"/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CB7897C-C34A-2EAD-CA97-7C6BF30C5E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54884085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1/2 Image R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3790FE1E-DF00-E67F-F33E-B71D42C340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90411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1/2 Image Righ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97602" y="0"/>
            <a:ext cx="599439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1" y="1301750"/>
            <a:ext cx="553720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1" y="2019300"/>
            <a:ext cx="5537201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5537200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F9A3DEE8-0FF8-5BDF-0B0B-811E1E9360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55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 w/Image Blu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EDFA9956-6DDA-A84D-0577-39FD0F94975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-6350"/>
            <a:ext cx="4857751" cy="6864351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E74B623-BBB8-1538-DA56-8A3B1DBF8C3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518301"/>
            <a:ext cx="6683375" cy="1680404"/>
          </a:xfrm>
        </p:spPr>
        <p:txBody>
          <a:bodyPr wrap="square" lIns="0" tIns="0" rIns="0" bIns="0" anchor="b" anchorCtr="0">
            <a:noAutofit/>
          </a:bodyPr>
          <a:lstStyle>
            <a:lvl1pPr algn="l">
              <a:lnSpc>
                <a:spcPct val="90000"/>
              </a:lnSpc>
              <a:defRPr sz="5800" b="0" i="0" baseline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2" name="Text Placeholder 15">
            <a:extLst>
              <a:ext uri="{FF2B5EF4-FFF2-40B4-BE49-F238E27FC236}">
                <a16:creationId xmlns:a16="http://schemas.microsoft.com/office/drawing/2014/main" id="{A7539719-A7EB-EF63-ABA3-7E8DB707B4A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1" y="3198706"/>
            <a:ext cx="6683374" cy="2145500"/>
          </a:xfrm>
        </p:spPr>
        <p:txBody>
          <a:bodyPr lIns="0" tIns="45720" rIns="0" bIns="0">
            <a:noAutofit/>
          </a:bodyPr>
          <a:lstStyle>
            <a:lvl1pPr marL="0" indent="0">
              <a:buNone/>
              <a:defRPr sz="1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Subtitle goes here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4A82DEA9-C624-9293-B681-C8CF05FC44A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7201" y="5344205"/>
            <a:ext cx="5537200" cy="260181"/>
          </a:xfrm>
        </p:spPr>
        <p:txBody>
          <a:bodyPr>
            <a:noAutofit/>
          </a:bodyPr>
          <a:lstStyle>
            <a:lvl1pPr marL="0" indent="0">
              <a:buNone/>
              <a:defRPr sz="14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pPr lvl="0"/>
            <a:r>
              <a:rPr lang="en-US"/>
              <a:t>Date goes here</a:t>
            </a:r>
          </a:p>
        </p:txBody>
      </p:sp>
      <p:pic>
        <p:nvPicPr>
          <p:cNvPr id="6" name="Picture 5" descr="A logo with white text&#10;&#10;AI-generated content may be incorrect.">
            <a:extLst>
              <a:ext uri="{FF2B5EF4-FFF2-40B4-BE49-F238E27FC236}">
                <a16:creationId xmlns:a16="http://schemas.microsoft.com/office/drawing/2014/main" id="{A119DB12-40CF-69E5-6AE5-10A14B53E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1450" y="265176"/>
            <a:ext cx="1946415" cy="1060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1684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hite w/Image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0"/>
            <a:ext cx="6683373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019300"/>
            <a:ext cx="6683375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FCB7897C-C34A-2EAD-CA97-7C6BF30C5E69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6683372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615401252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w/Image Righ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B5E5015A-DFB4-6F21-AFDF-BB05F33A80F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861381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w/Image Righ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>
            <a:extLst>
              <a:ext uri="{FF2B5EF4-FFF2-40B4-BE49-F238E27FC236}">
                <a16:creationId xmlns:a16="http://schemas.microsoft.com/office/drawing/2014/main" id="{6A1EB2EF-B547-23B0-2093-D9BB7737E24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334250" y="0"/>
            <a:ext cx="4857749" cy="6858000"/>
          </a:xfr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301752"/>
            <a:ext cx="6683373" cy="474729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199" y="2019300"/>
            <a:ext cx="6683376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93EF84-E727-6B12-9A05-B7CD2EA6DA5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533401"/>
            <a:ext cx="6683375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09D50901-EE6C-8AF8-E7FB-07BB30E2158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9193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hite 1/2 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83200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C46FB06-08C1-FDC2-738A-BE4834B4A7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C31A72B-E464-BEAF-B263-EB2E0FFB3B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1"/>
            <a:ext cx="5294823" cy="48895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608905C-54BD-90EA-3A2C-8A4950A8112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4E1BF0AA-3245-26C5-D04C-0C8187A566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7803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1/2 Image Le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ED7BF39-5327-28B2-AAC0-33A0472425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83200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9E051231-F6FA-934C-3819-B4A4CCAE4EA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1"/>
            <a:ext cx="5294823" cy="48895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F8F3581E-6A95-F89B-A1BA-E6EC003D99B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42527348-0021-B289-DDF3-DED878914EE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37323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1/2 Image Le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6008691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2E5EBD3-CF49-5745-5997-8A4DBBC7A4C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1600" y="533400"/>
            <a:ext cx="5294824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A9F1E9A3-FB60-CAA9-D1AE-141120C9428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451601" y="1301750"/>
            <a:ext cx="5294823" cy="505940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59502A61-77BA-2703-A367-48DA035A45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0" y="2019300"/>
            <a:ext cx="5294824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E5DE6BF9-333E-30D5-046E-1AC99C30D7F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62179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hite w/Image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0B4C-FD90-F7EC-8665-A30C898B0F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accent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Picture Placeholder 6">
            <a:extLst>
              <a:ext uri="{FF2B5EF4-FFF2-40B4-BE49-F238E27FC236}">
                <a16:creationId xmlns:a16="http://schemas.microsoft.com/office/drawing/2014/main" id="{FC46FB06-08C1-FDC2-738A-BE4834B4A7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id="{FC31A72B-E464-BEAF-B263-EB2E0FFB3B71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C608905C-54BD-90EA-3A2C-8A4950A8112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 descr="A logo with white text&#10;&#10;AI-generated content may be incorrect.">
            <a:extLst>
              <a:ext uri="{FF2B5EF4-FFF2-40B4-BE49-F238E27FC236}">
                <a16:creationId xmlns:a16="http://schemas.microsoft.com/office/drawing/2014/main" id="{287DDED1-BE10-4076-5106-789DF800B3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76073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Teal w/Image Lef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D4DCE2EF-99C5-97FE-ECB8-64091F366B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87023DF2-A215-6400-BBF8-EF2337400E3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97A978B9-753E-3E79-AD5E-7375F6C7CF8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8A7DCEC5-8DEA-10EC-04F5-554BD291507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18148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Blue w/Image Lef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473556-2D78-6CE0-4DF4-2A0EE47E532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" y="0"/>
            <a:ext cx="4848225" cy="6858000"/>
          </a:xfrm>
          <a:solidFill>
            <a:schemeClr val="bg1">
              <a:lumMod val="75000"/>
            </a:schemeClr>
          </a:solidFill>
        </p:spPr>
        <p:txBody>
          <a:bodyPr anchor="ctr" anchorCtr="0"/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F61A02-BC80-E667-386D-400DB24C4D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07013" y="533400"/>
            <a:ext cx="6438947" cy="762001"/>
          </a:xfrm>
        </p:spPr>
        <p:txBody>
          <a:bodyPr wrap="square" lIns="0" tIns="0" rIns="0" bIns="0" anchor="b" anchorCtr="0"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2A9BBBB0-071F-8E72-6910-610B1BDA976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07013" y="1301750"/>
            <a:ext cx="6427789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CE66A13F-2204-DE82-7620-327B286D6E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7012" y="2019300"/>
            <a:ext cx="6427789" cy="4114800"/>
          </a:xfrm>
        </p:spPr>
        <p:txBody>
          <a:bodyPr>
            <a:noAutofit/>
          </a:bodyPr>
          <a:lstStyle>
            <a:lvl1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1pPr>
            <a:lvl2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2pPr>
            <a:lvl3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3pPr>
            <a:lvl4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4pPr>
            <a:lvl5pPr>
              <a:defRPr b="0" i="0">
                <a:solidFill>
                  <a:schemeClr val="bg1"/>
                </a:solidFill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8" name="Picture 7" descr="A logo with white text&#10;&#10;AI-generated content may be incorrect.">
            <a:extLst>
              <a:ext uri="{FF2B5EF4-FFF2-40B4-BE49-F238E27FC236}">
                <a16:creationId xmlns:a16="http://schemas.microsoft.com/office/drawing/2014/main" id="{B66EA3A6-EC52-09E4-1681-6E25F7AF03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0040" y="6269384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164040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White w/Lef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943494AE-7005-12BD-81E9-481E30487A8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3" y="1301750"/>
            <a:ext cx="8977310" cy="488951"/>
          </a:xfrm>
        </p:spPr>
        <p:txBody>
          <a:bodyPr lIns="0" tIns="45720" rIns="0" bIns="0">
            <a:noAutofit/>
          </a:bodyPr>
          <a:lstStyle>
            <a:lvl1pPr marL="0" indent="0">
              <a:lnSpc>
                <a:spcPct val="100000"/>
              </a:lnSpc>
              <a:spcAft>
                <a:spcPts val="0"/>
              </a:spcAft>
              <a:buNone/>
              <a:defRPr sz="1600" b="0" i="0">
                <a:latin typeface="Invention" panose="020B0503020008020204" pitchFamily="34" charset="0"/>
              </a:defRPr>
            </a:lvl1pPr>
            <a:lvl2pPr>
              <a:defRPr sz="1600" b="1"/>
            </a:lvl2pPr>
            <a:lvl3pPr>
              <a:defRPr sz="1600" b="1"/>
            </a:lvl3pPr>
            <a:lvl4pPr>
              <a:defRPr sz="1600" b="1"/>
            </a:lvl4pPr>
            <a:lvl5pPr>
              <a:defRPr sz="1600" b="1"/>
            </a:lvl5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/>
              <a:t>Subtitle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C11A-7D4C-7385-B281-DD3C34D6A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F3338534-32C3-D113-2582-C3D876EC64A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51601" y="2019300"/>
            <a:ext cx="5283200" cy="4114800"/>
          </a:xfrm>
        </p:spPr>
        <p:txBody>
          <a:bodyPr>
            <a:noAutofit/>
          </a:bodyPr>
          <a:lstStyle>
            <a:lvl1pPr>
              <a:defRPr b="0" i="0">
                <a:latin typeface="Invention" panose="020B0503020008020204" pitchFamily="34" charset="0"/>
              </a:defRPr>
            </a:lvl1pPr>
            <a:lvl2pPr>
              <a:defRPr b="0" i="0">
                <a:latin typeface="Invention" panose="020B0503020008020204" pitchFamily="34" charset="0"/>
              </a:defRPr>
            </a:lvl2pPr>
            <a:lvl3pPr>
              <a:defRPr b="0" i="0">
                <a:latin typeface="Invention" panose="020B0503020008020204" pitchFamily="34" charset="0"/>
              </a:defRPr>
            </a:lvl3pPr>
            <a:lvl4pPr>
              <a:defRPr b="0" i="0">
                <a:latin typeface="Invention" panose="020B0503020008020204" pitchFamily="34" charset="0"/>
              </a:defRPr>
            </a:lvl4pPr>
            <a:lvl5pPr>
              <a:defRPr b="0" i="0">
                <a:latin typeface="Invention" panose="020B0503020008020204" pitchFamily="34" charset="0"/>
              </a:defRPr>
            </a:lvl5pPr>
          </a:lstStyle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Picture Placeholder 6">
            <a:extLst>
              <a:ext uri="{FF2B5EF4-FFF2-40B4-BE49-F238E27FC236}">
                <a16:creationId xmlns:a16="http://schemas.microsoft.com/office/drawing/2014/main" id="{B50EF532-4C1F-542E-24C0-AC24A330F075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7201" y="2019300"/>
            <a:ext cx="5537200" cy="4114800"/>
          </a:xfrm>
          <a:solidFill>
            <a:schemeClr val="bg1">
              <a:lumMod val="85000"/>
            </a:schemeClr>
          </a:solidFill>
        </p:spPr>
        <p:txBody>
          <a:bodyPr anchor="ctr" anchorCtr="0">
            <a:noAutofit/>
          </a:bodyPr>
          <a:lstStyle>
            <a:lvl1pPr marL="0" indent="0" algn="ctr">
              <a:buNone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73C82F9-88D0-B88F-533E-E2B4FA8B64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533401"/>
            <a:ext cx="8975436" cy="768351"/>
          </a:xfrm>
        </p:spPr>
        <p:txBody>
          <a:bodyPr>
            <a:noAutofit/>
          </a:bodyPr>
          <a:lstStyle>
            <a:lvl1pPr marL="0" marR="0" indent="0" algn="l" defTabSz="91437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i="0">
                <a:latin typeface="Invention" panose="020B0503020008020204" pitchFamily="34" charset="0"/>
              </a:defRPr>
            </a:lvl1pPr>
          </a:lstStyle>
          <a:p>
            <a:r>
              <a:rPr lang="en-US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786951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7" Type="http://schemas.openxmlformats.org/officeDocument/2006/relationships/slideLayout" Target="../slideLayouts/slideLayout117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63" Type="http://schemas.openxmlformats.org/officeDocument/2006/relationships/slideLayout" Target="../slideLayouts/slideLayout63.xml"/><Relationship Id="rId84" Type="http://schemas.openxmlformats.org/officeDocument/2006/relationships/slideLayout" Target="../slideLayouts/slideLayout84.xml"/><Relationship Id="rId16" Type="http://schemas.openxmlformats.org/officeDocument/2006/relationships/slideLayout" Target="../slideLayouts/slideLayout16.xml"/><Relationship Id="rId107" Type="http://schemas.openxmlformats.org/officeDocument/2006/relationships/slideLayout" Target="../slideLayouts/slideLayout107.xml"/><Relationship Id="rId11" Type="http://schemas.openxmlformats.org/officeDocument/2006/relationships/slideLayout" Target="../slideLayouts/slideLayout11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74" Type="http://schemas.openxmlformats.org/officeDocument/2006/relationships/slideLayout" Target="../slideLayouts/slideLayout74.xml"/><Relationship Id="rId79" Type="http://schemas.openxmlformats.org/officeDocument/2006/relationships/slideLayout" Target="../slideLayouts/slideLayout79.xml"/><Relationship Id="rId102" Type="http://schemas.openxmlformats.org/officeDocument/2006/relationships/slideLayout" Target="../slideLayouts/slideLayout102.xml"/><Relationship Id="rId123" Type="http://schemas.openxmlformats.org/officeDocument/2006/relationships/slideLayout" Target="../slideLayouts/slideLayout123.xml"/><Relationship Id="rId128" Type="http://schemas.openxmlformats.org/officeDocument/2006/relationships/slideLayout" Target="../slideLayouts/slideLayout128.xml"/><Relationship Id="rId5" Type="http://schemas.openxmlformats.org/officeDocument/2006/relationships/slideLayout" Target="../slideLayouts/slideLayout5.xml"/><Relationship Id="rId90" Type="http://schemas.openxmlformats.org/officeDocument/2006/relationships/slideLayout" Target="../slideLayouts/slideLayout90.xml"/><Relationship Id="rId95" Type="http://schemas.openxmlformats.org/officeDocument/2006/relationships/slideLayout" Target="../slideLayouts/slideLayout95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113" Type="http://schemas.openxmlformats.org/officeDocument/2006/relationships/slideLayout" Target="../slideLayouts/slideLayout113.xml"/><Relationship Id="rId118" Type="http://schemas.openxmlformats.org/officeDocument/2006/relationships/slideLayout" Target="../slideLayouts/slideLayout118.xml"/><Relationship Id="rId134" Type="http://schemas.openxmlformats.org/officeDocument/2006/relationships/slideLayout" Target="../slideLayouts/slideLayout134.xml"/><Relationship Id="rId80" Type="http://schemas.openxmlformats.org/officeDocument/2006/relationships/slideLayout" Target="../slideLayouts/slideLayout80.xml"/><Relationship Id="rId85" Type="http://schemas.openxmlformats.org/officeDocument/2006/relationships/slideLayout" Target="../slideLayouts/slideLayout85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59" Type="http://schemas.openxmlformats.org/officeDocument/2006/relationships/slideLayout" Target="../slideLayouts/slideLayout59.xml"/><Relationship Id="rId103" Type="http://schemas.openxmlformats.org/officeDocument/2006/relationships/slideLayout" Target="../slideLayouts/slideLayout103.xml"/><Relationship Id="rId108" Type="http://schemas.openxmlformats.org/officeDocument/2006/relationships/slideLayout" Target="../slideLayouts/slideLayout108.xml"/><Relationship Id="rId124" Type="http://schemas.openxmlformats.org/officeDocument/2006/relationships/slideLayout" Target="../slideLayouts/slideLayout124.xml"/><Relationship Id="rId129" Type="http://schemas.openxmlformats.org/officeDocument/2006/relationships/slideLayout" Target="../slideLayouts/slideLayout129.xml"/><Relationship Id="rId54" Type="http://schemas.openxmlformats.org/officeDocument/2006/relationships/slideLayout" Target="../slideLayouts/slideLayout54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91" Type="http://schemas.openxmlformats.org/officeDocument/2006/relationships/slideLayout" Target="../slideLayouts/slideLayout91.xml"/><Relationship Id="rId96" Type="http://schemas.openxmlformats.org/officeDocument/2006/relationships/slideLayout" Target="../slideLayouts/slideLayout9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49" Type="http://schemas.openxmlformats.org/officeDocument/2006/relationships/slideLayout" Target="../slideLayouts/slideLayout49.xml"/><Relationship Id="rId114" Type="http://schemas.openxmlformats.org/officeDocument/2006/relationships/slideLayout" Target="../slideLayouts/slideLayout114.xml"/><Relationship Id="rId119" Type="http://schemas.openxmlformats.org/officeDocument/2006/relationships/slideLayout" Target="../slideLayouts/slideLayout119.xml"/><Relationship Id="rId44" Type="http://schemas.openxmlformats.org/officeDocument/2006/relationships/slideLayout" Target="../slideLayouts/slideLayout44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81" Type="http://schemas.openxmlformats.org/officeDocument/2006/relationships/slideLayout" Target="../slideLayouts/slideLayout81.xml"/><Relationship Id="rId86" Type="http://schemas.openxmlformats.org/officeDocument/2006/relationships/slideLayout" Target="../slideLayouts/slideLayout86.xml"/><Relationship Id="rId130" Type="http://schemas.openxmlformats.org/officeDocument/2006/relationships/slideLayout" Target="../slideLayouts/slideLayout130.xml"/><Relationship Id="rId135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109" Type="http://schemas.openxmlformats.org/officeDocument/2006/relationships/slideLayout" Target="../slideLayouts/slideLayout10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97" Type="http://schemas.openxmlformats.org/officeDocument/2006/relationships/slideLayout" Target="../slideLayouts/slideLayout97.xml"/><Relationship Id="rId104" Type="http://schemas.openxmlformats.org/officeDocument/2006/relationships/slideLayout" Target="../slideLayouts/slideLayout104.xml"/><Relationship Id="rId120" Type="http://schemas.openxmlformats.org/officeDocument/2006/relationships/slideLayout" Target="../slideLayouts/slideLayout120.xml"/><Relationship Id="rId125" Type="http://schemas.openxmlformats.org/officeDocument/2006/relationships/slideLayout" Target="../slideLayouts/slideLayout12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92" Type="http://schemas.openxmlformats.org/officeDocument/2006/relationships/slideLayout" Target="../slideLayouts/slideLayout92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Relationship Id="rId24" Type="http://schemas.openxmlformats.org/officeDocument/2006/relationships/slideLayout" Target="../slideLayouts/slideLayout24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66" Type="http://schemas.openxmlformats.org/officeDocument/2006/relationships/slideLayout" Target="../slideLayouts/slideLayout66.xml"/><Relationship Id="rId87" Type="http://schemas.openxmlformats.org/officeDocument/2006/relationships/slideLayout" Target="../slideLayouts/slideLayout87.xml"/><Relationship Id="rId110" Type="http://schemas.openxmlformats.org/officeDocument/2006/relationships/slideLayout" Target="../slideLayouts/slideLayout110.xml"/><Relationship Id="rId115" Type="http://schemas.openxmlformats.org/officeDocument/2006/relationships/slideLayout" Target="../slideLayouts/slideLayout115.xml"/><Relationship Id="rId131" Type="http://schemas.openxmlformats.org/officeDocument/2006/relationships/slideLayout" Target="../slideLayouts/slideLayout131.xml"/><Relationship Id="rId136" Type="http://schemas.openxmlformats.org/officeDocument/2006/relationships/image" Target="../media/image1.png"/><Relationship Id="rId61" Type="http://schemas.openxmlformats.org/officeDocument/2006/relationships/slideLayout" Target="../slideLayouts/slideLayout61.xml"/><Relationship Id="rId82" Type="http://schemas.openxmlformats.org/officeDocument/2006/relationships/slideLayout" Target="../slideLayouts/slideLayout82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56" Type="http://schemas.openxmlformats.org/officeDocument/2006/relationships/slideLayout" Target="../slideLayouts/slideLayout56.xml"/><Relationship Id="rId77" Type="http://schemas.openxmlformats.org/officeDocument/2006/relationships/slideLayout" Target="../slideLayouts/slideLayout77.xml"/><Relationship Id="rId100" Type="http://schemas.openxmlformats.org/officeDocument/2006/relationships/slideLayout" Target="../slideLayouts/slideLayout100.xml"/><Relationship Id="rId105" Type="http://schemas.openxmlformats.org/officeDocument/2006/relationships/slideLayout" Target="../slideLayouts/slideLayout105.xml"/><Relationship Id="rId126" Type="http://schemas.openxmlformats.org/officeDocument/2006/relationships/slideLayout" Target="../slideLayouts/slideLayout12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93" Type="http://schemas.openxmlformats.org/officeDocument/2006/relationships/slideLayout" Target="../slideLayouts/slideLayout93.xml"/><Relationship Id="rId98" Type="http://schemas.openxmlformats.org/officeDocument/2006/relationships/slideLayout" Target="../slideLayouts/slideLayout98.xml"/><Relationship Id="rId121" Type="http://schemas.openxmlformats.org/officeDocument/2006/relationships/slideLayout" Target="../slideLayouts/slideLayout121.xml"/><Relationship Id="rId3" Type="http://schemas.openxmlformats.org/officeDocument/2006/relationships/slideLayout" Target="../slideLayouts/slideLayout3.xml"/><Relationship Id="rId25" Type="http://schemas.openxmlformats.org/officeDocument/2006/relationships/slideLayout" Target="../slideLayouts/slideLayout25.xml"/><Relationship Id="rId46" Type="http://schemas.openxmlformats.org/officeDocument/2006/relationships/slideLayout" Target="../slideLayouts/slideLayout46.xml"/><Relationship Id="rId67" Type="http://schemas.openxmlformats.org/officeDocument/2006/relationships/slideLayout" Target="../slideLayouts/slideLayout67.xml"/><Relationship Id="rId116" Type="http://schemas.openxmlformats.org/officeDocument/2006/relationships/slideLayout" Target="../slideLayouts/slideLayout11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62" Type="http://schemas.openxmlformats.org/officeDocument/2006/relationships/slideLayout" Target="../slideLayouts/slideLayout62.xml"/><Relationship Id="rId83" Type="http://schemas.openxmlformats.org/officeDocument/2006/relationships/slideLayout" Target="../slideLayouts/slideLayout83.xml"/><Relationship Id="rId88" Type="http://schemas.openxmlformats.org/officeDocument/2006/relationships/slideLayout" Target="../slideLayouts/slideLayout88.xml"/><Relationship Id="rId111" Type="http://schemas.openxmlformats.org/officeDocument/2006/relationships/slideLayout" Target="../slideLayouts/slideLayout111.xml"/><Relationship Id="rId132" Type="http://schemas.openxmlformats.org/officeDocument/2006/relationships/slideLayout" Target="../slideLayouts/slideLayout132.xml"/><Relationship Id="rId15" Type="http://schemas.openxmlformats.org/officeDocument/2006/relationships/slideLayout" Target="../slideLayouts/slideLayout15.xml"/><Relationship Id="rId36" Type="http://schemas.openxmlformats.org/officeDocument/2006/relationships/slideLayout" Target="../slideLayouts/slideLayout36.xml"/><Relationship Id="rId57" Type="http://schemas.openxmlformats.org/officeDocument/2006/relationships/slideLayout" Target="../slideLayouts/slideLayout57.xml"/><Relationship Id="rId106" Type="http://schemas.openxmlformats.org/officeDocument/2006/relationships/slideLayout" Target="../slideLayouts/slideLayout106.xml"/><Relationship Id="rId127" Type="http://schemas.openxmlformats.org/officeDocument/2006/relationships/slideLayout" Target="../slideLayouts/slideLayout12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52" Type="http://schemas.openxmlformats.org/officeDocument/2006/relationships/slideLayout" Target="../slideLayouts/slideLayout52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94" Type="http://schemas.openxmlformats.org/officeDocument/2006/relationships/slideLayout" Target="../slideLayouts/slideLayout94.xml"/><Relationship Id="rId99" Type="http://schemas.openxmlformats.org/officeDocument/2006/relationships/slideLayout" Target="../slideLayouts/slideLayout99.xml"/><Relationship Id="rId101" Type="http://schemas.openxmlformats.org/officeDocument/2006/relationships/slideLayout" Target="../slideLayouts/slideLayout101.xml"/><Relationship Id="rId122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slideLayout" Target="../slideLayouts/slideLayout26.xml"/><Relationship Id="rId47" Type="http://schemas.openxmlformats.org/officeDocument/2006/relationships/slideLayout" Target="../slideLayouts/slideLayout47.xml"/><Relationship Id="rId68" Type="http://schemas.openxmlformats.org/officeDocument/2006/relationships/slideLayout" Target="../slideLayouts/slideLayout68.xml"/><Relationship Id="rId89" Type="http://schemas.openxmlformats.org/officeDocument/2006/relationships/slideLayout" Target="../slideLayouts/slideLayout89.xml"/><Relationship Id="rId112" Type="http://schemas.openxmlformats.org/officeDocument/2006/relationships/slideLayout" Target="../slideLayouts/slideLayout112.xml"/><Relationship Id="rId133" Type="http://schemas.openxmlformats.org/officeDocument/2006/relationships/slideLayout" Target="../slideLayouts/slideLayout13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1FD663-FFED-47AB-B75B-87952EA5C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533401"/>
            <a:ext cx="11277601" cy="76835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/>
              <a:t>Title goes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8CA46-8661-18C4-C9A2-9246F4DCF5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91600" y="6486087"/>
            <a:ext cx="2743200" cy="138499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r">
              <a:defRPr sz="900" b="0" i="0">
                <a:solidFill>
                  <a:schemeClr val="tx1"/>
                </a:solidFill>
                <a:latin typeface="Invention" panose="020B0503020008020204" pitchFamily="34" charset="0"/>
              </a:defRPr>
            </a:lvl1pPr>
          </a:lstStyle>
          <a:p>
            <a:fld id="{CB3EECCA-3F05-6344-BC4D-80BD3D734C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9B67F7-2A96-C8A8-B343-8FAFF3755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019300"/>
            <a:ext cx="11277600" cy="4114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Text goes here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5"/>
            <a:endParaRPr lang="en-US"/>
          </a:p>
        </p:txBody>
      </p:sp>
      <p:pic>
        <p:nvPicPr>
          <p:cNvPr id="4" name="Picture 3" descr="A logo with a black background&#10;&#10;AI-generated content may be incorrect.">
            <a:extLst>
              <a:ext uri="{FF2B5EF4-FFF2-40B4-BE49-F238E27FC236}">
                <a16:creationId xmlns:a16="http://schemas.microsoft.com/office/drawing/2014/main" id="{BD2C496A-8E38-2F96-540D-9871CD5AA8B8}"/>
              </a:ext>
            </a:extLst>
          </p:cNvPr>
          <p:cNvPicPr>
            <a:picLocks noChangeAspect="1"/>
          </p:cNvPicPr>
          <p:nvPr userDrawn="1"/>
        </p:nvPicPr>
        <p:blipFill>
          <a:blip r:embed="rId13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614" y="6269546"/>
            <a:ext cx="1023546" cy="557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02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  <p:sldLayoutId id="2147483834" r:id="rId12"/>
    <p:sldLayoutId id="2147483835" r:id="rId13"/>
    <p:sldLayoutId id="2147483836" r:id="rId14"/>
    <p:sldLayoutId id="2147483837" r:id="rId15"/>
    <p:sldLayoutId id="2147483838" r:id="rId16"/>
    <p:sldLayoutId id="2147483839" r:id="rId17"/>
    <p:sldLayoutId id="2147483840" r:id="rId18"/>
    <p:sldLayoutId id="2147483841" r:id="rId19"/>
    <p:sldLayoutId id="2147483842" r:id="rId20"/>
    <p:sldLayoutId id="2147483843" r:id="rId21"/>
    <p:sldLayoutId id="2147483844" r:id="rId22"/>
    <p:sldLayoutId id="2147483845" r:id="rId23"/>
    <p:sldLayoutId id="2147483846" r:id="rId24"/>
    <p:sldLayoutId id="2147483847" r:id="rId25"/>
    <p:sldLayoutId id="2147483848" r:id="rId26"/>
    <p:sldLayoutId id="2147483849" r:id="rId27"/>
    <p:sldLayoutId id="2147483850" r:id="rId28"/>
    <p:sldLayoutId id="2147483851" r:id="rId29"/>
    <p:sldLayoutId id="2147483852" r:id="rId30"/>
    <p:sldLayoutId id="2147483853" r:id="rId31"/>
    <p:sldLayoutId id="2147483854" r:id="rId32"/>
    <p:sldLayoutId id="2147483947" r:id="rId33"/>
    <p:sldLayoutId id="2147483952" r:id="rId34"/>
    <p:sldLayoutId id="2147483953" r:id="rId35"/>
    <p:sldLayoutId id="2147483954" r:id="rId36"/>
    <p:sldLayoutId id="2147483855" r:id="rId37"/>
    <p:sldLayoutId id="2147483857" r:id="rId38"/>
    <p:sldLayoutId id="2147483856" r:id="rId39"/>
    <p:sldLayoutId id="2147483858" r:id="rId40"/>
    <p:sldLayoutId id="2147483859" r:id="rId41"/>
    <p:sldLayoutId id="2147483860" r:id="rId42"/>
    <p:sldLayoutId id="2147483861" r:id="rId43"/>
    <p:sldLayoutId id="2147483862" r:id="rId44"/>
    <p:sldLayoutId id="2147483863" r:id="rId45"/>
    <p:sldLayoutId id="2147483864" r:id="rId46"/>
    <p:sldLayoutId id="2147483865" r:id="rId47"/>
    <p:sldLayoutId id="2147483866" r:id="rId48"/>
    <p:sldLayoutId id="2147483867" r:id="rId49"/>
    <p:sldLayoutId id="2147483868" r:id="rId50"/>
    <p:sldLayoutId id="2147483869" r:id="rId51"/>
    <p:sldLayoutId id="2147483870" r:id="rId52"/>
    <p:sldLayoutId id="2147483871" r:id="rId53"/>
    <p:sldLayoutId id="2147483872" r:id="rId54"/>
    <p:sldLayoutId id="2147483873" r:id="rId55"/>
    <p:sldLayoutId id="2147483874" r:id="rId56"/>
    <p:sldLayoutId id="2147483875" r:id="rId57"/>
    <p:sldLayoutId id="2147483876" r:id="rId58"/>
    <p:sldLayoutId id="2147483877" r:id="rId59"/>
    <p:sldLayoutId id="2147483878" r:id="rId60"/>
    <p:sldLayoutId id="2147483879" r:id="rId61"/>
    <p:sldLayoutId id="2147483880" r:id="rId62"/>
    <p:sldLayoutId id="2147483881" r:id="rId63"/>
    <p:sldLayoutId id="2147483882" r:id="rId64"/>
    <p:sldLayoutId id="2147483883" r:id="rId65"/>
    <p:sldLayoutId id="2147483884" r:id="rId66"/>
    <p:sldLayoutId id="2147483885" r:id="rId67"/>
    <p:sldLayoutId id="2147483886" r:id="rId68"/>
    <p:sldLayoutId id="2147483887" r:id="rId69"/>
    <p:sldLayoutId id="2147483888" r:id="rId70"/>
    <p:sldLayoutId id="2147483889" r:id="rId71"/>
    <p:sldLayoutId id="2147483890" r:id="rId72"/>
    <p:sldLayoutId id="2147483891" r:id="rId73"/>
    <p:sldLayoutId id="2147483892" r:id="rId74"/>
    <p:sldLayoutId id="2147483893" r:id="rId75"/>
    <p:sldLayoutId id="2147483894" r:id="rId76"/>
    <p:sldLayoutId id="2147483895" r:id="rId77"/>
    <p:sldLayoutId id="2147483896" r:id="rId78"/>
    <p:sldLayoutId id="2147483897" r:id="rId79"/>
    <p:sldLayoutId id="2147483898" r:id="rId80"/>
    <p:sldLayoutId id="2147483899" r:id="rId81"/>
    <p:sldLayoutId id="2147483900" r:id="rId82"/>
    <p:sldLayoutId id="2147483901" r:id="rId83"/>
    <p:sldLayoutId id="2147483902" r:id="rId84"/>
    <p:sldLayoutId id="2147483903" r:id="rId85"/>
    <p:sldLayoutId id="2147483904" r:id="rId86"/>
    <p:sldLayoutId id="2147483905" r:id="rId87"/>
    <p:sldLayoutId id="2147483906" r:id="rId88"/>
    <p:sldLayoutId id="2147483907" r:id="rId89"/>
    <p:sldLayoutId id="2147483908" r:id="rId90"/>
    <p:sldLayoutId id="2147483909" r:id="rId91"/>
    <p:sldLayoutId id="2147483910" r:id="rId92"/>
    <p:sldLayoutId id="2147483911" r:id="rId93"/>
    <p:sldLayoutId id="2147483912" r:id="rId94"/>
    <p:sldLayoutId id="2147483913" r:id="rId95"/>
    <p:sldLayoutId id="2147483914" r:id="rId96"/>
    <p:sldLayoutId id="2147483915" r:id="rId97"/>
    <p:sldLayoutId id="2147483916" r:id="rId98"/>
    <p:sldLayoutId id="2147483917" r:id="rId99"/>
    <p:sldLayoutId id="2147483918" r:id="rId100"/>
    <p:sldLayoutId id="2147483919" r:id="rId101"/>
    <p:sldLayoutId id="2147483920" r:id="rId102"/>
    <p:sldLayoutId id="2147483921" r:id="rId103"/>
    <p:sldLayoutId id="2147483922" r:id="rId104"/>
    <p:sldLayoutId id="2147483923" r:id="rId105"/>
    <p:sldLayoutId id="2147483924" r:id="rId106"/>
    <p:sldLayoutId id="2147483925" r:id="rId107"/>
    <p:sldLayoutId id="2147483926" r:id="rId108"/>
    <p:sldLayoutId id="2147483927" r:id="rId109"/>
    <p:sldLayoutId id="2147483928" r:id="rId110"/>
    <p:sldLayoutId id="2147483929" r:id="rId111"/>
    <p:sldLayoutId id="2147483930" r:id="rId112"/>
    <p:sldLayoutId id="2147483931" r:id="rId113"/>
    <p:sldLayoutId id="2147483932" r:id="rId114"/>
    <p:sldLayoutId id="2147483933" r:id="rId115"/>
    <p:sldLayoutId id="2147483934" r:id="rId116"/>
    <p:sldLayoutId id="2147483935" r:id="rId117"/>
    <p:sldLayoutId id="2147483936" r:id="rId118"/>
    <p:sldLayoutId id="2147483937" r:id="rId119"/>
    <p:sldLayoutId id="2147483938" r:id="rId120"/>
    <p:sldLayoutId id="2147483939" r:id="rId121"/>
    <p:sldLayoutId id="2147483940" r:id="rId122"/>
    <p:sldLayoutId id="2147483941" r:id="rId123"/>
    <p:sldLayoutId id="2147483942" r:id="rId124"/>
    <p:sldLayoutId id="2147483943" r:id="rId125"/>
    <p:sldLayoutId id="2147483944" r:id="rId126"/>
    <p:sldLayoutId id="2147483945" r:id="rId127"/>
    <p:sldLayoutId id="2147483946" r:id="rId128"/>
    <p:sldLayoutId id="2147483955" r:id="rId129"/>
    <p:sldLayoutId id="2147483975" r:id="rId130"/>
    <p:sldLayoutId id="2147483968" r:id="rId131"/>
    <p:sldLayoutId id="2147483963" r:id="rId132"/>
    <p:sldLayoutId id="2147483965" r:id="rId133"/>
    <p:sldLayoutId id="2147483966" r:id="rId134"/>
  </p:sldLayoutIdLst>
  <p:hf hdr="0" ftr="0" dt="0"/>
  <p:txStyles>
    <p:titleStyle>
      <a:lvl1pPr algn="l" defTabSz="914377" rtl="0" eaLnBrk="1" latinLnBrk="0" hangingPunct="1">
        <a:lnSpc>
          <a:spcPct val="100000"/>
        </a:lnSpc>
        <a:spcBef>
          <a:spcPct val="0"/>
        </a:spcBef>
        <a:buNone/>
        <a:defRPr sz="2800" b="0" i="0" kern="1200">
          <a:solidFill>
            <a:schemeClr val="accent1"/>
          </a:solidFill>
          <a:latin typeface="Invention" panose="020B0503020008020204" pitchFamily="34" charset="0"/>
          <a:ea typeface="+mj-ea"/>
          <a:cs typeface="+mj-cs"/>
        </a:defRPr>
      </a:lvl1pPr>
    </p:titleStyle>
    <p:bodyStyle>
      <a:lvl1pPr marL="165096" indent="-165096" algn="l" defTabSz="914377" rtl="0" eaLnBrk="1" latinLnBrk="0" hangingPunct="1">
        <a:lnSpc>
          <a:spcPct val="100000"/>
        </a:lnSpc>
        <a:spcBef>
          <a:spcPts val="20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1pPr>
      <a:lvl2pPr marL="342891" indent="-16827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8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2pPr>
      <a:lvl3pPr marL="515926" indent="-176209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3pPr>
      <a:lvl4pPr marL="687371" indent="-168270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4pPr>
      <a:lvl5pPr marL="860404" indent="-176209" algn="l" defTabSz="914377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/>
        <a:defRPr sz="16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5pPr>
      <a:lvl6pPr marL="1033437" indent="-174621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tabLst/>
        <a:defRPr sz="1400" b="0" i="0" kern="1200">
          <a:solidFill>
            <a:schemeClr val="tx1"/>
          </a:solidFill>
          <a:latin typeface="Invention" panose="020B0503020008020204" pitchFamily="34" charset="0"/>
          <a:ea typeface="+mn-ea"/>
          <a:cs typeface="+mn-cs"/>
        </a:defRPr>
      </a:lvl6pPr>
      <a:lvl7pPr marL="1831929" indent="-173034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100000"/>
        </a:lnSpc>
        <a:spcBef>
          <a:spcPts val="0"/>
        </a:spcBef>
        <a:spcAft>
          <a:spcPts val="2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711482" indent="0" algn="l" defTabSz="914377" rtl="0" eaLnBrk="1" latinLnBrk="0" hangingPunct="1">
        <a:lnSpc>
          <a:spcPct val="90000"/>
        </a:lnSpc>
        <a:spcBef>
          <a:spcPts val="0"/>
        </a:spcBef>
        <a:spcAft>
          <a:spcPts val="4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63" orient="horz" pos="336" userDrawn="1">
          <p15:clr>
            <a:srgbClr val="F26B43"/>
          </p15:clr>
        </p15:guide>
        <p15:guide id="64" pos="3840" userDrawn="1">
          <p15:clr>
            <a:srgbClr val="F26B43"/>
          </p15:clr>
        </p15:guide>
        <p15:guide id="65" pos="7392" userDrawn="1">
          <p15:clr>
            <a:srgbClr val="F26B43"/>
          </p15:clr>
        </p15:guide>
        <p15:guide id="66" orient="horz" pos="4128" userDrawn="1">
          <p15:clr>
            <a:srgbClr val="F26B43"/>
          </p15:clr>
        </p15:guide>
        <p15:guide id="67" orient="horz" pos="3864" userDrawn="1">
          <p15:clr>
            <a:srgbClr val="F26B43"/>
          </p15:clr>
        </p15:guide>
        <p15:guide id="68" orient="horz" pos="4224" userDrawn="1">
          <p15:clr>
            <a:srgbClr val="F26B43"/>
          </p15:clr>
        </p15:guide>
        <p15:guide id="69" orient="horz" pos="816" userDrawn="1">
          <p15:clr>
            <a:srgbClr val="F26B43"/>
          </p15:clr>
        </p15:guide>
        <p15:guide id="70" orient="horz" pos="1128" userDrawn="1">
          <p15:clr>
            <a:srgbClr val="F26B43"/>
          </p15:clr>
        </p15:guide>
        <p15:guide id="71" orient="horz" pos="1272" userDrawn="1">
          <p15:clr>
            <a:srgbClr val="F26B43"/>
          </p15:clr>
        </p15:guide>
        <p15:guide id="72" pos="4499" userDrawn="1">
          <p15:clr>
            <a:srgbClr val="F26B43"/>
          </p15:clr>
        </p15:guide>
        <p15:guide id="73" orient="horz" pos="2160" userDrawn="1">
          <p15:clr>
            <a:srgbClr val="F26B43"/>
          </p15:clr>
        </p15:guide>
        <p15:guide id="74" pos="288" userDrawn="1">
          <p15:clr>
            <a:srgbClr val="F26B43"/>
          </p15:clr>
        </p15:guide>
        <p15:guide id="75" pos="888" userDrawn="1">
          <p15:clr>
            <a:srgbClr val="F26B43"/>
          </p15:clr>
        </p15:guide>
        <p15:guide id="76" pos="1008" userDrawn="1">
          <p15:clr>
            <a:srgbClr val="F26B43"/>
          </p15:clr>
        </p15:guide>
        <p15:guide id="77" pos="1608" userDrawn="1">
          <p15:clr>
            <a:srgbClr val="F26B43"/>
          </p15:clr>
        </p15:guide>
        <p15:guide id="78" pos="1728" userDrawn="1">
          <p15:clr>
            <a:srgbClr val="F26B43"/>
          </p15:clr>
        </p15:guide>
        <p15:guide id="79" pos="2328" userDrawn="1">
          <p15:clr>
            <a:srgbClr val="F26B43"/>
          </p15:clr>
        </p15:guide>
        <p15:guide id="80" pos="3776" userDrawn="1">
          <p15:clr>
            <a:srgbClr val="F26B43"/>
          </p15:clr>
        </p15:guide>
        <p15:guide id="81" pos="2455" userDrawn="1">
          <p15:clr>
            <a:srgbClr val="F26B43"/>
          </p15:clr>
        </p15:guide>
        <p15:guide id="82" pos="3055" userDrawn="1">
          <p15:clr>
            <a:srgbClr val="F26B43"/>
          </p15:clr>
        </p15:guide>
        <p15:guide id="83" pos="3172" userDrawn="1">
          <p15:clr>
            <a:srgbClr val="F26B43"/>
          </p15:clr>
        </p15:guide>
        <p15:guide id="84" pos="3903" userDrawn="1">
          <p15:clr>
            <a:srgbClr val="F26B43"/>
          </p15:clr>
        </p15:guide>
        <p15:guide id="85" pos="5221" userDrawn="1">
          <p15:clr>
            <a:srgbClr val="F26B43"/>
          </p15:clr>
        </p15:guide>
        <p15:guide id="86" pos="5343" userDrawn="1">
          <p15:clr>
            <a:srgbClr val="F26B43"/>
          </p15:clr>
        </p15:guide>
        <p15:guide id="87" pos="5943" userDrawn="1">
          <p15:clr>
            <a:srgbClr val="F26B43"/>
          </p15:clr>
        </p15:guide>
        <p15:guide id="88" pos="6064" userDrawn="1">
          <p15:clr>
            <a:srgbClr val="F26B43"/>
          </p15:clr>
        </p15:guide>
        <p15:guide id="89" pos="6665" userDrawn="1">
          <p15:clr>
            <a:srgbClr val="F26B43"/>
          </p15:clr>
        </p15:guide>
        <p15:guide id="90" pos="6787" userDrawn="1">
          <p15:clr>
            <a:srgbClr val="F26B43"/>
          </p15:clr>
        </p15:guide>
        <p15:guide id="91" pos="4620" userDrawn="1">
          <p15:clr>
            <a:srgbClr val="F26B43"/>
          </p15:clr>
        </p15:guide>
        <p15:guide id="92" orient="horz" pos="397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96" b="1">
                <a:solidFill>
                  <a:srgbClr val="FFFFFF"/>
                </a:solidFill>
              </a:defRPr>
            </a:pPr>
            <a:r>
              <a:t>To Save or Not to Save:</a:t>
            </a:r>
            <a:br/>
            <a:r>
              <a:t>Parallel Bayesian Testing</a:t>
            </a:r>
            <a:br/>
            <a:r>
              <a:t>for R Packages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>
              <a:defRPr sz="2380">
                <a:solidFill>
                  <a:srgbClr val="FFFFFF"/>
                </a:solidFill>
              </a:defRPr>
            </a:pPr>
            <a:r>
              <a:rPr dirty="0"/>
              <a:t>Shuai Wu (MSD)  &amp;  Jean Muller (MSD)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>
              <a:defRPr sz="1587">
                <a:solidFill>
                  <a:srgbClr val="FFFFFF"/>
                </a:solidFill>
              </a:defRPr>
            </a:pPr>
            <a:r>
              <a:rPr err="1"/>
              <a:t>useR</a:t>
            </a:r>
            <a:r>
              <a:t>! 2026  •  Warsaw  •  Lightning Talk</a:t>
            </a: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9624591" y="4322509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Oval 5"/>
          <p:cNvSpPr/>
          <p:nvPr/>
        </p:nvSpPr>
        <p:spPr>
          <a:xfrm>
            <a:off x="9592496" y="4290414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Oval 6"/>
          <p:cNvSpPr/>
          <p:nvPr/>
        </p:nvSpPr>
        <p:spPr>
          <a:xfrm>
            <a:off x="9785068" y="4354604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7"/>
          <p:cNvSpPr/>
          <p:nvPr/>
        </p:nvSpPr>
        <p:spPr>
          <a:xfrm>
            <a:off x="9913451" y="4825338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774371" y="4461590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10234405" y="4461590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9838561" y="4525780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10298595" y="4525780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9924148" y="4611367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10384182" y="4611367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9988339" y="4675558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0448373" y="4675558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9999037" y="4686256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0459071" y="4686256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0095323" y="4803939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10555357" y="4803939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977641" y="4782542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437675" y="4782542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Rounded Rectangle 22"/>
          <p:cNvSpPr/>
          <p:nvPr/>
        </p:nvSpPr>
        <p:spPr>
          <a:xfrm rot="600000">
            <a:off x="9870656" y="4397400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 rot="-600000">
            <a:off x="10362785" y="4397400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9752974" y="4889528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0705137" y="4889528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10116722" y="4975117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095325" y="4910926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Freeform 28"/>
          <p:cNvSpPr/>
          <p:nvPr/>
        </p:nvSpPr>
        <p:spPr>
          <a:xfrm>
            <a:off x="9196481" y="5131039"/>
            <a:ext cx="646307" cy="309551"/>
          </a:xfrm>
          <a:custGeom>
            <a:avLst/>
            <a:gdLst/>
            <a:ahLst/>
            <a:cxnLst/>
            <a:rect l="l" t="t" r="r" b="b"/>
            <a:pathLst>
              <a:path w="646307" h="309551">
                <a:moveTo>
                  <a:pt x="552262" y="0"/>
                </a:moveTo>
                <a:lnTo>
                  <a:pt x="540482" y="35337"/>
                </a:lnTo>
                <a:lnTo>
                  <a:pt x="524467" y="67727"/>
                </a:lnTo>
                <a:lnTo>
                  <a:pt x="518565" y="93018"/>
                </a:lnTo>
                <a:lnTo>
                  <a:pt x="517363" y="110740"/>
                </a:lnTo>
                <a:lnTo>
                  <a:pt x="518409" y="121369"/>
                </a:lnTo>
                <a:lnTo>
                  <a:pt x="520669" y="124654"/>
                </a:lnTo>
                <a:lnTo>
                  <a:pt x="523604" y="120752"/>
                </a:lnTo>
                <a:lnTo>
                  <a:pt x="524538" y="118070"/>
                </a:lnTo>
                <a:lnTo>
                  <a:pt x="517281" y="113853"/>
                </a:lnTo>
                <a:lnTo>
                  <a:pt x="503410" y="105621"/>
                </a:lnTo>
                <a:lnTo>
                  <a:pt x="485742" y="94324"/>
                </a:lnTo>
                <a:lnTo>
                  <a:pt x="466096" y="82121"/>
                </a:lnTo>
                <a:lnTo>
                  <a:pt x="445152" y="71242"/>
                </a:lnTo>
                <a:lnTo>
                  <a:pt x="421606" y="63860"/>
                </a:lnTo>
                <a:lnTo>
                  <a:pt x="391174" y="65013"/>
                </a:lnTo>
                <a:lnTo>
                  <a:pt x="359508" y="85667"/>
                </a:lnTo>
                <a:lnTo>
                  <a:pt x="343917" y="116523"/>
                </a:lnTo>
                <a:lnTo>
                  <a:pt x="338412" y="146465"/>
                </a:lnTo>
                <a:lnTo>
                  <a:pt x="336378" y="175539"/>
                </a:lnTo>
                <a:lnTo>
                  <a:pt x="335215" y="202992"/>
                </a:lnTo>
                <a:lnTo>
                  <a:pt x="333410" y="226464"/>
                </a:lnTo>
                <a:lnTo>
                  <a:pt x="330131" y="242540"/>
                </a:lnTo>
                <a:lnTo>
                  <a:pt x="326675" y="246563"/>
                </a:lnTo>
                <a:lnTo>
                  <a:pt x="331340" y="236469"/>
                </a:lnTo>
                <a:lnTo>
                  <a:pt x="342532" y="229278"/>
                </a:lnTo>
                <a:lnTo>
                  <a:pt x="338529" y="224522"/>
                </a:lnTo>
                <a:lnTo>
                  <a:pt x="323478" y="213204"/>
                </a:lnTo>
                <a:lnTo>
                  <a:pt x="303450" y="196675"/>
                </a:lnTo>
                <a:lnTo>
                  <a:pt x="281312" y="177936"/>
                </a:lnTo>
                <a:lnTo>
                  <a:pt x="258642" y="159752"/>
                </a:lnTo>
                <a:lnTo>
                  <a:pt x="236119" y="144290"/>
                </a:lnTo>
                <a:lnTo>
                  <a:pt x="213096" y="133020"/>
                </a:lnTo>
                <a:lnTo>
                  <a:pt x="186764" y="127848"/>
                </a:lnTo>
                <a:lnTo>
                  <a:pt x="156058" y="134740"/>
                </a:lnTo>
                <a:lnTo>
                  <a:pt x="132233" y="154830"/>
                </a:lnTo>
                <a:lnTo>
                  <a:pt x="119323" y="176837"/>
                </a:lnTo>
                <a:lnTo>
                  <a:pt x="111454" y="196125"/>
                </a:lnTo>
                <a:lnTo>
                  <a:pt x="105270" y="211616"/>
                </a:lnTo>
                <a:lnTo>
                  <a:pt x="99773" y="221885"/>
                </a:lnTo>
                <a:lnTo>
                  <a:pt x="93189" y="223564"/>
                </a:lnTo>
                <a:lnTo>
                  <a:pt x="90723" y="217575"/>
                </a:lnTo>
                <a:lnTo>
                  <a:pt x="93058" y="211752"/>
                </a:lnTo>
                <a:lnTo>
                  <a:pt x="91890" y="210008"/>
                </a:lnTo>
                <a:lnTo>
                  <a:pt x="83379" y="210080"/>
                </a:lnTo>
                <a:lnTo>
                  <a:pt x="69128" y="210392"/>
                </a:lnTo>
                <a:lnTo>
                  <a:pt x="51225" y="212753"/>
                </a:lnTo>
                <a:lnTo>
                  <a:pt x="31888" y="219059"/>
                </a:lnTo>
                <a:lnTo>
                  <a:pt x="14145" y="227935"/>
                </a:lnTo>
                <a:lnTo>
                  <a:pt x="8143" y="232049"/>
                </a:lnTo>
                <a:lnTo>
                  <a:pt x="3769" y="237560"/>
                </a:lnTo>
                <a:lnTo>
                  <a:pt x="1046" y="243737"/>
                </a:lnTo>
                <a:lnTo>
                  <a:pt x="0" y="249850"/>
                </a:lnTo>
                <a:lnTo>
                  <a:pt x="656" y="255169"/>
                </a:lnTo>
                <a:lnTo>
                  <a:pt x="3039" y="258966"/>
                </a:lnTo>
                <a:lnTo>
                  <a:pt x="7172" y="260510"/>
                </a:lnTo>
                <a:lnTo>
                  <a:pt x="13083" y="259071"/>
                </a:lnTo>
                <a:lnTo>
                  <a:pt x="13083" y="259071"/>
                </a:lnTo>
                <a:lnTo>
                  <a:pt x="22954" y="268889"/>
                </a:lnTo>
                <a:lnTo>
                  <a:pt x="33271" y="280512"/>
                </a:lnTo>
                <a:lnTo>
                  <a:pt x="46373" y="291088"/>
                </a:lnTo>
                <a:lnTo>
                  <a:pt x="63412" y="300224"/>
                </a:lnTo>
                <a:lnTo>
                  <a:pt x="85206" y="307008"/>
                </a:lnTo>
                <a:lnTo>
                  <a:pt x="112115" y="307198"/>
                </a:lnTo>
                <a:lnTo>
                  <a:pt x="139310" y="296411"/>
                </a:lnTo>
                <a:lnTo>
                  <a:pt x="157953" y="277414"/>
                </a:lnTo>
                <a:lnTo>
                  <a:pt x="168779" y="258153"/>
                </a:lnTo>
                <a:lnTo>
                  <a:pt x="177681" y="241025"/>
                </a:lnTo>
                <a:lnTo>
                  <a:pt x="184147" y="225367"/>
                </a:lnTo>
                <a:lnTo>
                  <a:pt x="188864" y="213369"/>
                </a:lnTo>
                <a:lnTo>
                  <a:pt x="190350" y="207972"/>
                </a:lnTo>
                <a:lnTo>
                  <a:pt x="184522" y="208380"/>
                </a:lnTo>
                <a:lnTo>
                  <a:pt x="176840" y="206372"/>
                </a:lnTo>
                <a:lnTo>
                  <a:pt x="179385" y="204850"/>
                </a:lnTo>
                <a:lnTo>
                  <a:pt x="191151" y="209906"/>
                </a:lnTo>
                <a:lnTo>
                  <a:pt x="208566" y="221814"/>
                </a:lnTo>
                <a:lnTo>
                  <a:pt x="229462" y="238784"/>
                </a:lnTo>
                <a:lnTo>
                  <a:pt x="252417" y="258468"/>
                </a:lnTo>
                <a:lnTo>
                  <a:pt x="276583" y="278438"/>
                </a:lnTo>
                <a:lnTo>
                  <a:pt x="302410" y="296507"/>
                </a:lnTo>
                <a:lnTo>
                  <a:pt x="333882" y="309551"/>
                </a:lnTo>
                <a:lnTo>
                  <a:pt x="373687" y="305443"/>
                </a:lnTo>
                <a:lnTo>
                  <a:pt x="399478" y="282378"/>
                </a:lnTo>
                <a:lnTo>
                  <a:pt x="409974" y="258043"/>
                </a:lnTo>
                <a:lnTo>
                  <a:pt x="414683" y="232975"/>
                </a:lnTo>
                <a:lnTo>
                  <a:pt x="416862" y="206715"/>
                </a:lnTo>
                <a:lnTo>
                  <a:pt x="418120" y="181082"/>
                </a:lnTo>
                <a:lnTo>
                  <a:pt x="419535" y="159277"/>
                </a:lnTo>
                <a:lnTo>
                  <a:pt x="420906" y="145687"/>
                </a:lnTo>
                <a:lnTo>
                  <a:pt x="417496" y="144387"/>
                </a:lnTo>
                <a:lnTo>
                  <a:pt x="404437" y="146667"/>
                </a:lnTo>
                <a:lnTo>
                  <a:pt x="399266" y="143717"/>
                </a:lnTo>
                <a:lnTo>
                  <a:pt x="406972" y="145077"/>
                </a:lnTo>
                <a:lnTo>
                  <a:pt x="421837" y="152715"/>
                </a:lnTo>
                <a:lnTo>
                  <a:pt x="440593" y="164588"/>
                </a:lnTo>
                <a:lnTo>
                  <a:pt x="461725" y="178223"/>
                </a:lnTo>
                <a:lnTo>
                  <a:pt x="484965" y="191298"/>
                </a:lnTo>
                <a:lnTo>
                  <a:pt x="511447" y="201160"/>
                </a:lnTo>
                <a:lnTo>
                  <a:pt x="541711" y="203099"/>
                </a:lnTo>
                <a:lnTo>
                  <a:pt x="569294" y="193777"/>
                </a:lnTo>
                <a:lnTo>
                  <a:pt x="592017" y="182669"/>
                </a:lnTo>
                <a:lnTo>
                  <a:pt x="610483" y="172379"/>
                </a:lnTo>
                <a:lnTo>
                  <a:pt x="625224" y="166015"/>
                </a:lnTo>
                <a:lnTo>
                  <a:pt x="635485" y="167690"/>
                </a:lnTo>
                <a:lnTo>
                  <a:pt x="637372" y="180196"/>
                </a:lnTo>
                <a:lnTo>
                  <a:pt x="646307" y="20167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Freeform 29"/>
          <p:cNvSpPr/>
          <p:nvPr/>
        </p:nvSpPr>
        <p:spPr>
          <a:xfrm>
            <a:off x="9175085" y="5109643"/>
            <a:ext cx="646307" cy="309551"/>
          </a:xfrm>
          <a:custGeom>
            <a:avLst/>
            <a:gdLst/>
            <a:ahLst/>
            <a:cxnLst/>
            <a:rect l="l" t="t" r="r" b="b"/>
            <a:pathLst>
              <a:path w="646307" h="309551">
                <a:moveTo>
                  <a:pt x="552262" y="0"/>
                </a:moveTo>
                <a:lnTo>
                  <a:pt x="540482" y="35337"/>
                </a:lnTo>
                <a:lnTo>
                  <a:pt x="524467" y="67727"/>
                </a:lnTo>
                <a:lnTo>
                  <a:pt x="518565" y="93018"/>
                </a:lnTo>
                <a:lnTo>
                  <a:pt x="517363" y="110740"/>
                </a:lnTo>
                <a:lnTo>
                  <a:pt x="518409" y="121369"/>
                </a:lnTo>
                <a:lnTo>
                  <a:pt x="520669" y="124654"/>
                </a:lnTo>
                <a:lnTo>
                  <a:pt x="523604" y="120752"/>
                </a:lnTo>
                <a:lnTo>
                  <a:pt x="524538" y="118070"/>
                </a:lnTo>
                <a:lnTo>
                  <a:pt x="517281" y="113853"/>
                </a:lnTo>
                <a:lnTo>
                  <a:pt x="503410" y="105621"/>
                </a:lnTo>
                <a:lnTo>
                  <a:pt x="485742" y="94324"/>
                </a:lnTo>
                <a:lnTo>
                  <a:pt x="466096" y="82121"/>
                </a:lnTo>
                <a:lnTo>
                  <a:pt x="445152" y="71242"/>
                </a:lnTo>
                <a:lnTo>
                  <a:pt x="421606" y="63860"/>
                </a:lnTo>
                <a:lnTo>
                  <a:pt x="391174" y="65013"/>
                </a:lnTo>
                <a:lnTo>
                  <a:pt x="359508" y="85667"/>
                </a:lnTo>
                <a:lnTo>
                  <a:pt x="343917" y="116523"/>
                </a:lnTo>
                <a:lnTo>
                  <a:pt x="338412" y="146465"/>
                </a:lnTo>
                <a:lnTo>
                  <a:pt x="336378" y="175539"/>
                </a:lnTo>
                <a:lnTo>
                  <a:pt x="335215" y="202992"/>
                </a:lnTo>
                <a:lnTo>
                  <a:pt x="333410" y="226464"/>
                </a:lnTo>
                <a:lnTo>
                  <a:pt x="330131" y="242540"/>
                </a:lnTo>
                <a:lnTo>
                  <a:pt x="326675" y="246563"/>
                </a:lnTo>
                <a:lnTo>
                  <a:pt x="331340" y="236469"/>
                </a:lnTo>
                <a:lnTo>
                  <a:pt x="342532" y="229278"/>
                </a:lnTo>
                <a:lnTo>
                  <a:pt x="338529" y="224522"/>
                </a:lnTo>
                <a:lnTo>
                  <a:pt x="323478" y="213204"/>
                </a:lnTo>
                <a:lnTo>
                  <a:pt x="303450" y="196675"/>
                </a:lnTo>
                <a:lnTo>
                  <a:pt x="281312" y="177936"/>
                </a:lnTo>
                <a:lnTo>
                  <a:pt x="258642" y="159752"/>
                </a:lnTo>
                <a:lnTo>
                  <a:pt x="236119" y="144290"/>
                </a:lnTo>
                <a:lnTo>
                  <a:pt x="213096" y="133020"/>
                </a:lnTo>
                <a:lnTo>
                  <a:pt x="186764" y="127848"/>
                </a:lnTo>
                <a:lnTo>
                  <a:pt x="156058" y="134740"/>
                </a:lnTo>
                <a:lnTo>
                  <a:pt x="132233" y="154830"/>
                </a:lnTo>
                <a:lnTo>
                  <a:pt x="119323" y="176837"/>
                </a:lnTo>
                <a:lnTo>
                  <a:pt x="111454" y="196125"/>
                </a:lnTo>
                <a:lnTo>
                  <a:pt x="105270" y="211616"/>
                </a:lnTo>
                <a:lnTo>
                  <a:pt x="99773" y="221885"/>
                </a:lnTo>
                <a:lnTo>
                  <a:pt x="93189" y="223564"/>
                </a:lnTo>
                <a:lnTo>
                  <a:pt x="90723" y="217575"/>
                </a:lnTo>
                <a:lnTo>
                  <a:pt x="93058" y="211752"/>
                </a:lnTo>
                <a:lnTo>
                  <a:pt x="91890" y="210008"/>
                </a:lnTo>
                <a:lnTo>
                  <a:pt x="83379" y="210080"/>
                </a:lnTo>
                <a:lnTo>
                  <a:pt x="69128" y="210392"/>
                </a:lnTo>
                <a:lnTo>
                  <a:pt x="51225" y="212753"/>
                </a:lnTo>
                <a:lnTo>
                  <a:pt x="31888" y="219059"/>
                </a:lnTo>
                <a:lnTo>
                  <a:pt x="14145" y="227935"/>
                </a:lnTo>
                <a:lnTo>
                  <a:pt x="8143" y="232049"/>
                </a:lnTo>
                <a:lnTo>
                  <a:pt x="3769" y="237560"/>
                </a:lnTo>
                <a:lnTo>
                  <a:pt x="1046" y="243737"/>
                </a:lnTo>
                <a:lnTo>
                  <a:pt x="0" y="249850"/>
                </a:lnTo>
                <a:lnTo>
                  <a:pt x="656" y="255169"/>
                </a:lnTo>
                <a:lnTo>
                  <a:pt x="3039" y="258966"/>
                </a:lnTo>
                <a:lnTo>
                  <a:pt x="7172" y="260510"/>
                </a:lnTo>
                <a:lnTo>
                  <a:pt x="13083" y="259071"/>
                </a:lnTo>
                <a:lnTo>
                  <a:pt x="13083" y="259071"/>
                </a:lnTo>
                <a:lnTo>
                  <a:pt x="22954" y="268889"/>
                </a:lnTo>
                <a:lnTo>
                  <a:pt x="33271" y="280512"/>
                </a:lnTo>
                <a:lnTo>
                  <a:pt x="46373" y="291088"/>
                </a:lnTo>
                <a:lnTo>
                  <a:pt x="63412" y="300224"/>
                </a:lnTo>
                <a:lnTo>
                  <a:pt x="85206" y="307008"/>
                </a:lnTo>
                <a:lnTo>
                  <a:pt x="112115" y="307198"/>
                </a:lnTo>
                <a:lnTo>
                  <a:pt x="139310" y="296411"/>
                </a:lnTo>
                <a:lnTo>
                  <a:pt x="157953" y="277414"/>
                </a:lnTo>
                <a:lnTo>
                  <a:pt x="168779" y="258153"/>
                </a:lnTo>
                <a:lnTo>
                  <a:pt x="177681" y="241025"/>
                </a:lnTo>
                <a:lnTo>
                  <a:pt x="184147" y="225367"/>
                </a:lnTo>
                <a:lnTo>
                  <a:pt x="188864" y="213369"/>
                </a:lnTo>
                <a:lnTo>
                  <a:pt x="190350" y="207972"/>
                </a:lnTo>
                <a:lnTo>
                  <a:pt x="184522" y="208380"/>
                </a:lnTo>
                <a:lnTo>
                  <a:pt x="176840" y="206372"/>
                </a:lnTo>
                <a:lnTo>
                  <a:pt x="179385" y="204850"/>
                </a:lnTo>
                <a:lnTo>
                  <a:pt x="191151" y="209906"/>
                </a:lnTo>
                <a:lnTo>
                  <a:pt x="208566" y="221814"/>
                </a:lnTo>
                <a:lnTo>
                  <a:pt x="229462" y="238784"/>
                </a:lnTo>
                <a:lnTo>
                  <a:pt x="252417" y="258468"/>
                </a:lnTo>
                <a:lnTo>
                  <a:pt x="276583" y="278438"/>
                </a:lnTo>
                <a:lnTo>
                  <a:pt x="302410" y="296507"/>
                </a:lnTo>
                <a:lnTo>
                  <a:pt x="333882" y="309551"/>
                </a:lnTo>
                <a:lnTo>
                  <a:pt x="373687" y="305443"/>
                </a:lnTo>
                <a:lnTo>
                  <a:pt x="399478" y="282378"/>
                </a:lnTo>
                <a:lnTo>
                  <a:pt x="409974" y="258043"/>
                </a:lnTo>
                <a:lnTo>
                  <a:pt x="414683" y="232975"/>
                </a:lnTo>
                <a:lnTo>
                  <a:pt x="416862" y="206715"/>
                </a:lnTo>
                <a:lnTo>
                  <a:pt x="418120" y="181082"/>
                </a:lnTo>
                <a:lnTo>
                  <a:pt x="419535" y="159277"/>
                </a:lnTo>
                <a:lnTo>
                  <a:pt x="420906" y="145687"/>
                </a:lnTo>
                <a:lnTo>
                  <a:pt x="417496" y="144387"/>
                </a:lnTo>
                <a:lnTo>
                  <a:pt x="404437" y="146667"/>
                </a:lnTo>
                <a:lnTo>
                  <a:pt x="399266" y="143717"/>
                </a:lnTo>
                <a:lnTo>
                  <a:pt x="406972" y="145077"/>
                </a:lnTo>
                <a:lnTo>
                  <a:pt x="421837" y="152715"/>
                </a:lnTo>
                <a:lnTo>
                  <a:pt x="440593" y="164588"/>
                </a:lnTo>
                <a:lnTo>
                  <a:pt x="461725" y="178223"/>
                </a:lnTo>
                <a:lnTo>
                  <a:pt x="484965" y="191298"/>
                </a:lnTo>
                <a:lnTo>
                  <a:pt x="511447" y="201160"/>
                </a:lnTo>
                <a:lnTo>
                  <a:pt x="541711" y="203099"/>
                </a:lnTo>
                <a:lnTo>
                  <a:pt x="569294" y="193777"/>
                </a:lnTo>
                <a:lnTo>
                  <a:pt x="592017" y="182669"/>
                </a:lnTo>
                <a:lnTo>
                  <a:pt x="610483" y="172379"/>
                </a:lnTo>
                <a:lnTo>
                  <a:pt x="625224" y="166015"/>
                </a:lnTo>
                <a:lnTo>
                  <a:pt x="635485" y="167690"/>
                </a:lnTo>
                <a:lnTo>
                  <a:pt x="637372" y="180196"/>
                </a:lnTo>
                <a:lnTo>
                  <a:pt x="646307" y="20167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9576258" y="518426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9509601" y="531492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9381692" y="527227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9298764" y="530596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Freeform 34"/>
          <p:cNvSpPr/>
          <p:nvPr/>
        </p:nvSpPr>
        <p:spPr>
          <a:xfrm>
            <a:off x="9363691" y="5138858"/>
            <a:ext cx="644213" cy="510416"/>
          </a:xfrm>
          <a:custGeom>
            <a:avLst/>
            <a:gdLst/>
            <a:ahLst/>
            <a:cxnLst/>
            <a:rect l="l" t="t" r="r" b="b"/>
            <a:pathLst>
              <a:path w="644213" h="510416">
                <a:moveTo>
                  <a:pt x="476700" y="0"/>
                </a:moveTo>
                <a:lnTo>
                  <a:pt x="476362" y="40761"/>
                </a:lnTo>
                <a:lnTo>
                  <a:pt x="469819" y="79139"/>
                </a:lnTo>
                <a:lnTo>
                  <a:pt x="471123" y="107491"/>
                </a:lnTo>
                <a:lnTo>
                  <a:pt x="475098" y="126760"/>
                </a:lnTo>
                <a:lnTo>
                  <a:pt x="479378" y="138218"/>
                </a:lnTo>
                <a:lnTo>
                  <a:pt x="482443" y="142086"/>
                </a:lnTo>
                <a:lnTo>
                  <a:pt x="483253" y="138157"/>
                </a:lnTo>
                <a:lnTo>
                  <a:pt x="482999" y="135372"/>
                </a:lnTo>
                <a:lnTo>
                  <a:pt x="474940" y="133816"/>
                </a:lnTo>
                <a:lnTo>
                  <a:pt x="459063" y="130781"/>
                </a:lnTo>
                <a:lnTo>
                  <a:pt x="438158" y="126087"/>
                </a:lnTo>
                <a:lnTo>
                  <a:pt x="414622" y="121167"/>
                </a:lnTo>
                <a:lnTo>
                  <a:pt x="389703" y="118035"/>
                </a:lnTo>
                <a:lnTo>
                  <a:pt x="362683" y="119534"/>
                </a:lnTo>
                <a:lnTo>
                  <a:pt x="331724" y="132398"/>
                </a:lnTo>
                <a:lnTo>
                  <a:pt x="306754" y="163964"/>
                </a:lnTo>
                <a:lnTo>
                  <a:pt x="299887" y="200333"/>
                </a:lnTo>
                <a:lnTo>
                  <a:pt x="302693" y="233068"/>
                </a:lnTo>
                <a:lnTo>
                  <a:pt x="308827" y="263684"/>
                </a:lnTo>
                <a:lnTo>
                  <a:pt x="315393" y="292186"/>
                </a:lnTo>
                <a:lnTo>
                  <a:pt x="320180" y="316754"/>
                </a:lnTo>
                <a:lnTo>
                  <a:pt x="321411" y="334319"/>
                </a:lnTo>
                <a:lnTo>
                  <a:pt x="319059" y="340147"/>
                </a:lnTo>
                <a:lnTo>
                  <a:pt x="319837" y="330216"/>
                </a:lnTo>
                <a:lnTo>
                  <a:pt x="328154" y="319270"/>
                </a:lnTo>
                <a:lnTo>
                  <a:pt x="324568" y="315931"/>
                </a:lnTo>
                <a:lnTo>
                  <a:pt x="307611" y="310697"/>
                </a:lnTo>
                <a:lnTo>
                  <a:pt x="283511" y="302109"/>
                </a:lnTo>
                <a:lnTo>
                  <a:pt x="256227" y="291997"/>
                </a:lnTo>
                <a:lnTo>
                  <a:pt x="228196" y="282555"/>
                </a:lnTo>
                <a:lnTo>
                  <a:pt x="200628" y="275745"/>
                </a:lnTo>
                <a:lnTo>
                  <a:pt x="173094" y="273475"/>
                </a:lnTo>
                <a:lnTo>
                  <a:pt x="143632" y="279282"/>
                </a:lnTo>
                <a:lnTo>
                  <a:pt x="115240" y="299101"/>
                </a:lnTo>
                <a:lnTo>
                  <a:pt x="98872" y="327973"/>
                </a:lnTo>
                <a:lnTo>
                  <a:pt x="93003" y="354879"/>
                </a:lnTo>
                <a:lnTo>
                  <a:pt x="90999" y="377757"/>
                </a:lnTo>
                <a:lnTo>
                  <a:pt x="89504" y="396468"/>
                </a:lnTo>
                <a:lnTo>
                  <a:pt x="87104" y="409947"/>
                </a:lnTo>
                <a:lnTo>
                  <a:pt x="80482" y="415550"/>
                </a:lnTo>
                <a:lnTo>
                  <a:pt x="74691" y="412292"/>
                </a:lnTo>
                <a:lnTo>
                  <a:pt x="73795" y="406397"/>
                </a:lnTo>
                <a:lnTo>
                  <a:pt x="72462" y="404987"/>
                </a:lnTo>
                <a:lnTo>
                  <a:pt x="65401" y="408541"/>
                </a:lnTo>
                <a:lnTo>
                  <a:pt x="52624" y="415025"/>
                </a:lnTo>
                <a:lnTo>
                  <a:pt x="36715" y="425339"/>
                </a:lnTo>
                <a:lnTo>
                  <a:pt x="20801" y="440445"/>
                </a:lnTo>
                <a:lnTo>
                  <a:pt x="7492" y="457535"/>
                </a:lnTo>
                <a:lnTo>
                  <a:pt x="2579" y="463871"/>
                </a:lnTo>
                <a:lnTo>
                  <a:pt x="188" y="471066"/>
                </a:lnTo>
                <a:lnTo>
                  <a:pt x="0" y="478365"/>
                </a:lnTo>
                <a:lnTo>
                  <a:pt x="1699" y="485007"/>
                </a:lnTo>
                <a:lnTo>
                  <a:pt x="4968" y="490236"/>
                </a:lnTo>
                <a:lnTo>
                  <a:pt x="9490" y="493294"/>
                </a:lnTo>
                <a:lnTo>
                  <a:pt x="14946" y="493423"/>
                </a:lnTo>
                <a:lnTo>
                  <a:pt x="21022" y="489866"/>
                </a:lnTo>
                <a:lnTo>
                  <a:pt x="21022" y="489866"/>
                </a:lnTo>
                <a:lnTo>
                  <a:pt x="34615" y="495697"/>
                </a:lnTo>
                <a:lnTo>
                  <a:pt x="48935" y="503244"/>
                </a:lnTo>
                <a:lnTo>
                  <a:pt x="65483" y="508467"/>
                </a:lnTo>
                <a:lnTo>
                  <a:pt x="85663" y="510416"/>
                </a:lnTo>
                <a:lnTo>
                  <a:pt x="110016" y="507722"/>
                </a:lnTo>
                <a:lnTo>
                  <a:pt x="136551" y="496126"/>
                </a:lnTo>
                <a:lnTo>
                  <a:pt x="158383" y="474335"/>
                </a:lnTo>
                <a:lnTo>
                  <a:pt x="169318" y="448515"/>
                </a:lnTo>
                <a:lnTo>
                  <a:pt x="173506" y="424987"/>
                </a:lnTo>
                <a:lnTo>
                  <a:pt x="177106" y="403993"/>
                </a:lnTo>
                <a:lnTo>
                  <a:pt x="178837" y="385149"/>
                </a:lnTo>
                <a:lnTo>
                  <a:pt x="179999" y="370405"/>
                </a:lnTo>
                <a:lnTo>
                  <a:pt x="180257" y="362979"/>
                </a:lnTo>
                <a:lnTo>
                  <a:pt x="175863" y="364013"/>
                </a:lnTo>
                <a:lnTo>
                  <a:pt x="167592" y="365040"/>
                </a:lnTo>
                <a:lnTo>
                  <a:pt x="167725" y="362579"/>
                </a:lnTo>
                <a:lnTo>
                  <a:pt x="179356" y="362669"/>
                </a:lnTo>
                <a:lnTo>
                  <a:pt x="199297" y="367485"/>
                </a:lnTo>
                <a:lnTo>
                  <a:pt x="224668" y="376214"/>
                </a:lnTo>
                <a:lnTo>
                  <a:pt x="253287" y="387052"/>
                </a:lnTo>
                <a:lnTo>
                  <a:pt x="283688" y="397856"/>
                </a:lnTo>
                <a:lnTo>
                  <a:pt x="315929" y="406125"/>
                </a:lnTo>
                <a:lnTo>
                  <a:pt x="352880" y="406670"/>
                </a:lnTo>
                <a:lnTo>
                  <a:pt x="390717" y="387372"/>
                </a:lnTo>
                <a:lnTo>
                  <a:pt x="408995" y="355739"/>
                </a:lnTo>
                <a:lnTo>
                  <a:pt x="412624" y="327072"/>
                </a:lnTo>
                <a:lnTo>
                  <a:pt x="410270" y="299518"/>
                </a:lnTo>
                <a:lnTo>
                  <a:pt x="405063" y="271849"/>
                </a:lnTo>
                <a:lnTo>
                  <a:pt x="399159" y="245364"/>
                </a:lnTo>
                <a:lnTo>
                  <a:pt x="394525" y="222883"/>
                </a:lnTo>
                <a:lnTo>
                  <a:pt x="392127" y="208701"/>
                </a:lnTo>
                <a:lnTo>
                  <a:pt x="388650" y="207699"/>
                </a:lnTo>
                <a:lnTo>
                  <a:pt x="377470" y="213443"/>
                </a:lnTo>
                <a:lnTo>
                  <a:pt x="371070" y="212445"/>
                </a:lnTo>
                <a:lnTo>
                  <a:pt x="378305" y="210851"/>
                </a:lnTo>
                <a:lnTo>
                  <a:pt x="395032" y="212833"/>
                </a:lnTo>
                <a:lnTo>
                  <a:pt x="417362" y="217716"/>
                </a:lnTo>
                <a:lnTo>
                  <a:pt x="443010" y="223586"/>
                </a:lnTo>
                <a:lnTo>
                  <a:pt x="471007" y="228141"/>
                </a:lnTo>
                <a:lnTo>
                  <a:pt x="501432" y="228189"/>
                </a:lnTo>
                <a:lnTo>
                  <a:pt x="532600" y="219164"/>
                </a:lnTo>
                <a:lnTo>
                  <a:pt x="557330" y="200665"/>
                </a:lnTo>
                <a:lnTo>
                  <a:pt x="577615" y="182519"/>
                </a:lnTo>
                <a:lnTo>
                  <a:pt x="594255" y="166568"/>
                </a:lnTo>
                <a:lnTo>
                  <a:pt x="608254" y="155832"/>
                </a:lnTo>
                <a:lnTo>
                  <a:pt x="619980" y="154620"/>
                </a:lnTo>
                <a:lnTo>
                  <a:pt x="626707" y="166600"/>
                </a:lnTo>
                <a:lnTo>
                  <a:pt x="644213" y="186041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Freeform 35"/>
          <p:cNvSpPr/>
          <p:nvPr/>
        </p:nvSpPr>
        <p:spPr>
          <a:xfrm>
            <a:off x="9342295" y="5117462"/>
            <a:ext cx="644213" cy="510416"/>
          </a:xfrm>
          <a:custGeom>
            <a:avLst/>
            <a:gdLst/>
            <a:ahLst/>
            <a:cxnLst/>
            <a:rect l="l" t="t" r="r" b="b"/>
            <a:pathLst>
              <a:path w="644213" h="510416">
                <a:moveTo>
                  <a:pt x="476700" y="0"/>
                </a:moveTo>
                <a:lnTo>
                  <a:pt x="476362" y="40761"/>
                </a:lnTo>
                <a:lnTo>
                  <a:pt x="469819" y="79139"/>
                </a:lnTo>
                <a:lnTo>
                  <a:pt x="471123" y="107491"/>
                </a:lnTo>
                <a:lnTo>
                  <a:pt x="475098" y="126760"/>
                </a:lnTo>
                <a:lnTo>
                  <a:pt x="479378" y="138218"/>
                </a:lnTo>
                <a:lnTo>
                  <a:pt x="482443" y="142086"/>
                </a:lnTo>
                <a:lnTo>
                  <a:pt x="483253" y="138157"/>
                </a:lnTo>
                <a:lnTo>
                  <a:pt x="482999" y="135372"/>
                </a:lnTo>
                <a:lnTo>
                  <a:pt x="474940" y="133816"/>
                </a:lnTo>
                <a:lnTo>
                  <a:pt x="459063" y="130781"/>
                </a:lnTo>
                <a:lnTo>
                  <a:pt x="438158" y="126087"/>
                </a:lnTo>
                <a:lnTo>
                  <a:pt x="414622" y="121167"/>
                </a:lnTo>
                <a:lnTo>
                  <a:pt x="389703" y="118035"/>
                </a:lnTo>
                <a:lnTo>
                  <a:pt x="362683" y="119534"/>
                </a:lnTo>
                <a:lnTo>
                  <a:pt x="331724" y="132398"/>
                </a:lnTo>
                <a:lnTo>
                  <a:pt x="306754" y="163964"/>
                </a:lnTo>
                <a:lnTo>
                  <a:pt x="299887" y="200333"/>
                </a:lnTo>
                <a:lnTo>
                  <a:pt x="302693" y="233068"/>
                </a:lnTo>
                <a:lnTo>
                  <a:pt x="308827" y="263684"/>
                </a:lnTo>
                <a:lnTo>
                  <a:pt x="315393" y="292186"/>
                </a:lnTo>
                <a:lnTo>
                  <a:pt x="320180" y="316754"/>
                </a:lnTo>
                <a:lnTo>
                  <a:pt x="321411" y="334319"/>
                </a:lnTo>
                <a:lnTo>
                  <a:pt x="319059" y="340147"/>
                </a:lnTo>
                <a:lnTo>
                  <a:pt x="319837" y="330216"/>
                </a:lnTo>
                <a:lnTo>
                  <a:pt x="328154" y="319270"/>
                </a:lnTo>
                <a:lnTo>
                  <a:pt x="324568" y="315931"/>
                </a:lnTo>
                <a:lnTo>
                  <a:pt x="307611" y="310697"/>
                </a:lnTo>
                <a:lnTo>
                  <a:pt x="283511" y="302109"/>
                </a:lnTo>
                <a:lnTo>
                  <a:pt x="256227" y="291997"/>
                </a:lnTo>
                <a:lnTo>
                  <a:pt x="228196" y="282555"/>
                </a:lnTo>
                <a:lnTo>
                  <a:pt x="200628" y="275745"/>
                </a:lnTo>
                <a:lnTo>
                  <a:pt x="173094" y="273475"/>
                </a:lnTo>
                <a:lnTo>
                  <a:pt x="143632" y="279282"/>
                </a:lnTo>
                <a:lnTo>
                  <a:pt x="115240" y="299101"/>
                </a:lnTo>
                <a:lnTo>
                  <a:pt x="98872" y="327973"/>
                </a:lnTo>
                <a:lnTo>
                  <a:pt x="93003" y="354879"/>
                </a:lnTo>
                <a:lnTo>
                  <a:pt x="90999" y="377757"/>
                </a:lnTo>
                <a:lnTo>
                  <a:pt x="89504" y="396468"/>
                </a:lnTo>
                <a:lnTo>
                  <a:pt x="87104" y="409947"/>
                </a:lnTo>
                <a:lnTo>
                  <a:pt x="80482" y="415550"/>
                </a:lnTo>
                <a:lnTo>
                  <a:pt x="74691" y="412292"/>
                </a:lnTo>
                <a:lnTo>
                  <a:pt x="73795" y="406397"/>
                </a:lnTo>
                <a:lnTo>
                  <a:pt x="72462" y="404987"/>
                </a:lnTo>
                <a:lnTo>
                  <a:pt x="65401" y="408541"/>
                </a:lnTo>
                <a:lnTo>
                  <a:pt x="52624" y="415025"/>
                </a:lnTo>
                <a:lnTo>
                  <a:pt x="36715" y="425339"/>
                </a:lnTo>
                <a:lnTo>
                  <a:pt x="20801" y="440445"/>
                </a:lnTo>
                <a:lnTo>
                  <a:pt x="7492" y="457535"/>
                </a:lnTo>
                <a:lnTo>
                  <a:pt x="2579" y="463871"/>
                </a:lnTo>
                <a:lnTo>
                  <a:pt x="188" y="471066"/>
                </a:lnTo>
                <a:lnTo>
                  <a:pt x="0" y="478365"/>
                </a:lnTo>
                <a:lnTo>
                  <a:pt x="1699" y="485007"/>
                </a:lnTo>
                <a:lnTo>
                  <a:pt x="4968" y="490236"/>
                </a:lnTo>
                <a:lnTo>
                  <a:pt x="9490" y="493294"/>
                </a:lnTo>
                <a:lnTo>
                  <a:pt x="14946" y="493423"/>
                </a:lnTo>
                <a:lnTo>
                  <a:pt x="21022" y="489866"/>
                </a:lnTo>
                <a:lnTo>
                  <a:pt x="21022" y="489866"/>
                </a:lnTo>
                <a:lnTo>
                  <a:pt x="34615" y="495697"/>
                </a:lnTo>
                <a:lnTo>
                  <a:pt x="48935" y="503244"/>
                </a:lnTo>
                <a:lnTo>
                  <a:pt x="65483" y="508467"/>
                </a:lnTo>
                <a:lnTo>
                  <a:pt x="85663" y="510416"/>
                </a:lnTo>
                <a:lnTo>
                  <a:pt x="110016" y="507722"/>
                </a:lnTo>
                <a:lnTo>
                  <a:pt x="136551" y="496126"/>
                </a:lnTo>
                <a:lnTo>
                  <a:pt x="158383" y="474335"/>
                </a:lnTo>
                <a:lnTo>
                  <a:pt x="169318" y="448515"/>
                </a:lnTo>
                <a:lnTo>
                  <a:pt x="173506" y="424987"/>
                </a:lnTo>
                <a:lnTo>
                  <a:pt x="177106" y="403993"/>
                </a:lnTo>
                <a:lnTo>
                  <a:pt x="178837" y="385149"/>
                </a:lnTo>
                <a:lnTo>
                  <a:pt x="179999" y="370405"/>
                </a:lnTo>
                <a:lnTo>
                  <a:pt x="180257" y="362979"/>
                </a:lnTo>
                <a:lnTo>
                  <a:pt x="175863" y="364013"/>
                </a:lnTo>
                <a:lnTo>
                  <a:pt x="167592" y="365040"/>
                </a:lnTo>
                <a:lnTo>
                  <a:pt x="167725" y="362579"/>
                </a:lnTo>
                <a:lnTo>
                  <a:pt x="179356" y="362669"/>
                </a:lnTo>
                <a:lnTo>
                  <a:pt x="199297" y="367485"/>
                </a:lnTo>
                <a:lnTo>
                  <a:pt x="224668" y="376214"/>
                </a:lnTo>
                <a:lnTo>
                  <a:pt x="253287" y="387052"/>
                </a:lnTo>
                <a:lnTo>
                  <a:pt x="283688" y="397856"/>
                </a:lnTo>
                <a:lnTo>
                  <a:pt x="315929" y="406125"/>
                </a:lnTo>
                <a:lnTo>
                  <a:pt x="352880" y="406670"/>
                </a:lnTo>
                <a:lnTo>
                  <a:pt x="390717" y="387372"/>
                </a:lnTo>
                <a:lnTo>
                  <a:pt x="408995" y="355739"/>
                </a:lnTo>
                <a:lnTo>
                  <a:pt x="412624" y="327072"/>
                </a:lnTo>
                <a:lnTo>
                  <a:pt x="410270" y="299518"/>
                </a:lnTo>
                <a:lnTo>
                  <a:pt x="405063" y="271849"/>
                </a:lnTo>
                <a:lnTo>
                  <a:pt x="399159" y="245364"/>
                </a:lnTo>
                <a:lnTo>
                  <a:pt x="394525" y="222883"/>
                </a:lnTo>
                <a:lnTo>
                  <a:pt x="392127" y="208701"/>
                </a:lnTo>
                <a:lnTo>
                  <a:pt x="388650" y="207699"/>
                </a:lnTo>
                <a:lnTo>
                  <a:pt x="377470" y="213443"/>
                </a:lnTo>
                <a:lnTo>
                  <a:pt x="371070" y="212445"/>
                </a:lnTo>
                <a:lnTo>
                  <a:pt x="378305" y="210851"/>
                </a:lnTo>
                <a:lnTo>
                  <a:pt x="395032" y="212833"/>
                </a:lnTo>
                <a:lnTo>
                  <a:pt x="417362" y="217716"/>
                </a:lnTo>
                <a:lnTo>
                  <a:pt x="443010" y="223586"/>
                </a:lnTo>
                <a:lnTo>
                  <a:pt x="471007" y="228141"/>
                </a:lnTo>
                <a:lnTo>
                  <a:pt x="501432" y="228189"/>
                </a:lnTo>
                <a:lnTo>
                  <a:pt x="532600" y="219164"/>
                </a:lnTo>
                <a:lnTo>
                  <a:pt x="557330" y="200665"/>
                </a:lnTo>
                <a:lnTo>
                  <a:pt x="577615" y="182519"/>
                </a:lnTo>
                <a:lnTo>
                  <a:pt x="594255" y="166568"/>
                </a:lnTo>
                <a:lnTo>
                  <a:pt x="608254" y="155832"/>
                </a:lnTo>
                <a:lnTo>
                  <a:pt x="619980" y="154620"/>
                </a:lnTo>
                <a:lnTo>
                  <a:pt x="626707" y="166600"/>
                </a:lnTo>
                <a:lnTo>
                  <a:pt x="644213" y="186041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9704329" y="524166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9671648" y="540224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9530144" y="541233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455197" y="548588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Freeform 40"/>
          <p:cNvSpPr/>
          <p:nvPr/>
        </p:nvSpPr>
        <p:spPr>
          <a:xfrm>
            <a:off x="9603346" y="5162339"/>
            <a:ext cx="569630" cy="724713"/>
          </a:xfrm>
          <a:custGeom>
            <a:avLst/>
            <a:gdLst/>
            <a:ahLst/>
            <a:cxnLst/>
            <a:rect l="l" t="t" r="r" b="b"/>
            <a:pathLst>
              <a:path w="569630" h="724713">
                <a:moveTo>
                  <a:pt x="328737" y="0"/>
                </a:moveTo>
                <a:lnTo>
                  <a:pt x="342555" y="42110"/>
                </a:lnTo>
                <a:lnTo>
                  <a:pt x="348080" y="83318"/>
                </a:lnTo>
                <a:lnTo>
                  <a:pt x="357934" y="112780"/>
                </a:lnTo>
                <a:lnTo>
                  <a:pt x="367829" y="132549"/>
                </a:lnTo>
                <a:lnTo>
                  <a:pt x="375781" y="144572"/>
                </a:lnTo>
                <a:lnTo>
                  <a:pt x="379885" y="149778"/>
                </a:lnTo>
                <a:lnTo>
                  <a:pt x="378150" y="147924"/>
                </a:lnTo>
                <a:lnTo>
                  <a:pt x="375645" y="146496"/>
                </a:lnTo>
                <a:lnTo>
                  <a:pt x="366797" y="148297"/>
                </a:lnTo>
                <a:lnTo>
                  <a:pt x="350165" y="151505"/>
                </a:lnTo>
                <a:lnTo>
                  <a:pt x="327900" y="155064"/>
                </a:lnTo>
                <a:lnTo>
                  <a:pt x="302646" y="159524"/>
                </a:lnTo>
                <a:lnTo>
                  <a:pt x="276231" y="166525"/>
                </a:lnTo>
                <a:lnTo>
                  <a:pt x="249126" y="179319"/>
                </a:lnTo>
                <a:lnTo>
                  <a:pt x="222863" y="204582"/>
                </a:lnTo>
                <a:lnTo>
                  <a:pt x="208644" y="244403"/>
                </a:lnTo>
                <a:lnTo>
                  <a:pt x="212281" y="283895"/>
                </a:lnTo>
                <a:lnTo>
                  <a:pt x="224556" y="317466"/>
                </a:lnTo>
                <a:lnTo>
                  <a:pt x="239679" y="347665"/>
                </a:lnTo>
                <a:lnTo>
                  <a:pt x="254593" y="375321"/>
                </a:lnTo>
                <a:lnTo>
                  <a:pt x="266516" y="399383"/>
                </a:lnTo>
                <a:lnTo>
                  <a:pt x="272832" y="417424"/>
                </a:lnTo>
                <a:lnTo>
                  <a:pt x="272297" y="425111"/>
                </a:lnTo>
                <a:lnTo>
                  <a:pt x="269654" y="417685"/>
                </a:lnTo>
                <a:lnTo>
                  <a:pt x="272474" y="405975"/>
                </a:lnTo>
                <a:lnTo>
                  <a:pt x="268087" y="403937"/>
                </a:lnTo>
                <a:lnTo>
                  <a:pt x="250627" y="405278"/>
                </a:lnTo>
                <a:lnTo>
                  <a:pt x="224707" y="406198"/>
                </a:lnTo>
                <a:lnTo>
                  <a:pt x="194752" y="406880"/>
                </a:lnTo>
                <a:lnTo>
                  <a:pt x="163866" y="408617"/>
                </a:lnTo>
                <a:lnTo>
                  <a:pt x="133823" y="413046"/>
                </a:lnTo>
                <a:lnTo>
                  <a:pt x="104902" y="422503"/>
                </a:lnTo>
                <a:lnTo>
                  <a:pt x="77267" y="441289"/>
                </a:lnTo>
                <a:lnTo>
                  <a:pt x="56857" y="472415"/>
                </a:lnTo>
                <a:lnTo>
                  <a:pt x="50465" y="507062"/>
                </a:lnTo>
                <a:lnTo>
                  <a:pt x="52933" y="536946"/>
                </a:lnTo>
                <a:lnTo>
                  <a:pt x="57945" y="561962"/>
                </a:lnTo>
                <a:lnTo>
                  <a:pt x="62267" y="582730"/>
                </a:lnTo>
                <a:lnTo>
                  <a:pt x="64167" y="598686"/>
                </a:lnTo>
                <a:lnTo>
                  <a:pt x="59171" y="608528"/>
                </a:lnTo>
                <a:lnTo>
                  <a:pt x="51616" y="609998"/>
                </a:lnTo>
                <a:lnTo>
                  <a:pt x="47293" y="607031"/>
                </a:lnTo>
                <a:lnTo>
                  <a:pt x="44490" y="607438"/>
                </a:lnTo>
                <a:lnTo>
                  <a:pt x="38835" y="614373"/>
                </a:lnTo>
                <a:lnTo>
                  <a:pt x="29093" y="626567"/>
                </a:lnTo>
                <a:lnTo>
                  <a:pt x="17904" y="644082"/>
                </a:lnTo>
                <a:lnTo>
                  <a:pt x="8741" y="666543"/>
                </a:lnTo>
                <a:lnTo>
                  <a:pt x="2893" y="689922"/>
                </a:lnTo>
                <a:lnTo>
                  <a:pt x="0" y="698186"/>
                </a:lnTo>
                <a:lnTo>
                  <a:pt x="269" y="706301"/>
                </a:lnTo>
                <a:lnTo>
                  <a:pt x="3037" y="713639"/>
                </a:lnTo>
                <a:lnTo>
                  <a:pt x="7640" y="719572"/>
                </a:lnTo>
                <a:lnTo>
                  <a:pt x="13417" y="723473"/>
                </a:lnTo>
                <a:lnTo>
                  <a:pt x="19705" y="724713"/>
                </a:lnTo>
                <a:lnTo>
                  <a:pt x="25842" y="722666"/>
                </a:lnTo>
                <a:lnTo>
                  <a:pt x="31164" y="716703"/>
                </a:lnTo>
                <a:lnTo>
                  <a:pt x="31164" y="716703"/>
                </a:lnTo>
                <a:lnTo>
                  <a:pt x="47853" y="716290"/>
                </a:lnTo>
                <a:lnTo>
                  <a:pt x="65681" y="717531"/>
                </a:lnTo>
                <a:lnTo>
                  <a:pt x="84466" y="715548"/>
                </a:lnTo>
                <a:lnTo>
                  <a:pt x="105402" y="708652"/>
                </a:lnTo>
                <a:lnTo>
                  <a:pt x="128423" y="695339"/>
                </a:lnTo>
                <a:lnTo>
                  <a:pt x="149640" y="672810"/>
                </a:lnTo>
                <a:lnTo>
                  <a:pt x="162568" y="643001"/>
                </a:lnTo>
                <a:lnTo>
                  <a:pt x="164357" y="613062"/>
                </a:lnTo>
                <a:lnTo>
                  <a:pt x="160908" y="586995"/>
                </a:lnTo>
                <a:lnTo>
                  <a:pt x="158027" y="563387"/>
                </a:lnTo>
                <a:lnTo>
                  <a:pt x="153933" y="542493"/>
                </a:lnTo>
                <a:lnTo>
                  <a:pt x="150491" y="525824"/>
                </a:lnTo>
                <a:lnTo>
                  <a:pt x="148468" y="516312"/>
                </a:lnTo>
                <a:lnTo>
                  <a:pt x="145370" y="516057"/>
                </a:lnTo>
                <a:lnTo>
                  <a:pt x="139084" y="518535"/>
                </a:lnTo>
                <a:lnTo>
                  <a:pt x="138165" y="515943"/>
                </a:lnTo>
                <a:lnTo>
                  <a:pt x="148677" y="511362"/>
                </a:lnTo>
                <a:lnTo>
                  <a:pt x="169158" y="508157"/>
                </a:lnTo>
                <a:lnTo>
                  <a:pt x="196641" y="506791"/>
                </a:lnTo>
                <a:lnTo>
                  <a:pt x="228410" y="506307"/>
                </a:lnTo>
                <a:lnTo>
                  <a:pt x="262398" y="505011"/>
                </a:lnTo>
                <a:lnTo>
                  <a:pt x="297864" y="500106"/>
                </a:lnTo>
                <a:lnTo>
                  <a:pt x="334969" y="485220"/>
                </a:lnTo>
                <a:lnTo>
                  <a:pt x="364732" y="452263"/>
                </a:lnTo>
                <a:lnTo>
                  <a:pt x="373151" y="414420"/>
                </a:lnTo>
                <a:lnTo>
                  <a:pt x="368460" y="382904"/>
                </a:lnTo>
                <a:lnTo>
                  <a:pt x="357993" y="354452"/>
                </a:lnTo>
                <a:lnTo>
                  <a:pt x="344684" y="327143"/>
                </a:lnTo>
                <a:lnTo>
                  <a:pt x="331126" y="301558"/>
                </a:lnTo>
                <a:lnTo>
                  <a:pt x="320073" y="279841"/>
                </a:lnTo>
                <a:lnTo>
                  <a:pt x="313583" y="265775"/>
                </a:lnTo>
                <a:lnTo>
                  <a:pt x="309879" y="264225"/>
                </a:lnTo>
                <a:lnTo>
                  <a:pt x="302135" y="270981"/>
                </a:lnTo>
                <a:lnTo>
                  <a:pt x="296650" y="271437"/>
                </a:lnTo>
                <a:lnTo>
                  <a:pt x="303209" y="266864"/>
                </a:lnTo>
                <a:lnTo>
                  <a:pt x="320286" y="262171"/>
                </a:lnTo>
                <a:lnTo>
                  <a:pt x="344155" y="258190"/>
                </a:lnTo>
                <a:lnTo>
                  <a:pt x="371965" y="253856"/>
                </a:lnTo>
                <a:lnTo>
                  <a:pt x="401899" y="247146"/>
                </a:lnTo>
                <a:lnTo>
                  <a:pt x="432520" y="234930"/>
                </a:lnTo>
                <a:lnTo>
                  <a:pt x="460170" y="214109"/>
                </a:lnTo>
                <a:lnTo>
                  <a:pt x="478695" y="187149"/>
                </a:lnTo>
                <a:lnTo>
                  <a:pt x="494223" y="162148"/>
                </a:lnTo>
                <a:lnTo>
                  <a:pt x="507205" y="140271"/>
                </a:lnTo>
                <a:lnTo>
                  <a:pt x="519076" y="124378"/>
                </a:lnTo>
                <a:lnTo>
                  <a:pt x="531473" y="118505"/>
                </a:lnTo>
                <a:lnTo>
                  <a:pt x="543355" y="126580"/>
                </a:lnTo>
                <a:lnTo>
                  <a:pt x="569630" y="13908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Freeform 41"/>
          <p:cNvSpPr/>
          <p:nvPr/>
        </p:nvSpPr>
        <p:spPr>
          <a:xfrm>
            <a:off x="9581950" y="5140943"/>
            <a:ext cx="569630" cy="724713"/>
          </a:xfrm>
          <a:custGeom>
            <a:avLst/>
            <a:gdLst/>
            <a:ahLst/>
            <a:cxnLst/>
            <a:rect l="l" t="t" r="r" b="b"/>
            <a:pathLst>
              <a:path w="569630" h="724713">
                <a:moveTo>
                  <a:pt x="328737" y="0"/>
                </a:moveTo>
                <a:lnTo>
                  <a:pt x="342555" y="42110"/>
                </a:lnTo>
                <a:lnTo>
                  <a:pt x="348080" y="83318"/>
                </a:lnTo>
                <a:lnTo>
                  <a:pt x="357934" y="112780"/>
                </a:lnTo>
                <a:lnTo>
                  <a:pt x="367829" y="132549"/>
                </a:lnTo>
                <a:lnTo>
                  <a:pt x="375781" y="144572"/>
                </a:lnTo>
                <a:lnTo>
                  <a:pt x="379885" y="149778"/>
                </a:lnTo>
                <a:lnTo>
                  <a:pt x="378150" y="147924"/>
                </a:lnTo>
                <a:lnTo>
                  <a:pt x="375645" y="146496"/>
                </a:lnTo>
                <a:lnTo>
                  <a:pt x="366797" y="148297"/>
                </a:lnTo>
                <a:lnTo>
                  <a:pt x="350165" y="151505"/>
                </a:lnTo>
                <a:lnTo>
                  <a:pt x="327900" y="155064"/>
                </a:lnTo>
                <a:lnTo>
                  <a:pt x="302646" y="159524"/>
                </a:lnTo>
                <a:lnTo>
                  <a:pt x="276231" y="166525"/>
                </a:lnTo>
                <a:lnTo>
                  <a:pt x="249126" y="179319"/>
                </a:lnTo>
                <a:lnTo>
                  <a:pt x="222863" y="204582"/>
                </a:lnTo>
                <a:lnTo>
                  <a:pt x="208644" y="244403"/>
                </a:lnTo>
                <a:lnTo>
                  <a:pt x="212281" y="283895"/>
                </a:lnTo>
                <a:lnTo>
                  <a:pt x="224556" y="317466"/>
                </a:lnTo>
                <a:lnTo>
                  <a:pt x="239679" y="347665"/>
                </a:lnTo>
                <a:lnTo>
                  <a:pt x="254593" y="375321"/>
                </a:lnTo>
                <a:lnTo>
                  <a:pt x="266516" y="399383"/>
                </a:lnTo>
                <a:lnTo>
                  <a:pt x="272832" y="417424"/>
                </a:lnTo>
                <a:lnTo>
                  <a:pt x="272297" y="425111"/>
                </a:lnTo>
                <a:lnTo>
                  <a:pt x="269654" y="417685"/>
                </a:lnTo>
                <a:lnTo>
                  <a:pt x="272474" y="405975"/>
                </a:lnTo>
                <a:lnTo>
                  <a:pt x="268087" y="403937"/>
                </a:lnTo>
                <a:lnTo>
                  <a:pt x="250627" y="405278"/>
                </a:lnTo>
                <a:lnTo>
                  <a:pt x="224707" y="406198"/>
                </a:lnTo>
                <a:lnTo>
                  <a:pt x="194752" y="406880"/>
                </a:lnTo>
                <a:lnTo>
                  <a:pt x="163866" y="408617"/>
                </a:lnTo>
                <a:lnTo>
                  <a:pt x="133823" y="413046"/>
                </a:lnTo>
                <a:lnTo>
                  <a:pt x="104902" y="422503"/>
                </a:lnTo>
                <a:lnTo>
                  <a:pt x="77267" y="441289"/>
                </a:lnTo>
                <a:lnTo>
                  <a:pt x="56857" y="472415"/>
                </a:lnTo>
                <a:lnTo>
                  <a:pt x="50465" y="507062"/>
                </a:lnTo>
                <a:lnTo>
                  <a:pt x="52933" y="536946"/>
                </a:lnTo>
                <a:lnTo>
                  <a:pt x="57945" y="561962"/>
                </a:lnTo>
                <a:lnTo>
                  <a:pt x="62267" y="582730"/>
                </a:lnTo>
                <a:lnTo>
                  <a:pt x="64167" y="598686"/>
                </a:lnTo>
                <a:lnTo>
                  <a:pt x="59171" y="608528"/>
                </a:lnTo>
                <a:lnTo>
                  <a:pt x="51616" y="609998"/>
                </a:lnTo>
                <a:lnTo>
                  <a:pt x="47293" y="607031"/>
                </a:lnTo>
                <a:lnTo>
                  <a:pt x="44490" y="607438"/>
                </a:lnTo>
                <a:lnTo>
                  <a:pt x="38835" y="614373"/>
                </a:lnTo>
                <a:lnTo>
                  <a:pt x="29093" y="626567"/>
                </a:lnTo>
                <a:lnTo>
                  <a:pt x="17904" y="644082"/>
                </a:lnTo>
                <a:lnTo>
                  <a:pt x="8741" y="666543"/>
                </a:lnTo>
                <a:lnTo>
                  <a:pt x="2893" y="689922"/>
                </a:lnTo>
                <a:lnTo>
                  <a:pt x="0" y="698186"/>
                </a:lnTo>
                <a:lnTo>
                  <a:pt x="269" y="706301"/>
                </a:lnTo>
                <a:lnTo>
                  <a:pt x="3037" y="713639"/>
                </a:lnTo>
                <a:lnTo>
                  <a:pt x="7640" y="719572"/>
                </a:lnTo>
                <a:lnTo>
                  <a:pt x="13417" y="723473"/>
                </a:lnTo>
                <a:lnTo>
                  <a:pt x="19705" y="724713"/>
                </a:lnTo>
                <a:lnTo>
                  <a:pt x="25842" y="722666"/>
                </a:lnTo>
                <a:lnTo>
                  <a:pt x="31164" y="716703"/>
                </a:lnTo>
                <a:lnTo>
                  <a:pt x="31164" y="716703"/>
                </a:lnTo>
                <a:lnTo>
                  <a:pt x="47853" y="716290"/>
                </a:lnTo>
                <a:lnTo>
                  <a:pt x="65681" y="717531"/>
                </a:lnTo>
                <a:lnTo>
                  <a:pt x="84466" y="715548"/>
                </a:lnTo>
                <a:lnTo>
                  <a:pt x="105402" y="708652"/>
                </a:lnTo>
                <a:lnTo>
                  <a:pt x="128423" y="695339"/>
                </a:lnTo>
                <a:lnTo>
                  <a:pt x="149640" y="672810"/>
                </a:lnTo>
                <a:lnTo>
                  <a:pt x="162568" y="643001"/>
                </a:lnTo>
                <a:lnTo>
                  <a:pt x="164357" y="613062"/>
                </a:lnTo>
                <a:lnTo>
                  <a:pt x="160908" y="586995"/>
                </a:lnTo>
                <a:lnTo>
                  <a:pt x="158027" y="563387"/>
                </a:lnTo>
                <a:lnTo>
                  <a:pt x="153933" y="542493"/>
                </a:lnTo>
                <a:lnTo>
                  <a:pt x="150491" y="525824"/>
                </a:lnTo>
                <a:lnTo>
                  <a:pt x="148468" y="516312"/>
                </a:lnTo>
                <a:lnTo>
                  <a:pt x="145370" y="516057"/>
                </a:lnTo>
                <a:lnTo>
                  <a:pt x="139084" y="518535"/>
                </a:lnTo>
                <a:lnTo>
                  <a:pt x="138165" y="515943"/>
                </a:lnTo>
                <a:lnTo>
                  <a:pt x="148677" y="511362"/>
                </a:lnTo>
                <a:lnTo>
                  <a:pt x="169158" y="508157"/>
                </a:lnTo>
                <a:lnTo>
                  <a:pt x="196641" y="506791"/>
                </a:lnTo>
                <a:lnTo>
                  <a:pt x="228410" y="506307"/>
                </a:lnTo>
                <a:lnTo>
                  <a:pt x="262398" y="505011"/>
                </a:lnTo>
                <a:lnTo>
                  <a:pt x="297864" y="500106"/>
                </a:lnTo>
                <a:lnTo>
                  <a:pt x="334969" y="485220"/>
                </a:lnTo>
                <a:lnTo>
                  <a:pt x="364732" y="452263"/>
                </a:lnTo>
                <a:lnTo>
                  <a:pt x="373151" y="414420"/>
                </a:lnTo>
                <a:lnTo>
                  <a:pt x="368460" y="382904"/>
                </a:lnTo>
                <a:lnTo>
                  <a:pt x="357993" y="354452"/>
                </a:lnTo>
                <a:lnTo>
                  <a:pt x="344684" y="327143"/>
                </a:lnTo>
                <a:lnTo>
                  <a:pt x="331126" y="301558"/>
                </a:lnTo>
                <a:lnTo>
                  <a:pt x="320073" y="279841"/>
                </a:lnTo>
                <a:lnTo>
                  <a:pt x="313583" y="265775"/>
                </a:lnTo>
                <a:lnTo>
                  <a:pt x="309879" y="264225"/>
                </a:lnTo>
                <a:lnTo>
                  <a:pt x="302135" y="270981"/>
                </a:lnTo>
                <a:lnTo>
                  <a:pt x="296650" y="271437"/>
                </a:lnTo>
                <a:lnTo>
                  <a:pt x="303209" y="266864"/>
                </a:lnTo>
                <a:lnTo>
                  <a:pt x="320286" y="262171"/>
                </a:lnTo>
                <a:lnTo>
                  <a:pt x="344155" y="258190"/>
                </a:lnTo>
                <a:lnTo>
                  <a:pt x="371965" y="253856"/>
                </a:lnTo>
                <a:lnTo>
                  <a:pt x="401899" y="247146"/>
                </a:lnTo>
                <a:lnTo>
                  <a:pt x="432520" y="234930"/>
                </a:lnTo>
                <a:lnTo>
                  <a:pt x="460170" y="214109"/>
                </a:lnTo>
                <a:lnTo>
                  <a:pt x="478695" y="187149"/>
                </a:lnTo>
                <a:lnTo>
                  <a:pt x="494223" y="162148"/>
                </a:lnTo>
                <a:lnTo>
                  <a:pt x="507205" y="140271"/>
                </a:lnTo>
                <a:lnTo>
                  <a:pt x="519076" y="124378"/>
                </a:lnTo>
                <a:lnTo>
                  <a:pt x="531473" y="118505"/>
                </a:lnTo>
                <a:lnTo>
                  <a:pt x="543355" y="126580"/>
                </a:lnTo>
                <a:lnTo>
                  <a:pt x="569630" y="13908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850623" y="530899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9862451" y="549474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9723089" y="556670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9668461" y="568100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Freeform 46"/>
          <p:cNvSpPr/>
          <p:nvPr/>
        </p:nvSpPr>
        <p:spPr>
          <a:xfrm>
            <a:off x="9949708" y="5200071"/>
            <a:ext cx="402245" cy="830334"/>
          </a:xfrm>
          <a:custGeom>
            <a:avLst/>
            <a:gdLst/>
            <a:ahLst/>
            <a:cxnLst/>
            <a:rect l="l" t="t" r="r" b="b"/>
            <a:pathLst>
              <a:path w="402245" h="830334">
                <a:moveTo>
                  <a:pt x="102956" y="0"/>
                </a:moveTo>
                <a:lnTo>
                  <a:pt x="131651" y="34373"/>
                </a:lnTo>
                <a:lnTo>
                  <a:pt x="148827" y="70316"/>
                </a:lnTo>
                <a:lnTo>
                  <a:pt x="166575" y="97489"/>
                </a:lnTo>
                <a:lnTo>
                  <a:pt x="183261" y="117684"/>
                </a:lnTo>
                <a:lnTo>
                  <a:pt x="197695" y="132850"/>
                </a:lnTo>
                <a:lnTo>
                  <a:pt x="207063" y="144763"/>
                </a:lnTo>
                <a:lnTo>
                  <a:pt x="206651" y="153710"/>
                </a:lnTo>
                <a:lnTo>
                  <a:pt x="204623" y="158334"/>
                </a:lnTo>
                <a:lnTo>
                  <a:pt x="201779" y="160938"/>
                </a:lnTo>
                <a:lnTo>
                  <a:pt x="197168" y="164875"/>
                </a:lnTo>
                <a:lnTo>
                  <a:pt x="188786" y="171698"/>
                </a:lnTo>
                <a:lnTo>
                  <a:pt x="175811" y="181005"/>
                </a:lnTo>
                <a:lnTo>
                  <a:pt x="158911" y="192050"/>
                </a:lnTo>
                <a:lnTo>
                  <a:pt x="139446" y="204530"/>
                </a:lnTo>
                <a:lnTo>
                  <a:pt x="118861" y="218685"/>
                </a:lnTo>
                <a:lnTo>
                  <a:pt x="98418" y="235340"/>
                </a:lnTo>
                <a:lnTo>
                  <a:pt x="79303" y="256100"/>
                </a:lnTo>
                <a:lnTo>
                  <a:pt x="63616" y="283188"/>
                </a:lnTo>
                <a:lnTo>
                  <a:pt x="55673" y="316867"/>
                </a:lnTo>
                <a:lnTo>
                  <a:pt x="58740" y="352034"/>
                </a:lnTo>
                <a:lnTo>
                  <a:pt x="70299" y="383354"/>
                </a:lnTo>
                <a:lnTo>
                  <a:pt x="86103" y="410325"/>
                </a:lnTo>
                <a:lnTo>
                  <a:pt x="103504" y="434306"/>
                </a:lnTo>
                <a:lnTo>
                  <a:pt x="120759" y="456183"/>
                </a:lnTo>
                <a:lnTo>
                  <a:pt x="136286" y="476122"/>
                </a:lnTo>
                <a:lnTo>
                  <a:pt x="148540" y="493723"/>
                </a:lnTo>
                <a:lnTo>
                  <a:pt x="156215" y="508056"/>
                </a:lnTo>
                <a:lnTo>
                  <a:pt x="158779" y="517675"/>
                </a:lnTo>
                <a:lnTo>
                  <a:pt x="157448" y="521385"/>
                </a:lnTo>
                <a:lnTo>
                  <a:pt x="155066" y="520886"/>
                </a:lnTo>
                <a:lnTo>
                  <a:pt x="152275" y="521495"/>
                </a:lnTo>
                <a:lnTo>
                  <a:pt x="146340" y="526462"/>
                </a:lnTo>
                <a:lnTo>
                  <a:pt x="135637" y="535135"/>
                </a:lnTo>
                <a:lnTo>
                  <a:pt x="120783" y="546131"/>
                </a:lnTo>
                <a:lnTo>
                  <a:pt x="103249" y="558748"/>
                </a:lnTo>
                <a:lnTo>
                  <a:pt x="84527" y="572919"/>
                </a:lnTo>
                <a:lnTo>
                  <a:pt x="65883" y="588990"/>
                </a:lnTo>
                <a:lnTo>
                  <a:pt x="48421" y="607568"/>
                </a:lnTo>
                <a:lnTo>
                  <a:pt x="33341" y="629212"/>
                </a:lnTo>
                <a:lnTo>
                  <a:pt x="17983" y="652001"/>
                </a:lnTo>
                <a:lnTo>
                  <a:pt x="5554" y="677413"/>
                </a:lnTo>
                <a:lnTo>
                  <a:pt x="0" y="703805"/>
                </a:lnTo>
                <a:lnTo>
                  <a:pt x="793" y="727879"/>
                </a:lnTo>
                <a:lnTo>
                  <a:pt x="5953" y="748057"/>
                </a:lnTo>
                <a:lnTo>
                  <a:pt x="13196" y="764472"/>
                </a:lnTo>
                <a:lnTo>
                  <a:pt x="22952" y="778125"/>
                </a:lnTo>
                <a:lnTo>
                  <a:pt x="35249" y="791151"/>
                </a:lnTo>
                <a:lnTo>
                  <a:pt x="45755" y="805777"/>
                </a:lnTo>
                <a:lnTo>
                  <a:pt x="45682" y="814968"/>
                </a:lnTo>
                <a:lnTo>
                  <a:pt x="49103" y="822212"/>
                </a:lnTo>
                <a:lnTo>
                  <a:pt x="55031" y="827316"/>
                </a:lnTo>
                <a:lnTo>
                  <a:pt x="62481" y="830088"/>
                </a:lnTo>
                <a:lnTo>
                  <a:pt x="70468" y="830334"/>
                </a:lnTo>
                <a:lnTo>
                  <a:pt x="78006" y="827862"/>
                </a:lnTo>
                <a:lnTo>
                  <a:pt x="84111" y="822480"/>
                </a:lnTo>
                <a:lnTo>
                  <a:pt x="87796" y="813995"/>
                </a:lnTo>
                <a:lnTo>
                  <a:pt x="87796" y="813995"/>
                </a:lnTo>
                <a:lnTo>
                  <a:pt x="104695" y="795915"/>
                </a:lnTo>
                <a:lnTo>
                  <a:pt x="119295" y="775364"/>
                </a:lnTo>
                <a:lnTo>
                  <a:pt x="128069" y="754743"/>
                </a:lnTo>
                <a:lnTo>
                  <a:pt x="132375" y="736468"/>
                </a:lnTo>
                <a:lnTo>
                  <a:pt x="134350" y="721903"/>
                </a:lnTo>
                <a:lnTo>
                  <a:pt x="133603" y="711585"/>
                </a:lnTo>
                <a:lnTo>
                  <a:pt x="130009" y="704327"/>
                </a:lnTo>
                <a:lnTo>
                  <a:pt x="124623" y="697171"/>
                </a:lnTo>
                <a:lnTo>
                  <a:pt x="122503" y="688707"/>
                </a:lnTo>
                <a:lnTo>
                  <a:pt x="127331" y="680517"/>
                </a:lnTo>
                <a:lnTo>
                  <a:pt x="136189" y="670624"/>
                </a:lnTo>
                <a:lnTo>
                  <a:pt x="149270" y="659373"/>
                </a:lnTo>
                <a:lnTo>
                  <a:pt x="165980" y="647009"/>
                </a:lnTo>
                <a:lnTo>
                  <a:pt x="185342" y="633403"/>
                </a:lnTo>
                <a:lnTo>
                  <a:pt x="206260" y="617937"/>
                </a:lnTo>
                <a:lnTo>
                  <a:pt x="227530" y="599341"/>
                </a:lnTo>
                <a:lnTo>
                  <a:pt x="247274" y="575700"/>
                </a:lnTo>
                <a:lnTo>
                  <a:pt x="261817" y="545928"/>
                </a:lnTo>
                <a:lnTo>
                  <a:pt x="267048" y="512981"/>
                </a:lnTo>
                <a:lnTo>
                  <a:pt x="263061" y="482061"/>
                </a:lnTo>
                <a:lnTo>
                  <a:pt x="253080" y="454947"/>
                </a:lnTo>
                <a:lnTo>
                  <a:pt x="239613" y="430721"/>
                </a:lnTo>
                <a:lnTo>
                  <a:pt x="224239" y="408384"/>
                </a:lnTo>
                <a:lnTo>
                  <a:pt x="208395" y="387589"/>
                </a:lnTo>
                <a:lnTo>
                  <a:pt x="193664" y="368602"/>
                </a:lnTo>
                <a:lnTo>
                  <a:pt x="181690" y="352273"/>
                </a:lnTo>
                <a:lnTo>
                  <a:pt x="173738" y="340129"/>
                </a:lnTo>
                <a:lnTo>
                  <a:pt x="169674" y="334062"/>
                </a:lnTo>
                <a:lnTo>
                  <a:pt x="167025" y="333949"/>
                </a:lnTo>
                <a:lnTo>
                  <a:pt x="164142" y="334637"/>
                </a:lnTo>
                <a:lnTo>
                  <a:pt x="164180" y="331002"/>
                </a:lnTo>
                <a:lnTo>
                  <a:pt x="170378" y="323078"/>
                </a:lnTo>
                <a:lnTo>
                  <a:pt x="182921" y="312678"/>
                </a:lnTo>
                <a:lnTo>
                  <a:pt x="200438" y="300865"/>
                </a:lnTo>
                <a:lnTo>
                  <a:pt x="221254" y="287842"/>
                </a:lnTo>
                <a:lnTo>
                  <a:pt x="243811" y="273208"/>
                </a:lnTo>
                <a:lnTo>
                  <a:pt x="266692" y="256070"/>
                </a:lnTo>
                <a:lnTo>
                  <a:pt x="288299" y="235203"/>
                </a:lnTo>
                <a:lnTo>
                  <a:pt x="306273" y="209875"/>
                </a:lnTo>
                <a:lnTo>
                  <a:pt x="317939" y="181497"/>
                </a:lnTo>
                <a:lnTo>
                  <a:pt x="322583" y="153474"/>
                </a:lnTo>
                <a:lnTo>
                  <a:pt x="322102" y="128340"/>
                </a:lnTo>
                <a:lnTo>
                  <a:pt x="326455" y="105121"/>
                </a:lnTo>
                <a:lnTo>
                  <a:pt x="333201" y="84587"/>
                </a:lnTo>
                <a:lnTo>
                  <a:pt x="341997" y="69040"/>
                </a:lnTo>
                <a:lnTo>
                  <a:pt x="354024" y="60930"/>
                </a:lnTo>
                <a:lnTo>
                  <a:pt x="369626" y="62474"/>
                </a:lnTo>
                <a:lnTo>
                  <a:pt x="402245" y="6361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Freeform 47"/>
          <p:cNvSpPr/>
          <p:nvPr/>
        </p:nvSpPr>
        <p:spPr>
          <a:xfrm>
            <a:off x="9928312" y="5178675"/>
            <a:ext cx="402245" cy="830334"/>
          </a:xfrm>
          <a:custGeom>
            <a:avLst/>
            <a:gdLst/>
            <a:ahLst/>
            <a:cxnLst/>
            <a:rect l="l" t="t" r="r" b="b"/>
            <a:pathLst>
              <a:path w="402245" h="830334">
                <a:moveTo>
                  <a:pt x="102956" y="0"/>
                </a:moveTo>
                <a:lnTo>
                  <a:pt x="131651" y="34373"/>
                </a:lnTo>
                <a:lnTo>
                  <a:pt x="148827" y="70316"/>
                </a:lnTo>
                <a:lnTo>
                  <a:pt x="166575" y="97489"/>
                </a:lnTo>
                <a:lnTo>
                  <a:pt x="183261" y="117684"/>
                </a:lnTo>
                <a:lnTo>
                  <a:pt x="197695" y="132850"/>
                </a:lnTo>
                <a:lnTo>
                  <a:pt x="207063" y="144763"/>
                </a:lnTo>
                <a:lnTo>
                  <a:pt x="206651" y="153710"/>
                </a:lnTo>
                <a:lnTo>
                  <a:pt x="204623" y="158334"/>
                </a:lnTo>
                <a:lnTo>
                  <a:pt x="201779" y="160938"/>
                </a:lnTo>
                <a:lnTo>
                  <a:pt x="197168" y="164875"/>
                </a:lnTo>
                <a:lnTo>
                  <a:pt x="188786" y="171698"/>
                </a:lnTo>
                <a:lnTo>
                  <a:pt x="175811" y="181005"/>
                </a:lnTo>
                <a:lnTo>
                  <a:pt x="158911" y="192050"/>
                </a:lnTo>
                <a:lnTo>
                  <a:pt x="139446" y="204530"/>
                </a:lnTo>
                <a:lnTo>
                  <a:pt x="118861" y="218685"/>
                </a:lnTo>
                <a:lnTo>
                  <a:pt x="98418" y="235340"/>
                </a:lnTo>
                <a:lnTo>
                  <a:pt x="79303" y="256100"/>
                </a:lnTo>
                <a:lnTo>
                  <a:pt x="63616" y="283188"/>
                </a:lnTo>
                <a:lnTo>
                  <a:pt x="55673" y="316867"/>
                </a:lnTo>
                <a:lnTo>
                  <a:pt x="58740" y="352034"/>
                </a:lnTo>
                <a:lnTo>
                  <a:pt x="70299" y="383354"/>
                </a:lnTo>
                <a:lnTo>
                  <a:pt x="86103" y="410325"/>
                </a:lnTo>
                <a:lnTo>
                  <a:pt x="103504" y="434306"/>
                </a:lnTo>
                <a:lnTo>
                  <a:pt x="120759" y="456183"/>
                </a:lnTo>
                <a:lnTo>
                  <a:pt x="136286" y="476122"/>
                </a:lnTo>
                <a:lnTo>
                  <a:pt x="148540" y="493723"/>
                </a:lnTo>
                <a:lnTo>
                  <a:pt x="156215" y="508056"/>
                </a:lnTo>
                <a:lnTo>
                  <a:pt x="158779" y="517675"/>
                </a:lnTo>
                <a:lnTo>
                  <a:pt x="157448" y="521385"/>
                </a:lnTo>
                <a:lnTo>
                  <a:pt x="155066" y="520886"/>
                </a:lnTo>
                <a:lnTo>
                  <a:pt x="152275" y="521495"/>
                </a:lnTo>
                <a:lnTo>
                  <a:pt x="146340" y="526462"/>
                </a:lnTo>
                <a:lnTo>
                  <a:pt x="135637" y="535135"/>
                </a:lnTo>
                <a:lnTo>
                  <a:pt x="120783" y="546131"/>
                </a:lnTo>
                <a:lnTo>
                  <a:pt x="103249" y="558748"/>
                </a:lnTo>
                <a:lnTo>
                  <a:pt x="84527" y="572919"/>
                </a:lnTo>
                <a:lnTo>
                  <a:pt x="65883" y="588990"/>
                </a:lnTo>
                <a:lnTo>
                  <a:pt x="48421" y="607568"/>
                </a:lnTo>
                <a:lnTo>
                  <a:pt x="33341" y="629212"/>
                </a:lnTo>
                <a:lnTo>
                  <a:pt x="17983" y="652001"/>
                </a:lnTo>
                <a:lnTo>
                  <a:pt x="5554" y="677413"/>
                </a:lnTo>
                <a:lnTo>
                  <a:pt x="0" y="703805"/>
                </a:lnTo>
                <a:lnTo>
                  <a:pt x="793" y="727879"/>
                </a:lnTo>
                <a:lnTo>
                  <a:pt x="5953" y="748057"/>
                </a:lnTo>
                <a:lnTo>
                  <a:pt x="13196" y="764472"/>
                </a:lnTo>
                <a:lnTo>
                  <a:pt x="22952" y="778125"/>
                </a:lnTo>
                <a:lnTo>
                  <a:pt x="35249" y="791151"/>
                </a:lnTo>
                <a:lnTo>
                  <a:pt x="45755" y="805777"/>
                </a:lnTo>
                <a:lnTo>
                  <a:pt x="45682" y="814968"/>
                </a:lnTo>
                <a:lnTo>
                  <a:pt x="49103" y="822212"/>
                </a:lnTo>
                <a:lnTo>
                  <a:pt x="55031" y="827316"/>
                </a:lnTo>
                <a:lnTo>
                  <a:pt x="62481" y="830088"/>
                </a:lnTo>
                <a:lnTo>
                  <a:pt x="70468" y="830334"/>
                </a:lnTo>
                <a:lnTo>
                  <a:pt x="78006" y="827862"/>
                </a:lnTo>
                <a:lnTo>
                  <a:pt x="84111" y="822480"/>
                </a:lnTo>
                <a:lnTo>
                  <a:pt x="87796" y="813995"/>
                </a:lnTo>
                <a:lnTo>
                  <a:pt x="87796" y="813995"/>
                </a:lnTo>
                <a:lnTo>
                  <a:pt x="104695" y="795915"/>
                </a:lnTo>
                <a:lnTo>
                  <a:pt x="119295" y="775364"/>
                </a:lnTo>
                <a:lnTo>
                  <a:pt x="128069" y="754743"/>
                </a:lnTo>
                <a:lnTo>
                  <a:pt x="132375" y="736468"/>
                </a:lnTo>
                <a:lnTo>
                  <a:pt x="134350" y="721903"/>
                </a:lnTo>
                <a:lnTo>
                  <a:pt x="133603" y="711585"/>
                </a:lnTo>
                <a:lnTo>
                  <a:pt x="130009" y="704327"/>
                </a:lnTo>
                <a:lnTo>
                  <a:pt x="124623" y="697171"/>
                </a:lnTo>
                <a:lnTo>
                  <a:pt x="122503" y="688707"/>
                </a:lnTo>
                <a:lnTo>
                  <a:pt x="127331" y="680517"/>
                </a:lnTo>
                <a:lnTo>
                  <a:pt x="136189" y="670624"/>
                </a:lnTo>
                <a:lnTo>
                  <a:pt x="149270" y="659373"/>
                </a:lnTo>
                <a:lnTo>
                  <a:pt x="165980" y="647009"/>
                </a:lnTo>
                <a:lnTo>
                  <a:pt x="185342" y="633403"/>
                </a:lnTo>
                <a:lnTo>
                  <a:pt x="206260" y="617937"/>
                </a:lnTo>
                <a:lnTo>
                  <a:pt x="227530" y="599341"/>
                </a:lnTo>
                <a:lnTo>
                  <a:pt x="247274" y="575700"/>
                </a:lnTo>
                <a:lnTo>
                  <a:pt x="261817" y="545928"/>
                </a:lnTo>
                <a:lnTo>
                  <a:pt x="267048" y="512981"/>
                </a:lnTo>
                <a:lnTo>
                  <a:pt x="263061" y="482061"/>
                </a:lnTo>
                <a:lnTo>
                  <a:pt x="253080" y="454947"/>
                </a:lnTo>
                <a:lnTo>
                  <a:pt x="239613" y="430721"/>
                </a:lnTo>
                <a:lnTo>
                  <a:pt x="224239" y="408384"/>
                </a:lnTo>
                <a:lnTo>
                  <a:pt x="208395" y="387589"/>
                </a:lnTo>
                <a:lnTo>
                  <a:pt x="193664" y="368602"/>
                </a:lnTo>
                <a:lnTo>
                  <a:pt x="181690" y="352273"/>
                </a:lnTo>
                <a:lnTo>
                  <a:pt x="173738" y="340129"/>
                </a:lnTo>
                <a:lnTo>
                  <a:pt x="169674" y="334062"/>
                </a:lnTo>
                <a:lnTo>
                  <a:pt x="167025" y="333949"/>
                </a:lnTo>
                <a:lnTo>
                  <a:pt x="164142" y="334637"/>
                </a:lnTo>
                <a:lnTo>
                  <a:pt x="164180" y="331002"/>
                </a:lnTo>
                <a:lnTo>
                  <a:pt x="170378" y="323078"/>
                </a:lnTo>
                <a:lnTo>
                  <a:pt x="182921" y="312678"/>
                </a:lnTo>
                <a:lnTo>
                  <a:pt x="200438" y="300865"/>
                </a:lnTo>
                <a:lnTo>
                  <a:pt x="221254" y="287842"/>
                </a:lnTo>
                <a:lnTo>
                  <a:pt x="243811" y="273208"/>
                </a:lnTo>
                <a:lnTo>
                  <a:pt x="266692" y="256070"/>
                </a:lnTo>
                <a:lnTo>
                  <a:pt x="288299" y="235203"/>
                </a:lnTo>
                <a:lnTo>
                  <a:pt x="306273" y="209875"/>
                </a:lnTo>
                <a:lnTo>
                  <a:pt x="317939" y="181497"/>
                </a:lnTo>
                <a:lnTo>
                  <a:pt x="322583" y="153474"/>
                </a:lnTo>
                <a:lnTo>
                  <a:pt x="322102" y="128340"/>
                </a:lnTo>
                <a:lnTo>
                  <a:pt x="326455" y="105121"/>
                </a:lnTo>
                <a:lnTo>
                  <a:pt x="333201" y="84587"/>
                </a:lnTo>
                <a:lnTo>
                  <a:pt x="341997" y="69040"/>
                </a:lnTo>
                <a:lnTo>
                  <a:pt x="354024" y="60930"/>
                </a:lnTo>
                <a:lnTo>
                  <a:pt x="369626" y="62474"/>
                </a:lnTo>
                <a:lnTo>
                  <a:pt x="402245" y="6361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10095330" y="53629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10019599" y="551461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10106033" y="567619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001790" y="579327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10266632" y="5200071"/>
            <a:ext cx="382538" cy="831331"/>
          </a:xfrm>
          <a:custGeom>
            <a:avLst/>
            <a:gdLst/>
            <a:ahLst/>
            <a:cxnLst/>
            <a:rect l="l" t="t" r="r" b="b"/>
            <a:pathLst>
              <a:path w="382538" h="831331">
                <a:moveTo>
                  <a:pt x="0" y="63615"/>
                </a:moveTo>
                <a:lnTo>
                  <a:pt x="40249" y="83460"/>
                </a:lnTo>
                <a:lnTo>
                  <a:pt x="70708" y="109450"/>
                </a:lnTo>
                <a:lnTo>
                  <a:pt x="98145" y="127103"/>
                </a:lnTo>
                <a:lnTo>
                  <a:pt x="121777" y="138776"/>
                </a:lnTo>
                <a:lnTo>
                  <a:pt x="141312" y="146769"/>
                </a:lnTo>
                <a:lnTo>
                  <a:pt x="154912" y="153883"/>
                </a:lnTo>
                <a:lnTo>
                  <a:pt x="158392" y="162364"/>
                </a:lnTo>
                <a:lnTo>
                  <a:pt x="158566" y="167559"/>
                </a:lnTo>
                <a:lnTo>
                  <a:pt x="157103" y="171125"/>
                </a:lnTo>
                <a:lnTo>
                  <a:pt x="154613" y="176464"/>
                </a:lnTo>
                <a:lnTo>
                  <a:pt x="149971" y="185903"/>
                </a:lnTo>
                <a:lnTo>
                  <a:pt x="142243" y="199498"/>
                </a:lnTo>
                <a:lnTo>
                  <a:pt x="131694" y="216330"/>
                </a:lnTo>
                <a:lnTo>
                  <a:pt x="119417" y="235579"/>
                </a:lnTo>
                <a:lnTo>
                  <a:pt x="106825" y="256892"/>
                </a:lnTo>
                <a:lnTo>
                  <a:pt x="95423" y="280551"/>
                </a:lnTo>
                <a:lnTo>
                  <a:pt x="87034" y="307588"/>
                </a:lnTo>
                <a:lnTo>
                  <a:pt x="84673" y="339087"/>
                </a:lnTo>
                <a:lnTo>
                  <a:pt x="92423" y="373088"/>
                </a:lnTo>
                <a:lnTo>
                  <a:pt x="110682" y="403374"/>
                </a:lnTo>
                <a:lnTo>
                  <a:pt x="134746" y="426591"/>
                </a:lnTo>
                <a:lnTo>
                  <a:pt x="160790" y="444302"/>
                </a:lnTo>
                <a:lnTo>
                  <a:pt x="187124" y="458801"/>
                </a:lnTo>
                <a:lnTo>
                  <a:pt x="212562" y="471544"/>
                </a:lnTo>
                <a:lnTo>
                  <a:pt x="235741" y="483304"/>
                </a:lnTo>
                <a:lnTo>
                  <a:pt x="255095" y="494362"/>
                </a:lnTo>
                <a:lnTo>
                  <a:pt x="269047" y="504466"/>
                </a:lnTo>
                <a:lnTo>
                  <a:pt x="276440" y="512631"/>
                </a:lnTo>
                <a:lnTo>
                  <a:pt x="277597" y="517286"/>
                </a:lnTo>
                <a:lnTo>
                  <a:pt x="275479" y="518313"/>
                </a:lnTo>
                <a:lnTo>
                  <a:pt x="273255" y="519698"/>
                </a:lnTo>
                <a:lnTo>
                  <a:pt x="270364" y="525874"/>
                </a:lnTo>
                <a:lnTo>
                  <a:pt x="265017" y="537445"/>
                </a:lnTo>
                <a:lnTo>
                  <a:pt x="256997" y="553045"/>
                </a:lnTo>
                <a:lnTo>
                  <a:pt x="247252" y="571422"/>
                </a:lnTo>
                <a:lnTo>
                  <a:pt x="237092" y="591897"/>
                </a:lnTo>
                <a:lnTo>
                  <a:pt x="227848" y="614285"/>
                </a:lnTo>
                <a:lnTo>
                  <a:pt x="220873" y="638693"/>
                </a:lnTo>
                <a:lnTo>
                  <a:pt x="217638" y="665031"/>
                </a:lnTo>
                <a:lnTo>
                  <a:pt x="214999" y="692682"/>
                </a:lnTo>
                <a:lnTo>
                  <a:pt x="216399" y="721210"/>
                </a:lnTo>
                <a:lnTo>
                  <a:pt x="224334" y="747207"/>
                </a:lnTo>
                <a:lnTo>
                  <a:pt x="236728" y="768189"/>
                </a:lnTo>
                <a:lnTo>
                  <a:pt x="251180" y="783819"/>
                </a:lnTo>
                <a:lnTo>
                  <a:pt x="265781" y="795269"/>
                </a:lnTo>
                <a:lnTo>
                  <a:pt x="281312" y="803086"/>
                </a:lnTo>
                <a:lnTo>
                  <a:pt x="298693" y="808934"/>
                </a:lnTo>
                <a:lnTo>
                  <a:pt x="315168" y="816711"/>
                </a:lnTo>
                <a:lnTo>
                  <a:pt x="318791" y="824962"/>
                </a:lnTo>
                <a:lnTo>
                  <a:pt x="324732" y="829729"/>
                </a:lnTo>
                <a:lnTo>
                  <a:pt x="332040" y="831331"/>
                </a:lnTo>
                <a:lnTo>
                  <a:pt x="339763" y="830088"/>
                </a:lnTo>
                <a:lnTo>
                  <a:pt x="346950" y="826320"/>
                </a:lnTo>
                <a:lnTo>
                  <a:pt x="352647" y="820346"/>
                </a:lnTo>
                <a:lnTo>
                  <a:pt x="355905" y="812486"/>
                </a:lnTo>
                <a:lnTo>
                  <a:pt x="355772" y="803062"/>
                </a:lnTo>
                <a:lnTo>
                  <a:pt x="355772" y="803062"/>
                </a:lnTo>
                <a:lnTo>
                  <a:pt x="361559" y="779044"/>
                </a:lnTo>
                <a:lnTo>
                  <a:pt x="364230" y="753953"/>
                </a:lnTo>
                <a:lnTo>
                  <a:pt x="361833" y="731515"/>
                </a:lnTo>
                <a:lnTo>
                  <a:pt x="356619" y="713112"/>
                </a:lnTo>
                <a:lnTo>
                  <a:pt x="351077" y="698925"/>
                </a:lnTo>
                <a:lnTo>
                  <a:pt x="345190" y="689727"/>
                </a:lnTo>
                <a:lnTo>
                  <a:pt x="338411" y="684786"/>
                </a:lnTo>
                <a:lnTo>
                  <a:pt x="330248" y="681281"/>
                </a:lnTo>
                <a:lnTo>
                  <a:pt x="324309" y="675568"/>
                </a:lnTo>
                <a:lnTo>
                  <a:pt x="324511" y="667109"/>
                </a:lnTo>
                <a:lnTo>
                  <a:pt x="327454" y="655344"/>
                </a:lnTo>
                <a:lnTo>
                  <a:pt x="333601" y="640395"/>
                </a:lnTo>
                <a:lnTo>
                  <a:pt x="342607" y="622730"/>
                </a:lnTo>
                <a:lnTo>
                  <a:pt x="353560" y="602643"/>
                </a:lnTo>
                <a:lnTo>
                  <a:pt x="365181" y="580001"/>
                </a:lnTo>
                <a:lnTo>
                  <a:pt x="375745" y="554125"/>
                </a:lnTo>
                <a:lnTo>
                  <a:pt x="382538" y="524176"/>
                </a:lnTo>
                <a:lnTo>
                  <a:pt x="381722" y="491196"/>
                </a:lnTo>
                <a:lnTo>
                  <a:pt x="371357" y="459911"/>
                </a:lnTo>
                <a:lnTo>
                  <a:pt x="354067" y="434421"/>
                </a:lnTo>
                <a:lnTo>
                  <a:pt x="333192" y="414529"/>
                </a:lnTo>
                <a:lnTo>
                  <a:pt x="310348" y="398389"/>
                </a:lnTo>
                <a:lnTo>
                  <a:pt x="286486" y="384566"/>
                </a:lnTo>
                <a:lnTo>
                  <a:pt x="262774" y="372228"/>
                </a:lnTo>
                <a:lnTo>
                  <a:pt x="240776" y="360988"/>
                </a:lnTo>
                <a:lnTo>
                  <a:pt x="222350" y="350935"/>
                </a:lnTo>
                <a:lnTo>
                  <a:pt x="209322" y="342886"/>
                </a:lnTo>
                <a:lnTo>
                  <a:pt x="202516" y="338598"/>
                </a:lnTo>
                <a:lnTo>
                  <a:pt x="199879" y="339261"/>
                </a:lnTo>
                <a:lnTo>
                  <a:pt x="197578" y="341332"/>
                </a:lnTo>
                <a:lnTo>
                  <a:pt x="195897" y="338622"/>
                </a:lnTo>
                <a:lnTo>
                  <a:pt x="197846" y="329395"/>
                </a:lnTo>
                <a:lnTo>
                  <a:pt x="204522" y="315146"/>
                </a:lnTo>
                <a:lnTo>
                  <a:pt x="215190" y="297449"/>
                </a:lnTo>
                <a:lnTo>
                  <a:pt x="228423" y="277210"/>
                </a:lnTo>
                <a:lnTo>
                  <a:pt x="242625" y="254715"/>
                </a:lnTo>
                <a:lnTo>
                  <a:pt x="256116" y="229734"/>
                </a:lnTo>
                <a:lnTo>
                  <a:pt x="266896" y="201830"/>
                </a:lnTo>
                <a:lnTo>
                  <a:pt x="272489" y="171384"/>
                </a:lnTo>
                <a:lnTo>
                  <a:pt x="271103" y="140869"/>
                </a:lnTo>
                <a:lnTo>
                  <a:pt x="263585" y="113633"/>
                </a:lnTo>
                <a:lnTo>
                  <a:pt x="252699" y="91102"/>
                </a:lnTo>
                <a:lnTo>
                  <a:pt x="247054" y="68241"/>
                </a:lnTo>
                <a:lnTo>
                  <a:pt x="244740" y="46812"/>
                </a:lnTo>
                <a:lnTo>
                  <a:pt x="246388" y="29092"/>
                </a:lnTo>
                <a:lnTo>
                  <a:pt x="254078" y="16877"/>
                </a:lnTo>
                <a:lnTo>
                  <a:pt x="269006" y="12102"/>
                </a:lnTo>
                <a:lnTo>
                  <a:pt x="29928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10245236" y="5178675"/>
            <a:ext cx="382538" cy="831331"/>
          </a:xfrm>
          <a:custGeom>
            <a:avLst/>
            <a:gdLst/>
            <a:ahLst/>
            <a:cxnLst/>
            <a:rect l="l" t="t" r="r" b="b"/>
            <a:pathLst>
              <a:path w="382538" h="831331">
                <a:moveTo>
                  <a:pt x="0" y="63615"/>
                </a:moveTo>
                <a:lnTo>
                  <a:pt x="40249" y="83460"/>
                </a:lnTo>
                <a:lnTo>
                  <a:pt x="70708" y="109450"/>
                </a:lnTo>
                <a:lnTo>
                  <a:pt x="98145" y="127103"/>
                </a:lnTo>
                <a:lnTo>
                  <a:pt x="121777" y="138776"/>
                </a:lnTo>
                <a:lnTo>
                  <a:pt x="141312" y="146769"/>
                </a:lnTo>
                <a:lnTo>
                  <a:pt x="154912" y="153883"/>
                </a:lnTo>
                <a:lnTo>
                  <a:pt x="158392" y="162364"/>
                </a:lnTo>
                <a:lnTo>
                  <a:pt x="158566" y="167559"/>
                </a:lnTo>
                <a:lnTo>
                  <a:pt x="157103" y="171125"/>
                </a:lnTo>
                <a:lnTo>
                  <a:pt x="154613" y="176464"/>
                </a:lnTo>
                <a:lnTo>
                  <a:pt x="149971" y="185903"/>
                </a:lnTo>
                <a:lnTo>
                  <a:pt x="142243" y="199498"/>
                </a:lnTo>
                <a:lnTo>
                  <a:pt x="131694" y="216330"/>
                </a:lnTo>
                <a:lnTo>
                  <a:pt x="119417" y="235579"/>
                </a:lnTo>
                <a:lnTo>
                  <a:pt x="106825" y="256892"/>
                </a:lnTo>
                <a:lnTo>
                  <a:pt x="95423" y="280551"/>
                </a:lnTo>
                <a:lnTo>
                  <a:pt x="87034" y="307588"/>
                </a:lnTo>
                <a:lnTo>
                  <a:pt x="84673" y="339087"/>
                </a:lnTo>
                <a:lnTo>
                  <a:pt x="92423" y="373088"/>
                </a:lnTo>
                <a:lnTo>
                  <a:pt x="110682" y="403374"/>
                </a:lnTo>
                <a:lnTo>
                  <a:pt x="134746" y="426591"/>
                </a:lnTo>
                <a:lnTo>
                  <a:pt x="160790" y="444302"/>
                </a:lnTo>
                <a:lnTo>
                  <a:pt x="187124" y="458801"/>
                </a:lnTo>
                <a:lnTo>
                  <a:pt x="212562" y="471544"/>
                </a:lnTo>
                <a:lnTo>
                  <a:pt x="235741" y="483304"/>
                </a:lnTo>
                <a:lnTo>
                  <a:pt x="255095" y="494362"/>
                </a:lnTo>
                <a:lnTo>
                  <a:pt x="269047" y="504466"/>
                </a:lnTo>
                <a:lnTo>
                  <a:pt x="276440" y="512631"/>
                </a:lnTo>
                <a:lnTo>
                  <a:pt x="277597" y="517286"/>
                </a:lnTo>
                <a:lnTo>
                  <a:pt x="275479" y="518313"/>
                </a:lnTo>
                <a:lnTo>
                  <a:pt x="273255" y="519698"/>
                </a:lnTo>
                <a:lnTo>
                  <a:pt x="270364" y="525874"/>
                </a:lnTo>
                <a:lnTo>
                  <a:pt x="265017" y="537445"/>
                </a:lnTo>
                <a:lnTo>
                  <a:pt x="256997" y="553045"/>
                </a:lnTo>
                <a:lnTo>
                  <a:pt x="247252" y="571422"/>
                </a:lnTo>
                <a:lnTo>
                  <a:pt x="237092" y="591897"/>
                </a:lnTo>
                <a:lnTo>
                  <a:pt x="227848" y="614285"/>
                </a:lnTo>
                <a:lnTo>
                  <a:pt x="220873" y="638693"/>
                </a:lnTo>
                <a:lnTo>
                  <a:pt x="217638" y="665031"/>
                </a:lnTo>
                <a:lnTo>
                  <a:pt x="214999" y="692682"/>
                </a:lnTo>
                <a:lnTo>
                  <a:pt x="216399" y="721210"/>
                </a:lnTo>
                <a:lnTo>
                  <a:pt x="224334" y="747207"/>
                </a:lnTo>
                <a:lnTo>
                  <a:pt x="236728" y="768189"/>
                </a:lnTo>
                <a:lnTo>
                  <a:pt x="251180" y="783819"/>
                </a:lnTo>
                <a:lnTo>
                  <a:pt x="265781" y="795269"/>
                </a:lnTo>
                <a:lnTo>
                  <a:pt x="281312" y="803086"/>
                </a:lnTo>
                <a:lnTo>
                  <a:pt x="298693" y="808934"/>
                </a:lnTo>
                <a:lnTo>
                  <a:pt x="315168" y="816711"/>
                </a:lnTo>
                <a:lnTo>
                  <a:pt x="318791" y="824962"/>
                </a:lnTo>
                <a:lnTo>
                  <a:pt x="324732" y="829729"/>
                </a:lnTo>
                <a:lnTo>
                  <a:pt x="332040" y="831331"/>
                </a:lnTo>
                <a:lnTo>
                  <a:pt x="339763" y="830088"/>
                </a:lnTo>
                <a:lnTo>
                  <a:pt x="346950" y="826320"/>
                </a:lnTo>
                <a:lnTo>
                  <a:pt x="352647" y="820346"/>
                </a:lnTo>
                <a:lnTo>
                  <a:pt x="355905" y="812486"/>
                </a:lnTo>
                <a:lnTo>
                  <a:pt x="355772" y="803062"/>
                </a:lnTo>
                <a:lnTo>
                  <a:pt x="355772" y="803062"/>
                </a:lnTo>
                <a:lnTo>
                  <a:pt x="361559" y="779044"/>
                </a:lnTo>
                <a:lnTo>
                  <a:pt x="364230" y="753953"/>
                </a:lnTo>
                <a:lnTo>
                  <a:pt x="361833" y="731515"/>
                </a:lnTo>
                <a:lnTo>
                  <a:pt x="356619" y="713112"/>
                </a:lnTo>
                <a:lnTo>
                  <a:pt x="351077" y="698925"/>
                </a:lnTo>
                <a:lnTo>
                  <a:pt x="345190" y="689727"/>
                </a:lnTo>
                <a:lnTo>
                  <a:pt x="338411" y="684786"/>
                </a:lnTo>
                <a:lnTo>
                  <a:pt x="330248" y="681281"/>
                </a:lnTo>
                <a:lnTo>
                  <a:pt x="324309" y="675568"/>
                </a:lnTo>
                <a:lnTo>
                  <a:pt x="324511" y="667109"/>
                </a:lnTo>
                <a:lnTo>
                  <a:pt x="327454" y="655344"/>
                </a:lnTo>
                <a:lnTo>
                  <a:pt x="333601" y="640395"/>
                </a:lnTo>
                <a:lnTo>
                  <a:pt x="342607" y="622730"/>
                </a:lnTo>
                <a:lnTo>
                  <a:pt x="353560" y="602643"/>
                </a:lnTo>
                <a:lnTo>
                  <a:pt x="365181" y="580001"/>
                </a:lnTo>
                <a:lnTo>
                  <a:pt x="375745" y="554125"/>
                </a:lnTo>
                <a:lnTo>
                  <a:pt x="382538" y="524176"/>
                </a:lnTo>
                <a:lnTo>
                  <a:pt x="381722" y="491196"/>
                </a:lnTo>
                <a:lnTo>
                  <a:pt x="371357" y="459911"/>
                </a:lnTo>
                <a:lnTo>
                  <a:pt x="354067" y="434421"/>
                </a:lnTo>
                <a:lnTo>
                  <a:pt x="333192" y="414529"/>
                </a:lnTo>
                <a:lnTo>
                  <a:pt x="310348" y="398389"/>
                </a:lnTo>
                <a:lnTo>
                  <a:pt x="286486" y="384566"/>
                </a:lnTo>
                <a:lnTo>
                  <a:pt x="262774" y="372228"/>
                </a:lnTo>
                <a:lnTo>
                  <a:pt x="240776" y="360988"/>
                </a:lnTo>
                <a:lnTo>
                  <a:pt x="222350" y="350935"/>
                </a:lnTo>
                <a:lnTo>
                  <a:pt x="209322" y="342886"/>
                </a:lnTo>
                <a:lnTo>
                  <a:pt x="202516" y="338598"/>
                </a:lnTo>
                <a:lnTo>
                  <a:pt x="199879" y="339261"/>
                </a:lnTo>
                <a:lnTo>
                  <a:pt x="197578" y="341332"/>
                </a:lnTo>
                <a:lnTo>
                  <a:pt x="195897" y="338622"/>
                </a:lnTo>
                <a:lnTo>
                  <a:pt x="197846" y="329395"/>
                </a:lnTo>
                <a:lnTo>
                  <a:pt x="204522" y="315146"/>
                </a:lnTo>
                <a:lnTo>
                  <a:pt x="215190" y="297449"/>
                </a:lnTo>
                <a:lnTo>
                  <a:pt x="228423" y="277210"/>
                </a:lnTo>
                <a:lnTo>
                  <a:pt x="242625" y="254715"/>
                </a:lnTo>
                <a:lnTo>
                  <a:pt x="256116" y="229734"/>
                </a:lnTo>
                <a:lnTo>
                  <a:pt x="266896" y="201830"/>
                </a:lnTo>
                <a:lnTo>
                  <a:pt x="272489" y="171384"/>
                </a:lnTo>
                <a:lnTo>
                  <a:pt x="271103" y="140869"/>
                </a:lnTo>
                <a:lnTo>
                  <a:pt x="263585" y="113633"/>
                </a:lnTo>
                <a:lnTo>
                  <a:pt x="252699" y="91102"/>
                </a:lnTo>
                <a:lnTo>
                  <a:pt x="247054" y="68241"/>
                </a:lnTo>
                <a:lnTo>
                  <a:pt x="244740" y="46812"/>
                </a:lnTo>
                <a:lnTo>
                  <a:pt x="246388" y="29092"/>
                </a:lnTo>
                <a:lnTo>
                  <a:pt x="254078" y="16877"/>
                </a:lnTo>
                <a:lnTo>
                  <a:pt x="269006" y="12102"/>
                </a:lnTo>
                <a:lnTo>
                  <a:pt x="29928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394877" y="53629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391129" y="553378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10541210" y="564736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498934" y="580013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10445609" y="5162339"/>
            <a:ext cx="582971" cy="722857"/>
          </a:xfrm>
          <a:custGeom>
            <a:avLst/>
            <a:gdLst/>
            <a:ahLst/>
            <a:cxnLst/>
            <a:rect l="l" t="t" r="r" b="b"/>
            <a:pathLst>
              <a:path w="582971" h="722857">
                <a:moveTo>
                  <a:pt x="0" y="139080"/>
                </a:moveTo>
                <a:lnTo>
                  <a:pt x="43624" y="148410"/>
                </a:lnTo>
                <a:lnTo>
                  <a:pt x="82591" y="164394"/>
                </a:lnTo>
                <a:lnTo>
                  <a:pt x="113502" y="170524"/>
                </a:lnTo>
                <a:lnTo>
                  <a:pt x="136042" y="171752"/>
                </a:lnTo>
                <a:lnTo>
                  <a:pt x="150944" y="170884"/>
                </a:lnTo>
                <a:lnTo>
                  <a:pt x="157974" y="170119"/>
                </a:lnTo>
                <a:lnTo>
                  <a:pt x="155722" y="170973"/>
                </a:lnTo>
                <a:lnTo>
                  <a:pt x="153217" y="172091"/>
                </a:lnTo>
                <a:lnTo>
                  <a:pt x="150678" y="179883"/>
                </a:lnTo>
                <a:lnTo>
                  <a:pt x="145810" y="195155"/>
                </a:lnTo>
                <a:lnTo>
                  <a:pt x="138605" y="215635"/>
                </a:lnTo>
                <a:lnTo>
                  <a:pt x="130791" y="239348"/>
                </a:lnTo>
                <a:lnTo>
                  <a:pt x="124747" y="265658"/>
                </a:lnTo>
                <a:lnTo>
                  <a:pt x="123891" y="296018"/>
                </a:lnTo>
                <a:lnTo>
                  <a:pt x="135709" y="331707"/>
                </a:lnTo>
                <a:lnTo>
                  <a:pt x="166035" y="361616"/>
                </a:lnTo>
                <a:lnTo>
                  <a:pt x="202896" y="375605"/>
                </a:lnTo>
                <a:lnTo>
                  <a:pt x="238865" y="380232"/>
                </a:lnTo>
                <a:lnTo>
                  <a:pt x="273815" y="381117"/>
                </a:lnTo>
                <a:lnTo>
                  <a:pt x="306861" y="381018"/>
                </a:lnTo>
                <a:lnTo>
                  <a:pt x="335694" y="381767"/>
                </a:lnTo>
                <a:lnTo>
                  <a:pt x="357053" y="384555"/>
                </a:lnTo>
                <a:lnTo>
                  <a:pt x="366806" y="388937"/>
                </a:lnTo>
                <a:lnTo>
                  <a:pt x="361871" y="389769"/>
                </a:lnTo>
                <a:lnTo>
                  <a:pt x="351889" y="382058"/>
                </a:lnTo>
                <a:lnTo>
                  <a:pt x="347827" y="381344"/>
                </a:lnTo>
                <a:lnTo>
                  <a:pt x="342188" y="394214"/>
                </a:lnTo>
                <a:lnTo>
                  <a:pt x="332406" y="415109"/>
                </a:lnTo>
                <a:lnTo>
                  <a:pt x="320462" y="439895"/>
                </a:lnTo>
                <a:lnTo>
                  <a:pt x="308983" y="466456"/>
                </a:lnTo>
                <a:lnTo>
                  <a:pt x="300373" y="494306"/>
                </a:lnTo>
                <a:lnTo>
                  <a:pt x="297406" y="524869"/>
                </a:lnTo>
                <a:lnTo>
                  <a:pt x="305640" y="559351"/>
                </a:lnTo>
                <a:lnTo>
                  <a:pt x="329405" y="589660"/>
                </a:lnTo>
                <a:lnTo>
                  <a:pt x="359729" y="607199"/>
                </a:lnTo>
                <a:lnTo>
                  <a:pt x="388951" y="616277"/>
                </a:lnTo>
                <a:lnTo>
                  <a:pt x="415731" y="621959"/>
                </a:lnTo>
                <a:lnTo>
                  <a:pt x="439238" y="626763"/>
                </a:lnTo>
                <a:lnTo>
                  <a:pt x="458096" y="631866"/>
                </a:lnTo>
                <a:lnTo>
                  <a:pt x="469364" y="641186"/>
                </a:lnTo>
                <a:lnTo>
                  <a:pt x="472042" y="650516"/>
                </a:lnTo>
                <a:lnTo>
                  <a:pt x="469892" y="655203"/>
                </a:lnTo>
                <a:lnTo>
                  <a:pt x="469290" y="657495"/>
                </a:lnTo>
                <a:lnTo>
                  <a:pt x="473599" y="662901"/>
                </a:lnTo>
                <a:lnTo>
                  <a:pt x="482050" y="673837"/>
                </a:lnTo>
                <a:lnTo>
                  <a:pt x="495570" y="688369"/>
                </a:lnTo>
                <a:lnTo>
                  <a:pt x="514871" y="702705"/>
                </a:lnTo>
                <a:lnTo>
                  <a:pt x="536328" y="714004"/>
                </a:lnTo>
                <a:lnTo>
                  <a:pt x="541833" y="720198"/>
                </a:lnTo>
                <a:lnTo>
                  <a:pt x="548454" y="722857"/>
                </a:lnTo>
                <a:lnTo>
                  <a:pt x="555427" y="722482"/>
                </a:lnTo>
                <a:lnTo>
                  <a:pt x="561989" y="719572"/>
                </a:lnTo>
                <a:lnTo>
                  <a:pt x="567377" y="714630"/>
                </a:lnTo>
                <a:lnTo>
                  <a:pt x="570830" y="708157"/>
                </a:lnTo>
                <a:lnTo>
                  <a:pt x="571583" y="700653"/>
                </a:lnTo>
                <a:lnTo>
                  <a:pt x="568875" y="692621"/>
                </a:lnTo>
                <a:lnTo>
                  <a:pt x="568875" y="692621"/>
                </a:lnTo>
                <a:lnTo>
                  <a:pt x="572802" y="677238"/>
                </a:lnTo>
                <a:lnTo>
                  <a:pt x="579198" y="662221"/>
                </a:lnTo>
                <a:lnTo>
                  <a:pt x="582971" y="645577"/>
                </a:lnTo>
                <a:lnTo>
                  <a:pt x="582551" y="624832"/>
                </a:lnTo>
                <a:lnTo>
                  <a:pt x="576159" y="599613"/>
                </a:lnTo>
                <a:lnTo>
                  <a:pt x="560372" y="573868"/>
                </a:lnTo>
                <a:lnTo>
                  <a:pt x="536442" y="554327"/>
                </a:lnTo>
                <a:lnTo>
                  <a:pt x="509604" y="543896"/>
                </a:lnTo>
                <a:lnTo>
                  <a:pt x="483733" y="537854"/>
                </a:lnTo>
                <a:lnTo>
                  <a:pt x="459294" y="531150"/>
                </a:lnTo>
                <a:lnTo>
                  <a:pt x="436044" y="526147"/>
                </a:lnTo>
                <a:lnTo>
                  <a:pt x="416200" y="521944"/>
                </a:lnTo>
                <a:lnTo>
                  <a:pt x="402934" y="518749"/>
                </a:lnTo>
                <a:lnTo>
                  <a:pt x="398728" y="519421"/>
                </a:lnTo>
                <a:lnTo>
                  <a:pt x="398966" y="526510"/>
                </a:lnTo>
                <a:lnTo>
                  <a:pt x="396436" y="530403"/>
                </a:lnTo>
                <a:lnTo>
                  <a:pt x="395595" y="522936"/>
                </a:lnTo>
                <a:lnTo>
                  <a:pt x="400374" y="506253"/>
                </a:lnTo>
                <a:lnTo>
                  <a:pt x="410303" y="483649"/>
                </a:lnTo>
                <a:lnTo>
                  <a:pt x="423295" y="457236"/>
                </a:lnTo>
                <a:lnTo>
                  <a:pt x="436803" y="427881"/>
                </a:lnTo>
                <a:lnTo>
                  <a:pt x="447646" y="394432"/>
                </a:lnTo>
                <a:lnTo>
                  <a:pt x="448805" y="353901"/>
                </a:lnTo>
                <a:lnTo>
                  <a:pt x="429666" y="314673"/>
                </a:lnTo>
                <a:lnTo>
                  <a:pt x="399867" y="293058"/>
                </a:lnTo>
                <a:lnTo>
                  <a:pt x="369710" y="283678"/>
                </a:lnTo>
                <a:lnTo>
                  <a:pt x="338704" y="279896"/>
                </a:lnTo>
                <a:lnTo>
                  <a:pt x="306895" y="278853"/>
                </a:lnTo>
                <a:lnTo>
                  <a:pt x="276233" y="278733"/>
                </a:lnTo>
                <a:lnTo>
                  <a:pt x="249944" y="278171"/>
                </a:lnTo>
                <a:lnTo>
                  <a:pt x="232256" y="276973"/>
                </a:lnTo>
                <a:lnTo>
                  <a:pt x="227057" y="278443"/>
                </a:lnTo>
                <a:lnTo>
                  <a:pt x="229310" y="287756"/>
                </a:lnTo>
                <a:lnTo>
                  <a:pt x="227534" y="294491"/>
                </a:lnTo>
                <a:lnTo>
                  <a:pt x="226140" y="288358"/>
                </a:lnTo>
                <a:lnTo>
                  <a:pt x="229558" y="272402"/>
                </a:lnTo>
                <a:lnTo>
                  <a:pt x="237012" y="250497"/>
                </a:lnTo>
                <a:lnTo>
                  <a:pt x="246197" y="224711"/>
                </a:lnTo>
                <a:lnTo>
                  <a:pt x="254384" y="195642"/>
                </a:lnTo>
                <a:lnTo>
                  <a:pt x="257975" y="163092"/>
                </a:lnTo>
                <a:lnTo>
                  <a:pt x="252459" y="129145"/>
                </a:lnTo>
                <a:lnTo>
                  <a:pt x="237472" y="100549"/>
                </a:lnTo>
                <a:lnTo>
                  <a:pt x="223105" y="75333"/>
                </a:lnTo>
                <a:lnTo>
                  <a:pt x="210389" y="53608"/>
                </a:lnTo>
                <a:lnTo>
                  <a:pt x="202428" y="35642"/>
                </a:lnTo>
                <a:lnTo>
                  <a:pt x="203578" y="22151"/>
                </a:lnTo>
                <a:lnTo>
                  <a:pt x="216771" y="16213"/>
                </a:lnTo>
                <a:lnTo>
                  <a:pt x="24089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10424213" y="5140943"/>
            <a:ext cx="582971" cy="722857"/>
          </a:xfrm>
          <a:custGeom>
            <a:avLst/>
            <a:gdLst/>
            <a:ahLst/>
            <a:cxnLst/>
            <a:rect l="l" t="t" r="r" b="b"/>
            <a:pathLst>
              <a:path w="582971" h="722857">
                <a:moveTo>
                  <a:pt x="0" y="139080"/>
                </a:moveTo>
                <a:lnTo>
                  <a:pt x="43624" y="148410"/>
                </a:lnTo>
                <a:lnTo>
                  <a:pt x="82591" y="164394"/>
                </a:lnTo>
                <a:lnTo>
                  <a:pt x="113502" y="170524"/>
                </a:lnTo>
                <a:lnTo>
                  <a:pt x="136042" y="171752"/>
                </a:lnTo>
                <a:lnTo>
                  <a:pt x="150944" y="170884"/>
                </a:lnTo>
                <a:lnTo>
                  <a:pt x="157974" y="170119"/>
                </a:lnTo>
                <a:lnTo>
                  <a:pt x="155722" y="170973"/>
                </a:lnTo>
                <a:lnTo>
                  <a:pt x="153217" y="172091"/>
                </a:lnTo>
                <a:lnTo>
                  <a:pt x="150678" y="179883"/>
                </a:lnTo>
                <a:lnTo>
                  <a:pt x="145810" y="195155"/>
                </a:lnTo>
                <a:lnTo>
                  <a:pt x="138605" y="215635"/>
                </a:lnTo>
                <a:lnTo>
                  <a:pt x="130791" y="239348"/>
                </a:lnTo>
                <a:lnTo>
                  <a:pt x="124747" y="265658"/>
                </a:lnTo>
                <a:lnTo>
                  <a:pt x="123891" y="296018"/>
                </a:lnTo>
                <a:lnTo>
                  <a:pt x="135709" y="331707"/>
                </a:lnTo>
                <a:lnTo>
                  <a:pt x="166035" y="361616"/>
                </a:lnTo>
                <a:lnTo>
                  <a:pt x="202896" y="375605"/>
                </a:lnTo>
                <a:lnTo>
                  <a:pt x="238865" y="380232"/>
                </a:lnTo>
                <a:lnTo>
                  <a:pt x="273815" y="381117"/>
                </a:lnTo>
                <a:lnTo>
                  <a:pt x="306861" y="381018"/>
                </a:lnTo>
                <a:lnTo>
                  <a:pt x="335694" y="381767"/>
                </a:lnTo>
                <a:lnTo>
                  <a:pt x="357053" y="384555"/>
                </a:lnTo>
                <a:lnTo>
                  <a:pt x="366806" y="388937"/>
                </a:lnTo>
                <a:lnTo>
                  <a:pt x="361871" y="389769"/>
                </a:lnTo>
                <a:lnTo>
                  <a:pt x="351889" y="382058"/>
                </a:lnTo>
                <a:lnTo>
                  <a:pt x="347827" y="381344"/>
                </a:lnTo>
                <a:lnTo>
                  <a:pt x="342188" y="394214"/>
                </a:lnTo>
                <a:lnTo>
                  <a:pt x="332406" y="415109"/>
                </a:lnTo>
                <a:lnTo>
                  <a:pt x="320462" y="439895"/>
                </a:lnTo>
                <a:lnTo>
                  <a:pt x="308983" y="466456"/>
                </a:lnTo>
                <a:lnTo>
                  <a:pt x="300373" y="494306"/>
                </a:lnTo>
                <a:lnTo>
                  <a:pt x="297406" y="524869"/>
                </a:lnTo>
                <a:lnTo>
                  <a:pt x="305640" y="559351"/>
                </a:lnTo>
                <a:lnTo>
                  <a:pt x="329405" y="589660"/>
                </a:lnTo>
                <a:lnTo>
                  <a:pt x="359729" y="607199"/>
                </a:lnTo>
                <a:lnTo>
                  <a:pt x="388951" y="616277"/>
                </a:lnTo>
                <a:lnTo>
                  <a:pt x="415731" y="621959"/>
                </a:lnTo>
                <a:lnTo>
                  <a:pt x="439238" y="626763"/>
                </a:lnTo>
                <a:lnTo>
                  <a:pt x="458096" y="631866"/>
                </a:lnTo>
                <a:lnTo>
                  <a:pt x="469364" y="641186"/>
                </a:lnTo>
                <a:lnTo>
                  <a:pt x="472042" y="650516"/>
                </a:lnTo>
                <a:lnTo>
                  <a:pt x="469892" y="655203"/>
                </a:lnTo>
                <a:lnTo>
                  <a:pt x="469290" y="657495"/>
                </a:lnTo>
                <a:lnTo>
                  <a:pt x="473599" y="662901"/>
                </a:lnTo>
                <a:lnTo>
                  <a:pt x="482050" y="673837"/>
                </a:lnTo>
                <a:lnTo>
                  <a:pt x="495570" y="688369"/>
                </a:lnTo>
                <a:lnTo>
                  <a:pt x="514871" y="702705"/>
                </a:lnTo>
                <a:lnTo>
                  <a:pt x="536328" y="714004"/>
                </a:lnTo>
                <a:lnTo>
                  <a:pt x="541833" y="720198"/>
                </a:lnTo>
                <a:lnTo>
                  <a:pt x="548454" y="722857"/>
                </a:lnTo>
                <a:lnTo>
                  <a:pt x="555427" y="722482"/>
                </a:lnTo>
                <a:lnTo>
                  <a:pt x="561989" y="719572"/>
                </a:lnTo>
                <a:lnTo>
                  <a:pt x="567377" y="714630"/>
                </a:lnTo>
                <a:lnTo>
                  <a:pt x="570830" y="708157"/>
                </a:lnTo>
                <a:lnTo>
                  <a:pt x="571583" y="700653"/>
                </a:lnTo>
                <a:lnTo>
                  <a:pt x="568875" y="692621"/>
                </a:lnTo>
                <a:lnTo>
                  <a:pt x="568875" y="692621"/>
                </a:lnTo>
                <a:lnTo>
                  <a:pt x="572802" y="677238"/>
                </a:lnTo>
                <a:lnTo>
                  <a:pt x="579198" y="662221"/>
                </a:lnTo>
                <a:lnTo>
                  <a:pt x="582971" y="645577"/>
                </a:lnTo>
                <a:lnTo>
                  <a:pt x="582551" y="624832"/>
                </a:lnTo>
                <a:lnTo>
                  <a:pt x="576159" y="599613"/>
                </a:lnTo>
                <a:lnTo>
                  <a:pt x="560372" y="573868"/>
                </a:lnTo>
                <a:lnTo>
                  <a:pt x="536442" y="554327"/>
                </a:lnTo>
                <a:lnTo>
                  <a:pt x="509604" y="543896"/>
                </a:lnTo>
                <a:lnTo>
                  <a:pt x="483733" y="537854"/>
                </a:lnTo>
                <a:lnTo>
                  <a:pt x="459294" y="531150"/>
                </a:lnTo>
                <a:lnTo>
                  <a:pt x="436044" y="526147"/>
                </a:lnTo>
                <a:lnTo>
                  <a:pt x="416200" y="521944"/>
                </a:lnTo>
                <a:lnTo>
                  <a:pt x="402934" y="518749"/>
                </a:lnTo>
                <a:lnTo>
                  <a:pt x="398728" y="519421"/>
                </a:lnTo>
                <a:lnTo>
                  <a:pt x="398966" y="526510"/>
                </a:lnTo>
                <a:lnTo>
                  <a:pt x="396436" y="530403"/>
                </a:lnTo>
                <a:lnTo>
                  <a:pt x="395595" y="522936"/>
                </a:lnTo>
                <a:lnTo>
                  <a:pt x="400374" y="506253"/>
                </a:lnTo>
                <a:lnTo>
                  <a:pt x="410303" y="483649"/>
                </a:lnTo>
                <a:lnTo>
                  <a:pt x="423295" y="457236"/>
                </a:lnTo>
                <a:lnTo>
                  <a:pt x="436803" y="427881"/>
                </a:lnTo>
                <a:lnTo>
                  <a:pt x="447646" y="394432"/>
                </a:lnTo>
                <a:lnTo>
                  <a:pt x="448805" y="353901"/>
                </a:lnTo>
                <a:lnTo>
                  <a:pt x="429666" y="314673"/>
                </a:lnTo>
                <a:lnTo>
                  <a:pt x="399867" y="293058"/>
                </a:lnTo>
                <a:lnTo>
                  <a:pt x="369710" y="283678"/>
                </a:lnTo>
                <a:lnTo>
                  <a:pt x="338704" y="279896"/>
                </a:lnTo>
                <a:lnTo>
                  <a:pt x="306895" y="278853"/>
                </a:lnTo>
                <a:lnTo>
                  <a:pt x="276233" y="278733"/>
                </a:lnTo>
                <a:lnTo>
                  <a:pt x="249944" y="278171"/>
                </a:lnTo>
                <a:lnTo>
                  <a:pt x="232256" y="276973"/>
                </a:lnTo>
                <a:lnTo>
                  <a:pt x="227057" y="278443"/>
                </a:lnTo>
                <a:lnTo>
                  <a:pt x="229310" y="287756"/>
                </a:lnTo>
                <a:lnTo>
                  <a:pt x="227534" y="294491"/>
                </a:lnTo>
                <a:lnTo>
                  <a:pt x="226140" y="288358"/>
                </a:lnTo>
                <a:lnTo>
                  <a:pt x="229558" y="272402"/>
                </a:lnTo>
                <a:lnTo>
                  <a:pt x="237012" y="250497"/>
                </a:lnTo>
                <a:lnTo>
                  <a:pt x="246197" y="224711"/>
                </a:lnTo>
                <a:lnTo>
                  <a:pt x="254384" y="195642"/>
                </a:lnTo>
                <a:lnTo>
                  <a:pt x="257975" y="163092"/>
                </a:lnTo>
                <a:lnTo>
                  <a:pt x="252459" y="129145"/>
                </a:lnTo>
                <a:lnTo>
                  <a:pt x="237472" y="100549"/>
                </a:lnTo>
                <a:lnTo>
                  <a:pt x="223105" y="75333"/>
                </a:lnTo>
                <a:lnTo>
                  <a:pt x="210389" y="53608"/>
                </a:lnTo>
                <a:lnTo>
                  <a:pt x="202428" y="35642"/>
                </a:lnTo>
                <a:lnTo>
                  <a:pt x="203578" y="22151"/>
                </a:lnTo>
                <a:lnTo>
                  <a:pt x="216771" y="16213"/>
                </a:lnTo>
                <a:lnTo>
                  <a:pt x="24089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561595" y="535402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740323" y="543592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749076" y="558947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839097" y="569569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610681" y="5138858"/>
            <a:ext cx="646069" cy="492196"/>
          </a:xfrm>
          <a:custGeom>
            <a:avLst/>
            <a:gdLst/>
            <a:ahLst/>
            <a:cxnLst/>
            <a:rect l="l" t="t" r="r" b="b"/>
            <a:pathLst>
              <a:path w="646069" h="492196">
                <a:moveTo>
                  <a:pt x="0" y="186041"/>
                </a:moveTo>
                <a:lnTo>
                  <a:pt x="41037" y="182342"/>
                </a:lnTo>
                <a:lnTo>
                  <a:pt x="80681" y="184793"/>
                </a:lnTo>
                <a:lnTo>
                  <a:pt x="109325" y="180194"/>
                </a:lnTo>
                <a:lnTo>
                  <a:pt x="128672" y="173878"/>
                </a:lnTo>
                <a:lnTo>
                  <a:pt x="140367" y="168213"/>
                </a:lnTo>
                <a:lnTo>
                  <a:pt x="144687" y="164885"/>
                </a:lnTo>
                <a:lnTo>
                  <a:pt x="141049" y="164900"/>
                </a:lnTo>
                <a:lnTo>
                  <a:pt x="137958" y="164887"/>
                </a:lnTo>
                <a:lnTo>
                  <a:pt x="137346" y="171713"/>
                </a:lnTo>
                <a:lnTo>
                  <a:pt x="136618" y="186452"/>
                </a:lnTo>
                <a:lnTo>
                  <a:pt x="135050" y="206539"/>
                </a:lnTo>
                <a:lnTo>
                  <a:pt x="133728" y="229485"/>
                </a:lnTo>
                <a:lnTo>
                  <a:pt x="134624" y="254018"/>
                </a:lnTo>
                <a:lnTo>
                  <a:pt x="141278" y="280856"/>
                </a:lnTo>
                <a:lnTo>
                  <a:pt x="161999" y="309680"/>
                </a:lnTo>
                <a:lnTo>
                  <a:pt x="199053" y="326239"/>
                </a:lnTo>
                <a:lnTo>
                  <a:pt x="235508" y="325327"/>
                </a:lnTo>
                <a:lnTo>
                  <a:pt x="268077" y="316838"/>
                </a:lnTo>
                <a:lnTo>
                  <a:pt x="299103" y="305522"/>
                </a:lnTo>
                <a:lnTo>
                  <a:pt x="328556" y="293913"/>
                </a:lnTo>
                <a:lnTo>
                  <a:pt x="354806" y="284349"/>
                </a:lnTo>
                <a:lnTo>
                  <a:pt x="375265" y="279002"/>
                </a:lnTo>
                <a:lnTo>
                  <a:pt x="386035" y="279097"/>
                </a:lnTo>
                <a:lnTo>
                  <a:pt x="381624" y="281409"/>
                </a:lnTo>
                <a:lnTo>
                  <a:pt x="367844" y="276078"/>
                </a:lnTo>
                <a:lnTo>
                  <a:pt x="363023" y="274576"/>
                </a:lnTo>
                <a:lnTo>
                  <a:pt x="361152" y="287004"/>
                </a:lnTo>
                <a:lnTo>
                  <a:pt x="357593" y="308078"/>
                </a:lnTo>
                <a:lnTo>
                  <a:pt x="353086" y="333131"/>
                </a:lnTo>
                <a:lnTo>
                  <a:pt x="349473" y="359410"/>
                </a:lnTo>
                <a:lnTo>
                  <a:pt x="348785" y="385825"/>
                </a:lnTo>
                <a:lnTo>
                  <a:pt x="354015" y="413270"/>
                </a:lnTo>
                <a:lnTo>
                  <a:pt x="371615" y="441726"/>
                </a:lnTo>
                <a:lnTo>
                  <a:pt x="403283" y="460360"/>
                </a:lnTo>
                <a:lnTo>
                  <a:pt x="435532" y="464211"/>
                </a:lnTo>
                <a:lnTo>
                  <a:pt x="463715" y="461294"/>
                </a:lnTo>
                <a:lnTo>
                  <a:pt x="489036" y="456439"/>
                </a:lnTo>
                <a:lnTo>
                  <a:pt x="511568" y="451954"/>
                </a:lnTo>
                <a:lnTo>
                  <a:pt x="530340" y="449316"/>
                </a:lnTo>
                <a:lnTo>
                  <a:pt x="544078" y="452891"/>
                </a:lnTo>
                <a:lnTo>
                  <a:pt x="550100" y="459640"/>
                </a:lnTo>
                <a:lnTo>
                  <a:pt x="549244" y="464080"/>
                </a:lnTo>
                <a:lnTo>
                  <a:pt x="547904" y="465275"/>
                </a:lnTo>
                <a:lnTo>
                  <a:pt x="551929" y="467183"/>
                </a:lnTo>
                <a:lnTo>
                  <a:pt x="561779" y="472887"/>
                </a:lnTo>
                <a:lnTo>
                  <a:pt x="577496" y="480524"/>
                </a:lnTo>
                <a:lnTo>
                  <a:pt x="598378" y="486226"/>
                </a:lnTo>
                <a:lnTo>
                  <a:pt x="620217" y="488269"/>
                </a:lnTo>
                <a:lnTo>
                  <a:pt x="626547" y="491963"/>
                </a:lnTo>
                <a:lnTo>
                  <a:pt x="632678" y="492196"/>
                </a:lnTo>
                <a:lnTo>
                  <a:pt x="638152" y="489650"/>
                </a:lnTo>
                <a:lnTo>
                  <a:pt x="642513" y="485007"/>
                </a:lnTo>
                <a:lnTo>
                  <a:pt x="645304" y="478951"/>
                </a:lnTo>
                <a:lnTo>
                  <a:pt x="646069" y="472164"/>
                </a:lnTo>
                <a:lnTo>
                  <a:pt x="644351" y="465330"/>
                </a:lnTo>
                <a:lnTo>
                  <a:pt x="639695" y="459132"/>
                </a:lnTo>
                <a:lnTo>
                  <a:pt x="639695" y="459132"/>
                </a:lnTo>
                <a:lnTo>
                  <a:pt x="638412" y="445717"/>
                </a:lnTo>
                <a:lnTo>
                  <a:pt x="639695" y="432049"/>
                </a:lnTo>
                <a:lnTo>
                  <a:pt x="638226" y="417635"/>
                </a:lnTo>
                <a:lnTo>
                  <a:pt x="631583" y="400519"/>
                </a:lnTo>
                <a:lnTo>
                  <a:pt x="617765" y="381107"/>
                </a:lnTo>
                <a:lnTo>
                  <a:pt x="595227" y="364707"/>
                </a:lnTo>
                <a:lnTo>
                  <a:pt x="568225" y="357048"/>
                </a:lnTo>
                <a:lnTo>
                  <a:pt x="542290" y="358152"/>
                </a:lnTo>
                <a:lnTo>
                  <a:pt x="518347" y="362439"/>
                </a:lnTo>
                <a:lnTo>
                  <a:pt x="494821" y="365639"/>
                </a:lnTo>
                <a:lnTo>
                  <a:pt x="472472" y="369862"/>
                </a:lnTo>
                <a:lnTo>
                  <a:pt x="453044" y="373569"/>
                </a:lnTo>
                <a:lnTo>
                  <a:pt x="439632" y="375711"/>
                </a:lnTo>
                <a:lnTo>
                  <a:pt x="436323" y="377915"/>
                </a:lnTo>
                <a:lnTo>
                  <a:pt x="440773" y="385641"/>
                </a:lnTo>
                <a:lnTo>
                  <a:pt x="440820" y="392454"/>
                </a:lnTo>
                <a:lnTo>
                  <a:pt x="438260" y="387413"/>
                </a:lnTo>
                <a:lnTo>
                  <a:pt x="438317" y="371864"/>
                </a:lnTo>
                <a:lnTo>
                  <a:pt x="441534" y="349419"/>
                </a:lnTo>
                <a:lnTo>
                  <a:pt x="446550" y="322759"/>
                </a:lnTo>
                <a:lnTo>
                  <a:pt x="451304" y="293464"/>
                </a:lnTo>
                <a:lnTo>
                  <a:pt x="452636" y="261197"/>
                </a:lnTo>
                <a:lnTo>
                  <a:pt x="442546" y="224408"/>
                </a:lnTo>
                <a:lnTo>
                  <a:pt x="412674" y="195813"/>
                </a:lnTo>
                <a:lnTo>
                  <a:pt x="380342" y="187997"/>
                </a:lnTo>
                <a:lnTo>
                  <a:pt x="351864" y="190544"/>
                </a:lnTo>
                <a:lnTo>
                  <a:pt x="323701" y="198060"/>
                </a:lnTo>
                <a:lnTo>
                  <a:pt x="295112" y="208263"/>
                </a:lnTo>
                <a:lnTo>
                  <a:pt x="267441" y="218960"/>
                </a:lnTo>
                <a:lnTo>
                  <a:pt x="243238" y="227845"/>
                </a:lnTo>
                <a:lnTo>
                  <a:pt x="226333" y="233164"/>
                </a:lnTo>
                <a:lnTo>
                  <a:pt x="222100" y="236303"/>
                </a:lnTo>
                <a:lnTo>
                  <a:pt x="229059" y="245149"/>
                </a:lnTo>
                <a:lnTo>
                  <a:pt x="230644" y="254088"/>
                </a:lnTo>
                <a:lnTo>
                  <a:pt x="228052" y="250058"/>
                </a:lnTo>
                <a:lnTo>
                  <a:pt x="227283" y="235303"/>
                </a:lnTo>
                <a:lnTo>
                  <a:pt x="228708" y="214060"/>
                </a:lnTo>
                <a:lnTo>
                  <a:pt x="230767" y="188981"/>
                </a:lnTo>
                <a:lnTo>
                  <a:pt x="231179" y="161318"/>
                </a:lnTo>
                <a:lnTo>
                  <a:pt x="226508" y="131514"/>
                </a:lnTo>
                <a:lnTo>
                  <a:pt x="212488" y="102501"/>
                </a:lnTo>
                <a:lnTo>
                  <a:pt x="190612" y="81635"/>
                </a:lnTo>
                <a:lnTo>
                  <a:pt x="170184" y="64655"/>
                </a:lnTo>
                <a:lnTo>
                  <a:pt x="152464" y="50521"/>
                </a:lnTo>
                <a:lnTo>
                  <a:pt x="140251" y="38118"/>
                </a:lnTo>
                <a:lnTo>
                  <a:pt x="137926" y="26778"/>
                </a:lnTo>
                <a:lnTo>
                  <a:pt x="149640" y="19110"/>
                </a:lnTo>
                <a:lnTo>
                  <a:pt x="16751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589285" y="5117462"/>
            <a:ext cx="646069" cy="492196"/>
          </a:xfrm>
          <a:custGeom>
            <a:avLst/>
            <a:gdLst/>
            <a:ahLst/>
            <a:cxnLst/>
            <a:rect l="l" t="t" r="r" b="b"/>
            <a:pathLst>
              <a:path w="646069" h="492196">
                <a:moveTo>
                  <a:pt x="0" y="186041"/>
                </a:moveTo>
                <a:lnTo>
                  <a:pt x="41037" y="182342"/>
                </a:lnTo>
                <a:lnTo>
                  <a:pt x="80681" y="184793"/>
                </a:lnTo>
                <a:lnTo>
                  <a:pt x="109325" y="180194"/>
                </a:lnTo>
                <a:lnTo>
                  <a:pt x="128672" y="173878"/>
                </a:lnTo>
                <a:lnTo>
                  <a:pt x="140367" y="168213"/>
                </a:lnTo>
                <a:lnTo>
                  <a:pt x="144687" y="164885"/>
                </a:lnTo>
                <a:lnTo>
                  <a:pt x="141049" y="164900"/>
                </a:lnTo>
                <a:lnTo>
                  <a:pt x="137958" y="164887"/>
                </a:lnTo>
                <a:lnTo>
                  <a:pt x="137346" y="171713"/>
                </a:lnTo>
                <a:lnTo>
                  <a:pt x="136618" y="186452"/>
                </a:lnTo>
                <a:lnTo>
                  <a:pt x="135050" y="206539"/>
                </a:lnTo>
                <a:lnTo>
                  <a:pt x="133728" y="229485"/>
                </a:lnTo>
                <a:lnTo>
                  <a:pt x="134624" y="254018"/>
                </a:lnTo>
                <a:lnTo>
                  <a:pt x="141278" y="280856"/>
                </a:lnTo>
                <a:lnTo>
                  <a:pt x="161999" y="309680"/>
                </a:lnTo>
                <a:lnTo>
                  <a:pt x="199053" y="326239"/>
                </a:lnTo>
                <a:lnTo>
                  <a:pt x="235508" y="325327"/>
                </a:lnTo>
                <a:lnTo>
                  <a:pt x="268077" y="316838"/>
                </a:lnTo>
                <a:lnTo>
                  <a:pt x="299103" y="305522"/>
                </a:lnTo>
                <a:lnTo>
                  <a:pt x="328556" y="293913"/>
                </a:lnTo>
                <a:lnTo>
                  <a:pt x="354806" y="284349"/>
                </a:lnTo>
                <a:lnTo>
                  <a:pt x="375265" y="279002"/>
                </a:lnTo>
                <a:lnTo>
                  <a:pt x="386035" y="279097"/>
                </a:lnTo>
                <a:lnTo>
                  <a:pt x="381624" y="281409"/>
                </a:lnTo>
                <a:lnTo>
                  <a:pt x="367844" y="276078"/>
                </a:lnTo>
                <a:lnTo>
                  <a:pt x="363023" y="274576"/>
                </a:lnTo>
                <a:lnTo>
                  <a:pt x="361152" y="287004"/>
                </a:lnTo>
                <a:lnTo>
                  <a:pt x="357593" y="308078"/>
                </a:lnTo>
                <a:lnTo>
                  <a:pt x="353086" y="333131"/>
                </a:lnTo>
                <a:lnTo>
                  <a:pt x="349473" y="359410"/>
                </a:lnTo>
                <a:lnTo>
                  <a:pt x="348785" y="385825"/>
                </a:lnTo>
                <a:lnTo>
                  <a:pt x="354015" y="413270"/>
                </a:lnTo>
                <a:lnTo>
                  <a:pt x="371615" y="441726"/>
                </a:lnTo>
                <a:lnTo>
                  <a:pt x="403283" y="460360"/>
                </a:lnTo>
                <a:lnTo>
                  <a:pt x="435532" y="464211"/>
                </a:lnTo>
                <a:lnTo>
                  <a:pt x="463715" y="461294"/>
                </a:lnTo>
                <a:lnTo>
                  <a:pt x="489036" y="456439"/>
                </a:lnTo>
                <a:lnTo>
                  <a:pt x="511568" y="451954"/>
                </a:lnTo>
                <a:lnTo>
                  <a:pt x="530340" y="449316"/>
                </a:lnTo>
                <a:lnTo>
                  <a:pt x="544078" y="452891"/>
                </a:lnTo>
                <a:lnTo>
                  <a:pt x="550100" y="459640"/>
                </a:lnTo>
                <a:lnTo>
                  <a:pt x="549244" y="464080"/>
                </a:lnTo>
                <a:lnTo>
                  <a:pt x="547904" y="465275"/>
                </a:lnTo>
                <a:lnTo>
                  <a:pt x="551929" y="467183"/>
                </a:lnTo>
                <a:lnTo>
                  <a:pt x="561779" y="472887"/>
                </a:lnTo>
                <a:lnTo>
                  <a:pt x="577496" y="480524"/>
                </a:lnTo>
                <a:lnTo>
                  <a:pt x="598378" y="486226"/>
                </a:lnTo>
                <a:lnTo>
                  <a:pt x="620217" y="488269"/>
                </a:lnTo>
                <a:lnTo>
                  <a:pt x="626547" y="491963"/>
                </a:lnTo>
                <a:lnTo>
                  <a:pt x="632678" y="492196"/>
                </a:lnTo>
                <a:lnTo>
                  <a:pt x="638152" y="489650"/>
                </a:lnTo>
                <a:lnTo>
                  <a:pt x="642513" y="485007"/>
                </a:lnTo>
                <a:lnTo>
                  <a:pt x="645304" y="478951"/>
                </a:lnTo>
                <a:lnTo>
                  <a:pt x="646069" y="472164"/>
                </a:lnTo>
                <a:lnTo>
                  <a:pt x="644351" y="465330"/>
                </a:lnTo>
                <a:lnTo>
                  <a:pt x="639695" y="459132"/>
                </a:lnTo>
                <a:lnTo>
                  <a:pt x="639695" y="459132"/>
                </a:lnTo>
                <a:lnTo>
                  <a:pt x="638412" y="445717"/>
                </a:lnTo>
                <a:lnTo>
                  <a:pt x="639695" y="432049"/>
                </a:lnTo>
                <a:lnTo>
                  <a:pt x="638226" y="417635"/>
                </a:lnTo>
                <a:lnTo>
                  <a:pt x="631583" y="400519"/>
                </a:lnTo>
                <a:lnTo>
                  <a:pt x="617765" y="381107"/>
                </a:lnTo>
                <a:lnTo>
                  <a:pt x="595227" y="364707"/>
                </a:lnTo>
                <a:lnTo>
                  <a:pt x="568225" y="357048"/>
                </a:lnTo>
                <a:lnTo>
                  <a:pt x="542290" y="358152"/>
                </a:lnTo>
                <a:lnTo>
                  <a:pt x="518347" y="362439"/>
                </a:lnTo>
                <a:lnTo>
                  <a:pt x="494821" y="365639"/>
                </a:lnTo>
                <a:lnTo>
                  <a:pt x="472472" y="369862"/>
                </a:lnTo>
                <a:lnTo>
                  <a:pt x="453044" y="373569"/>
                </a:lnTo>
                <a:lnTo>
                  <a:pt x="439632" y="375711"/>
                </a:lnTo>
                <a:lnTo>
                  <a:pt x="436323" y="377915"/>
                </a:lnTo>
                <a:lnTo>
                  <a:pt x="440773" y="385641"/>
                </a:lnTo>
                <a:lnTo>
                  <a:pt x="440820" y="392454"/>
                </a:lnTo>
                <a:lnTo>
                  <a:pt x="438260" y="387413"/>
                </a:lnTo>
                <a:lnTo>
                  <a:pt x="438317" y="371864"/>
                </a:lnTo>
                <a:lnTo>
                  <a:pt x="441534" y="349419"/>
                </a:lnTo>
                <a:lnTo>
                  <a:pt x="446550" y="322759"/>
                </a:lnTo>
                <a:lnTo>
                  <a:pt x="451304" y="293464"/>
                </a:lnTo>
                <a:lnTo>
                  <a:pt x="452636" y="261197"/>
                </a:lnTo>
                <a:lnTo>
                  <a:pt x="442546" y="224408"/>
                </a:lnTo>
                <a:lnTo>
                  <a:pt x="412674" y="195813"/>
                </a:lnTo>
                <a:lnTo>
                  <a:pt x="380342" y="187997"/>
                </a:lnTo>
                <a:lnTo>
                  <a:pt x="351864" y="190544"/>
                </a:lnTo>
                <a:lnTo>
                  <a:pt x="323701" y="198060"/>
                </a:lnTo>
                <a:lnTo>
                  <a:pt x="295112" y="208263"/>
                </a:lnTo>
                <a:lnTo>
                  <a:pt x="267441" y="218960"/>
                </a:lnTo>
                <a:lnTo>
                  <a:pt x="243238" y="227845"/>
                </a:lnTo>
                <a:lnTo>
                  <a:pt x="226333" y="233164"/>
                </a:lnTo>
                <a:lnTo>
                  <a:pt x="222100" y="236303"/>
                </a:lnTo>
                <a:lnTo>
                  <a:pt x="229059" y="245149"/>
                </a:lnTo>
                <a:lnTo>
                  <a:pt x="230644" y="254088"/>
                </a:lnTo>
                <a:lnTo>
                  <a:pt x="228052" y="250058"/>
                </a:lnTo>
                <a:lnTo>
                  <a:pt x="227283" y="235303"/>
                </a:lnTo>
                <a:lnTo>
                  <a:pt x="228708" y="214060"/>
                </a:lnTo>
                <a:lnTo>
                  <a:pt x="230767" y="188981"/>
                </a:lnTo>
                <a:lnTo>
                  <a:pt x="231179" y="161318"/>
                </a:lnTo>
                <a:lnTo>
                  <a:pt x="226508" y="131514"/>
                </a:lnTo>
                <a:lnTo>
                  <a:pt x="212488" y="102501"/>
                </a:lnTo>
                <a:lnTo>
                  <a:pt x="190612" y="81635"/>
                </a:lnTo>
                <a:lnTo>
                  <a:pt x="170184" y="64655"/>
                </a:lnTo>
                <a:lnTo>
                  <a:pt x="152464" y="50521"/>
                </a:lnTo>
                <a:lnTo>
                  <a:pt x="140251" y="38118"/>
                </a:lnTo>
                <a:lnTo>
                  <a:pt x="137926" y="26778"/>
                </a:lnTo>
                <a:lnTo>
                  <a:pt x="149640" y="19110"/>
                </a:lnTo>
                <a:lnTo>
                  <a:pt x="16751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726998" y="530706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906167" y="531682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951685" y="544540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1058595" y="550721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775797" y="5131039"/>
            <a:ext cx="646368" cy="315963"/>
          </a:xfrm>
          <a:custGeom>
            <a:avLst/>
            <a:gdLst/>
            <a:ahLst/>
            <a:cxnLst/>
            <a:rect l="l" t="t" r="r" b="b"/>
            <a:pathLst>
              <a:path w="646368" h="315963">
                <a:moveTo>
                  <a:pt x="0" y="201679"/>
                </a:moveTo>
                <a:lnTo>
                  <a:pt x="35366" y="188091"/>
                </a:lnTo>
                <a:lnTo>
                  <a:pt x="71490" y="179104"/>
                </a:lnTo>
                <a:lnTo>
                  <a:pt x="95252" y="166644"/>
                </a:lnTo>
                <a:lnTo>
                  <a:pt x="110245" y="155435"/>
                </a:lnTo>
                <a:lnTo>
                  <a:pt x="118671" y="147177"/>
                </a:lnTo>
                <a:lnTo>
                  <a:pt x="120959" y="143196"/>
                </a:lnTo>
                <a:lnTo>
                  <a:pt x="116698" y="143974"/>
                </a:lnTo>
                <a:lnTo>
                  <a:pt x="113164" y="144257"/>
                </a:lnTo>
                <a:lnTo>
                  <a:pt x="114174" y="150494"/>
                </a:lnTo>
                <a:lnTo>
                  <a:pt x="117132" y="164229"/>
                </a:lnTo>
                <a:lnTo>
                  <a:pt x="120610" y="182986"/>
                </a:lnTo>
                <a:lnTo>
                  <a:pt x="124975" y="204050"/>
                </a:lnTo>
                <a:lnTo>
                  <a:pt x="131689" y="225678"/>
                </a:lnTo>
                <a:lnTo>
                  <a:pt x="144268" y="247760"/>
                </a:lnTo>
                <a:lnTo>
                  <a:pt x="171125" y="267784"/>
                </a:lnTo>
                <a:lnTo>
                  <a:pt x="209225" y="270369"/>
                </a:lnTo>
                <a:lnTo>
                  <a:pt x="240397" y="257537"/>
                </a:lnTo>
                <a:lnTo>
                  <a:pt x="266457" y="239413"/>
                </a:lnTo>
                <a:lnTo>
                  <a:pt x="290947" y="219047"/>
                </a:lnTo>
                <a:lnTo>
                  <a:pt x="314313" y="198677"/>
                </a:lnTo>
                <a:lnTo>
                  <a:pt x="335626" y="180948"/>
                </a:lnTo>
                <a:lnTo>
                  <a:pt x="353200" y="168655"/>
                </a:lnTo>
                <a:lnTo>
                  <a:pt x="364097" y="164261"/>
                </a:lnTo>
                <a:lnTo>
                  <a:pt x="362255" y="167404"/>
                </a:lnTo>
                <a:lnTo>
                  <a:pt x="347299" y="166970"/>
                </a:lnTo>
                <a:lnTo>
                  <a:pt x="341384" y="165942"/>
                </a:lnTo>
                <a:lnTo>
                  <a:pt x="342723" y="177240"/>
                </a:lnTo>
                <a:lnTo>
                  <a:pt x="344840" y="197045"/>
                </a:lnTo>
                <a:lnTo>
                  <a:pt x="347112" y="220628"/>
                </a:lnTo>
                <a:lnTo>
                  <a:pt x="350511" y="244885"/>
                </a:lnTo>
                <a:lnTo>
                  <a:pt x="356623" y="268283"/>
                </a:lnTo>
                <a:lnTo>
                  <a:pt x="368686" y="291056"/>
                </a:lnTo>
                <a:lnTo>
                  <a:pt x="393561" y="311028"/>
                </a:lnTo>
                <a:lnTo>
                  <a:pt x="427869" y="315963"/>
                </a:lnTo>
                <a:lnTo>
                  <a:pt x="456689" y="307711"/>
                </a:lnTo>
                <a:lnTo>
                  <a:pt x="480363" y="295255"/>
                </a:lnTo>
                <a:lnTo>
                  <a:pt x="501594" y="281926"/>
                </a:lnTo>
                <a:lnTo>
                  <a:pt x="520892" y="269637"/>
                </a:lnTo>
                <a:lnTo>
                  <a:pt x="537709" y="260052"/>
                </a:lnTo>
                <a:lnTo>
                  <a:pt x="552338" y="257346"/>
                </a:lnTo>
                <a:lnTo>
                  <a:pt x="561529" y="260144"/>
                </a:lnTo>
                <a:lnTo>
                  <a:pt x="563571" y="263962"/>
                </a:lnTo>
                <a:lnTo>
                  <a:pt x="562749" y="265465"/>
                </a:lnTo>
                <a:lnTo>
                  <a:pt x="565980" y="265429"/>
                </a:lnTo>
                <a:lnTo>
                  <a:pt x="575652" y="266603"/>
                </a:lnTo>
                <a:lnTo>
                  <a:pt x="591354" y="267592"/>
                </a:lnTo>
                <a:lnTo>
                  <a:pt x="611001" y="265095"/>
                </a:lnTo>
                <a:lnTo>
                  <a:pt x="630205" y="258880"/>
                </a:lnTo>
                <a:lnTo>
                  <a:pt x="636374" y="260335"/>
                </a:lnTo>
                <a:lnTo>
                  <a:pt x="641192" y="258835"/>
                </a:lnTo>
                <a:lnTo>
                  <a:pt x="644541" y="255099"/>
                </a:lnTo>
                <a:lnTo>
                  <a:pt x="646306" y="249850"/>
                </a:lnTo>
                <a:lnTo>
                  <a:pt x="646368" y="243807"/>
                </a:lnTo>
                <a:lnTo>
                  <a:pt x="644613" y="237691"/>
                </a:lnTo>
                <a:lnTo>
                  <a:pt x="640922" y="232224"/>
                </a:lnTo>
                <a:lnTo>
                  <a:pt x="635181" y="228126"/>
                </a:lnTo>
                <a:lnTo>
                  <a:pt x="635181" y="228126"/>
                </a:lnTo>
                <a:lnTo>
                  <a:pt x="629117" y="217822"/>
                </a:lnTo>
                <a:lnTo>
                  <a:pt x="625709" y="206491"/>
                </a:lnTo>
                <a:lnTo>
                  <a:pt x="619881" y="195375"/>
                </a:lnTo>
                <a:lnTo>
                  <a:pt x="608479" y="183463"/>
                </a:lnTo>
                <a:lnTo>
                  <a:pt x="589827" y="172081"/>
                </a:lnTo>
                <a:lnTo>
                  <a:pt x="565067" y="166643"/>
                </a:lnTo>
                <a:lnTo>
                  <a:pt x="540128" y="170046"/>
                </a:lnTo>
                <a:lnTo>
                  <a:pt x="518758" y="180103"/>
                </a:lnTo>
                <a:lnTo>
                  <a:pt x="499303" y="192213"/>
                </a:lnTo>
                <a:lnTo>
                  <a:pt x="479198" y="203532"/>
                </a:lnTo>
                <a:lnTo>
                  <a:pt x="459998" y="215525"/>
                </a:lnTo>
                <a:lnTo>
                  <a:pt x="442841" y="226244"/>
                </a:lnTo>
                <a:lnTo>
                  <a:pt x="430110" y="233581"/>
                </a:lnTo>
                <a:lnTo>
                  <a:pt x="426300" y="237029"/>
                </a:lnTo>
                <a:lnTo>
                  <a:pt x="433179" y="242509"/>
                </a:lnTo>
                <a:lnTo>
                  <a:pt x="436650" y="250106"/>
                </a:lnTo>
                <a:lnTo>
                  <a:pt x="433393" y="247454"/>
                </a:lnTo>
                <a:lnTo>
                  <a:pt x="429510" y="234012"/>
                </a:lnTo>
                <a:lnTo>
                  <a:pt x="426716" y="213272"/>
                </a:lnTo>
                <a:lnTo>
                  <a:pt x="424494" y="188217"/>
                </a:lnTo>
                <a:lnTo>
                  <a:pt x="421392" y="160936"/>
                </a:lnTo>
                <a:lnTo>
                  <a:pt x="414370" y="131890"/>
                </a:lnTo>
                <a:lnTo>
                  <a:pt x="394864" y="101730"/>
                </a:lnTo>
                <a:lnTo>
                  <a:pt x="359628" y="86510"/>
                </a:lnTo>
                <a:lnTo>
                  <a:pt x="330193" y="90549"/>
                </a:lnTo>
                <a:lnTo>
                  <a:pt x="306495" y="102068"/>
                </a:lnTo>
                <a:lnTo>
                  <a:pt x="283686" y="118101"/>
                </a:lnTo>
                <a:lnTo>
                  <a:pt x="260785" y="136913"/>
                </a:lnTo>
                <a:lnTo>
                  <a:pt x="238546" y="156066"/>
                </a:lnTo>
                <a:lnTo>
                  <a:pt x="218634" y="172644"/>
                </a:lnTo>
                <a:lnTo>
                  <a:pt x="203891" y="183746"/>
                </a:lnTo>
                <a:lnTo>
                  <a:pt x="199739" y="188390"/>
                </a:lnTo>
                <a:lnTo>
                  <a:pt x="209114" y="194298"/>
                </a:lnTo>
                <a:lnTo>
                  <a:pt x="214075" y="203002"/>
                </a:lnTo>
                <a:lnTo>
                  <a:pt x="210921" y="200547"/>
                </a:lnTo>
                <a:lnTo>
                  <a:pt x="206634" y="187491"/>
                </a:lnTo>
                <a:lnTo>
                  <a:pt x="202763" y="167940"/>
                </a:lnTo>
                <a:lnTo>
                  <a:pt x="198577" y="144855"/>
                </a:lnTo>
                <a:lnTo>
                  <a:pt x="192355" y="120000"/>
                </a:lnTo>
                <a:lnTo>
                  <a:pt x="180988" y="94503"/>
                </a:lnTo>
                <a:lnTo>
                  <a:pt x="160840" y="72138"/>
                </a:lnTo>
                <a:lnTo>
                  <a:pt x="135457" y="59936"/>
                </a:lnTo>
                <a:lnTo>
                  <a:pt x="112611" y="51579"/>
                </a:lnTo>
                <a:lnTo>
                  <a:pt x="93035" y="45097"/>
                </a:lnTo>
                <a:lnTo>
                  <a:pt x="78721" y="38459"/>
                </a:lnTo>
                <a:lnTo>
                  <a:pt x="73570" y="29728"/>
                </a:lnTo>
                <a:lnTo>
                  <a:pt x="82693" y="20365"/>
                </a:lnTo>
                <a:lnTo>
                  <a:pt x="9404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754401" y="5109643"/>
            <a:ext cx="646368" cy="315963"/>
          </a:xfrm>
          <a:custGeom>
            <a:avLst/>
            <a:gdLst/>
            <a:ahLst/>
            <a:cxnLst/>
            <a:rect l="l" t="t" r="r" b="b"/>
            <a:pathLst>
              <a:path w="646368" h="315963">
                <a:moveTo>
                  <a:pt x="0" y="201679"/>
                </a:moveTo>
                <a:lnTo>
                  <a:pt x="35366" y="188091"/>
                </a:lnTo>
                <a:lnTo>
                  <a:pt x="71490" y="179104"/>
                </a:lnTo>
                <a:lnTo>
                  <a:pt x="95252" y="166644"/>
                </a:lnTo>
                <a:lnTo>
                  <a:pt x="110245" y="155435"/>
                </a:lnTo>
                <a:lnTo>
                  <a:pt x="118671" y="147177"/>
                </a:lnTo>
                <a:lnTo>
                  <a:pt x="120959" y="143196"/>
                </a:lnTo>
                <a:lnTo>
                  <a:pt x="116698" y="143974"/>
                </a:lnTo>
                <a:lnTo>
                  <a:pt x="113164" y="144257"/>
                </a:lnTo>
                <a:lnTo>
                  <a:pt x="114174" y="150494"/>
                </a:lnTo>
                <a:lnTo>
                  <a:pt x="117132" y="164229"/>
                </a:lnTo>
                <a:lnTo>
                  <a:pt x="120610" y="182986"/>
                </a:lnTo>
                <a:lnTo>
                  <a:pt x="124975" y="204050"/>
                </a:lnTo>
                <a:lnTo>
                  <a:pt x="131689" y="225678"/>
                </a:lnTo>
                <a:lnTo>
                  <a:pt x="144268" y="247760"/>
                </a:lnTo>
                <a:lnTo>
                  <a:pt x="171125" y="267784"/>
                </a:lnTo>
                <a:lnTo>
                  <a:pt x="209225" y="270369"/>
                </a:lnTo>
                <a:lnTo>
                  <a:pt x="240397" y="257537"/>
                </a:lnTo>
                <a:lnTo>
                  <a:pt x="266457" y="239413"/>
                </a:lnTo>
                <a:lnTo>
                  <a:pt x="290947" y="219047"/>
                </a:lnTo>
                <a:lnTo>
                  <a:pt x="314313" y="198677"/>
                </a:lnTo>
                <a:lnTo>
                  <a:pt x="335626" y="180948"/>
                </a:lnTo>
                <a:lnTo>
                  <a:pt x="353200" y="168655"/>
                </a:lnTo>
                <a:lnTo>
                  <a:pt x="364097" y="164261"/>
                </a:lnTo>
                <a:lnTo>
                  <a:pt x="362255" y="167404"/>
                </a:lnTo>
                <a:lnTo>
                  <a:pt x="347299" y="166970"/>
                </a:lnTo>
                <a:lnTo>
                  <a:pt x="341384" y="165942"/>
                </a:lnTo>
                <a:lnTo>
                  <a:pt x="342723" y="177240"/>
                </a:lnTo>
                <a:lnTo>
                  <a:pt x="344840" y="197045"/>
                </a:lnTo>
                <a:lnTo>
                  <a:pt x="347112" y="220628"/>
                </a:lnTo>
                <a:lnTo>
                  <a:pt x="350511" y="244885"/>
                </a:lnTo>
                <a:lnTo>
                  <a:pt x="356623" y="268283"/>
                </a:lnTo>
                <a:lnTo>
                  <a:pt x="368686" y="291056"/>
                </a:lnTo>
                <a:lnTo>
                  <a:pt x="393561" y="311028"/>
                </a:lnTo>
                <a:lnTo>
                  <a:pt x="427869" y="315963"/>
                </a:lnTo>
                <a:lnTo>
                  <a:pt x="456689" y="307711"/>
                </a:lnTo>
                <a:lnTo>
                  <a:pt x="480363" y="295255"/>
                </a:lnTo>
                <a:lnTo>
                  <a:pt x="501594" y="281926"/>
                </a:lnTo>
                <a:lnTo>
                  <a:pt x="520892" y="269637"/>
                </a:lnTo>
                <a:lnTo>
                  <a:pt x="537709" y="260052"/>
                </a:lnTo>
                <a:lnTo>
                  <a:pt x="552338" y="257346"/>
                </a:lnTo>
                <a:lnTo>
                  <a:pt x="561529" y="260144"/>
                </a:lnTo>
                <a:lnTo>
                  <a:pt x="563571" y="263962"/>
                </a:lnTo>
                <a:lnTo>
                  <a:pt x="562749" y="265465"/>
                </a:lnTo>
                <a:lnTo>
                  <a:pt x="565980" y="265429"/>
                </a:lnTo>
                <a:lnTo>
                  <a:pt x="575652" y="266603"/>
                </a:lnTo>
                <a:lnTo>
                  <a:pt x="591354" y="267592"/>
                </a:lnTo>
                <a:lnTo>
                  <a:pt x="611001" y="265095"/>
                </a:lnTo>
                <a:lnTo>
                  <a:pt x="630205" y="258880"/>
                </a:lnTo>
                <a:lnTo>
                  <a:pt x="636374" y="260335"/>
                </a:lnTo>
                <a:lnTo>
                  <a:pt x="641192" y="258835"/>
                </a:lnTo>
                <a:lnTo>
                  <a:pt x="644541" y="255099"/>
                </a:lnTo>
                <a:lnTo>
                  <a:pt x="646306" y="249850"/>
                </a:lnTo>
                <a:lnTo>
                  <a:pt x="646368" y="243807"/>
                </a:lnTo>
                <a:lnTo>
                  <a:pt x="644613" y="237691"/>
                </a:lnTo>
                <a:lnTo>
                  <a:pt x="640922" y="232224"/>
                </a:lnTo>
                <a:lnTo>
                  <a:pt x="635181" y="228126"/>
                </a:lnTo>
                <a:lnTo>
                  <a:pt x="635181" y="228126"/>
                </a:lnTo>
                <a:lnTo>
                  <a:pt x="629117" y="217822"/>
                </a:lnTo>
                <a:lnTo>
                  <a:pt x="625709" y="206491"/>
                </a:lnTo>
                <a:lnTo>
                  <a:pt x="619881" y="195375"/>
                </a:lnTo>
                <a:lnTo>
                  <a:pt x="608479" y="183463"/>
                </a:lnTo>
                <a:lnTo>
                  <a:pt x="589827" y="172081"/>
                </a:lnTo>
                <a:lnTo>
                  <a:pt x="565067" y="166643"/>
                </a:lnTo>
                <a:lnTo>
                  <a:pt x="540128" y="170046"/>
                </a:lnTo>
                <a:lnTo>
                  <a:pt x="518758" y="180103"/>
                </a:lnTo>
                <a:lnTo>
                  <a:pt x="499303" y="192213"/>
                </a:lnTo>
                <a:lnTo>
                  <a:pt x="479198" y="203532"/>
                </a:lnTo>
                <a:lnTo>
                  <a:pt x="459998" y="215525"/>
                </a:lnTo>
                <a:lnTo>
                  <a:pt x="442841" y="226244"/>
                </a:lnTo>
                <a:lnTo>
                  <a:pt x="430110" y="233581"/>
                </a:lnTo>
                <a:lnTo>
                  <a:pt x="426300" y="237029"/>
                </a:lnTo>
                <a:lnTo>
                  <a:pt x="433179" y="242509"/>
                </a:lnTo>
                <a:lnTo>
                  <a:pt x="436650" y="250106"/>
                </a:lnTo>
                <a:lnTo>
                  <a:pt x="433393" y="247454"/>
                </a:lnTo>
                <a:lnTo>
                  <a:pt x="429510" y="234012"/>
                </a:lnTo>
                <a:lnTo>
                  <a:pt x="426716" y="213272"/>
                </a:lnTo>
                <a:lnTo>
                  <a:pt x="424494" y="188217"/>
                </a:lnTo>
                <a:lnTo>
                  <a:pt x="421392" y="160936"/>
                </a:lnTo>
                <a:lnTo>
                  <a:pt x="414370" y="131890"/>
                </a:lnTo>
                <a:lnTo>
                  <a:pt x="394864" y="101730"/>
                </a:lnTo>
                <a:lnTo>
                  <a:pt x="359628" y="86510"/>
                </a:lnTo>
                <a:lnTo>
                  <a:pt x="330193" y="90549"/>
                </a:lnTo>
                <a:lnTo>
                  <a:pt x="306495" y="102068"/>
                </a:lnTo>
                <a:lnTo>
                  <a:pt x="283686" y="118101"/>
                </a:lnTo>
                <a:lnTo>
                  <a:pt x="260785" y="136913"/>
                </a:lnTo>
                <a:lnTo>
                  <a:pt x="238546" y="156066"/>
                </a:lnTo>
                <a:lnTo>
                  <a:pt x="218634" y="172644"/>
                </a:lnTo>
                <a:lnTo>
                  <a:pt x="203891" y="183746"/>
                </a:lnTo>
                <a:lnTo>
                  <a:pt x="199739" y="188390"/>
                </a:lnTo>
                <a:lnTo>
                  <a:pt x="209114" y="194298"/>
                </a:lnTo>
                <a:lnTo>
                  <a:pt x="214075" y="203002"/>
                </a:lnTo>
                <a:lnTo>
                  <a:pt x="210921" y="200547"/>
                </a:lnTo>
                <a:lnTo>
                  <a:pt x="206634" y="187491"/>
                </a:lnTo>
                <a:lnTo>
                  <a:pt x="202763" y="167940"/>
                </a:lnTo>
                <a:lnTo>
                  <a:pt x="198577" y="144855"/>
                </a:lnTo>
                <a:lnTo>
                  <a:pt x="192355" y="120000"/>
                </a:lnTo>
                <a:lnTo>
                  <a:pt x="180988" y="94503"/>
                </a:lnTo>
                <a:lnTo>
                  <a:pt x="160840" y="72138"/>
                </a:lnTo>
                <a:lnTo>
                  <a:pt x="135457" y="59936"/>
                </a:lnTo>
                <a:lnTo>
                  <a:pt x="112611" y="51579"/>
                </a:lnTo>
                <a:lnTo>
                  <a:pt x="93035" y="45097"/>
                </a:lnTo>
                <a:lnTo>
                  <a:pt x="78721" y="38459"/>
                </a:lnTo>
                <a:lnTo>
                  <a:pt x="73570" y="29728"/>
                </a:lnTo>
                <a:lnTo>
                  <a:pt x="82693" y="20365"/>
                </a:lnTo>
                <a:lnTo>
                  <a:pt x="9404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877412" y="5262621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1039028" y="521258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1111436" y="5311892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1222318" y="533153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240" y="340583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Problem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48248" y="1108932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Every Bayesian R developer knows this dilemma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234909" y="1877283"/>
            <a:ext cx="6583680" cy="1371600"/>
          </a:xfrm>
          <a:prstGeom prst="roundRect">
            <a:avLst/>
          </a:prstGeom>
          <a:solidFill>
            <a:srgbClr val="F7F7F7"/>
          </a:solidFill>
          <a:ln w="12700">
            <a:solidFill>
              <a:srgbClr val="CAC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417789" y="1877283"/>
            <a:ext cx="621792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55" b="1">
                <a:solidFill>
                  <a:srgbClr val="0C2340"/>
                </a:solidFill>
              </a:defRPr>
            </a:pPr>
            <a:r>
              <a:t>A Typical CI Run</a:t>
            </a:r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1417789" y="2288763"/>
            <a:ext cx="822960" cy="594360"/>
          </a:xfrm>
          <a:prstGeom prst="round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rPr sz="1050">
                <a:solidFill>
                  <a:schemeClr val="tx1"/>
                </a:solidFill>
              </a:rPr>
              <a:t>Install</a:t>
            </a:r>
            <a:br>
              <a:rPr sz="1050" dirty="0">
                <a:solidFill>
                  <a:schemeClr val="tx1"/>
                </a:solidFill>
              </a:rPr>
            </a:br>
            <a:r>
              <a:rPr sz="1050">
                <a:solidFill>
                  <a:schemeClr val="tx1"/>
                </a:solidFill>
              </a:rPr>
              <a:t>deps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17789" y="2928843"/>
            <a:ext cx="8229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3 min</a:t>
            </a:r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2332189" y="2288763"/>
            <a:ext cx="640080" cy="594360"/>
          </a:xfrm>
          <a:prstGeom prst="round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rPr sz="1050">
                <a:solidFill>
                  <a:schemeClr val="tx1"/>
                </a:solidFill>
              </a:rPr>
              <a:t>Build</a:t>
            </a:r>
            <a:br>
              <a:rPr sz="1050" dirty="0">
                <a:solidFill>
                  <a:schemeClr val="tx1"/>
                </a:solidFill>
              </a:rPr>
            </a:br>
            <a:r>
              <a:rPr sz="1050">
                <a:solidFill>
                  <a:schemeClr val="tx1"/>
                </a:solidFill>
              </a:rPr>
              <a:t>pkg</a:t>
            </a:r>
            <a:endParaRPr lang="en-US" sz="1050">
              <a:solidFill>
                <a:schemeClr val="tx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32189" y="2928843"/>
            <a:ext cx="64008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2 min</a:t>
            </a:r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3063709" y="2288763"/>
            <a:ext cx="3200400" cy="59436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t>MCMC Sampling</a:t>
            </a:r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063709" y="2928843"/>
            <a:ext cx="32004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45 min</a:t>
            </a:r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6355549" y="2288763"/>
            <a:ext cx="1280160" cy="59436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58" b="1">
                <a:solidFill>
                  <a:srgbClr val="FFFFFF"/>
                </a:solidFill>
              </a:defRPr>
            </a:pPr>
            <a:r>
              <a:t>Actual</a:t>
            </a:r>
            <a:br/>
            <a:r>
              <a:t>tests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355549" y="2928843"/>
            <a:ext cx="128016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0C2340"/>
                </a:solidFill>
              </a:defRPr>
            </a:pPr>
            <a:r>
              <a:t>5 min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809629" y="2060162"/>
            <a:ext cx="380000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90" b="1">
                <a:solidFill>
                  <a:srgbClr val="E74C3C"/>
                </a:solidFill>
              </a:defRPr>
            </a:pPr>
            <a:r>
              <a:t>↑ 80% of your pipeline is just sampling ↑</a:t>
            </a:r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1234909" y="3431763"/>
            <a:ext cx="3291840" cy="2103120"/>
          </a:xfrm>
          <a:prstGeom prst="roundRect">
            <a:avLst/>
          </a:prstGeom>
          <a:noFill/>
          <a:ln w="25400"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ounded Rectangle 16"/>
          <p:cNvSpPr/>
          <p:nvPr/>
        </p:nvSpPr>
        <p:spPr>
          <a:xfrm>
            <a:off x="1191420" y="3386044"/>
            <a:ext cx="3383279" cy="4114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defRPr sz="1587" b="1">
                <a:solidFill>
                  <a:srgbClr val="FFFFFF"/>
                </a:solidFill>
              </a:defRPr>
            </a:pPr>
            <a:r>
              <a:rPr sz="1400"/>
              <a:t>Option A: </a:t>
            </a:r>
            <a:r>
              <a:rPr lang="en-US" sz="1400"/>
              <a:t>Ship </a:t>
            </a:r>
            <a:r>
              <a:rPr sz="1400"/>
              <a:t>.RDS </a:t>
            </a:r>
            <a:r>
              <a:rPr lang="en-US" sz="1400"/>
              <a:t>with Package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17789" y="3934683"/>
            <a:ext cx="2926080" cy="1010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Repository bloats with every release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Merge conflicts on binary files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t>✗  Git LFS adds complexity</a:t>
            </a:r>
            <a:endParaRPr lang="en-US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1">
                <a:solidFill>
                  <a:srgbClr val="E74C3C"/>
                </a:solidFill>
              </a:defRPr>
            </a:pPr>
            <a:r>
              <a:t>✗  50+ MB of .RDS per dataset</a:t>
            </a:r>
            <a:endParaRPr lang="en-US"/>
          </a:p>
        </p:txBody>
      </p:sp>
      <p:sp>
        <p:nvSpPr>
          <p:cNvPr id="19" name="Rounded Rectangle 18"/>
          <p:cNvSpPr/>
          <p:nvPr/>
        </p:nvSpPr>
        <p:spPr>
          <a:xfrm>
            <a:off x="4709629" y="3431763"/>
            <a:ext cx="3291840" cy="2103120"/>
          </a:xfrm>
          <a:prstGeom prst="roundRect">
            <a:avLst/>
          </a:prstGeom>
          <a:noFill/>
          <a:ln w="25400">
            <a:solidFill>
              <a:srgbClr val="E74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9"/>
          <p:cNvSpPr/>
          <p:nvPr/>
        </p:nvSpPr>
        <p:spPr>
          <a:xfrm>
            <a:off x="4661678" y="3386043"/>
            <a:ext cx="3383279" cy="4114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587" b="1">
                <a:solidFill>
                  <a:srgbClr val="FFFFFF"/>
                </a:solidFill>
              </a:defRPr>
            </a:pPr>
            <a:r>
              <a:rPr sz="1400" dirty="0"/>
              <a:t>Option B: Regenerate </a:t>
            </a:r>
            <a:r>
              <a:rPr lang="en-GB" sz="1400" dirty="0"/>
              <a:t>in </a:t>
            </a:r>
            <a:r>
              <a:rPr sz="1400" dirty="0"/>
              <a:t>Every </a:t>
            </a:r>
            <a:r>
              <a:rPr lang="en-GB" sz="1400" dirty="0"/>
              <a:t>Test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4892509" y="3934683"/>
            <a:ext cx="2926080" cy="14669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rPr dirty="0"/>
              <a:t>✗  65+ min</a:t>
            </a:r>
            <a:r>
              <a:rPr lang="en-GB" dirty="0"/>
              <a:t> tests  running</a:t>
            </a:r>
            <a:r>
              <a:rPr dirty="0"/>
              <a:t> per R CMD check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rPr dirty="0"/>
              <a:t>✗  CI runners time out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0C2340"/>
                </a:solidFill>
              </a:defRPr>
            </a:pPr>
            <a:r>
              <a:rPr dirty="0"/>
              <a:t>✗  Developers lose focus waiting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322" b="1">
                <a:solidFill>
                  <a:srgbClr val="E74C3C"/>
                </a:solidFill>
              </a:defRPr>
            </a:pPr>
            <a:r>
              <a:rPr dirty="0"/>
              <a:t>✗  Redundant computation across tests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2149309" y="5717763"/>
            <a:ext cx="5029200" cy="41148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851" b="1">
                <a:solidFill>
                  <a:srgbClr val="FFFFFF"/>
                </a:solidFill>
              </a:defRPr>
            </a:pPr>
            <a:r>
              <a:t>We needed a third option →</a:t>
            </a: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9770256" y="4093233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738161" y="4061138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9930733" y="4125328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10059116" y="4596062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9920036" y="4232314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380070" y="4232314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9984226" y="4296504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444260" y="4296504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069813" y="4446282"/>
            <a:ext cx="278160" cy="27816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529847" y="4446282"/>
            <a:ext cx="278160" cy="278160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10123305" y="4521170"/>
            <a:ext cx="171175" cy="171175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583339" y="4521170"/>
            <a:ext cx="171175" cy="171175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134003" y="453186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594037" y="453186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230289" y="464955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10690323" y="464955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10112607" y="462815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10572641" y="462815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ounded Rectangle 40"/>
          <p:cNvSpPr/>
          <p:nvPr/>
        </p:nvSpPr>
        <p:spPr>
          <a:xfrm rot="-1200000">
            <a:off x="10005622" y="427510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Rounded Rectangle 41"/>
          <p:cNvSpPr/>
          <p:nvPr/>
        </p:nvSpPr>
        <p:spPr>
          <a:xfrm rot="1200000">
            <a:off x="10529847" y="427510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898639" y="4660252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10850802" y="4660252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10305181" y="4831427"/>
            <a:ext cx="256763" cy="106984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283784" y="4874221"/>
            <a:ext cx="299557" cy="106984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Freeform 46"/>
          <p:cNvSpPr/>
          <p:nvPr/>
        </p:nvSpPr>
        <p:spPr>
          <a:xfrm>
            <a:off x="9945657" y="5046989"/>
            <a:ext cx="279262" cy="802547"/>
          </a:xfrm>
          <a:custGeom>
            <a:avLst/>
            <a:gdLst/>
            <a:ahLst/>
            <a:cxnLst/>
            <a:rect l="l" t="t" r="r" b="b"/>
            <a:pathLst>
              <a:path w="279262" h="802547">
                <a:moveTo>
                  <a:pt x="54637" y="0"/>
                </a:moveTo>
                <a:lnTo>
                  <a:pt x="76203" y="22223"/>
                </a:lnTo>
                <a:lnTo>
                  <a:pt x="86574" y="43437"/>
                </a:lnTo>
                <a:lnTo>
                  <a:pt x="95375" y="63256"/>
                </a:lnTo>
                <a:lnTo>
                  <a:pt x="103505" y="81986"/>
                </a:lnTo>
                <a:lnTo>
                  <a:pt x="111202" y="99824"/>
                </a:lnTo>
                <a:lnTo>
                  <a:pt x="116774" y="116934"/>
                </a:lnTo>
                <a:lnTo>
                  <a:pt x="116714" y="133477"/>
                </a:lnTo>
                <a:lnTo>
                  <a:pt x="116528" y="149553"/>
                </a:lnTo>
                <a:lnTo>
                  <a:pt x="116060" y="165147"/>
                </a:lnTo>
                <a:lnTo>
                  <a:pt x="115184" y="180264"/>
                </a:lnTo>
                <a:lnTo>
                  <a:pt x="113797" y="194937"/>
                </a:lnTo>
                <a:lnTo>
                  <a:pt x="111823" y="209225"/>
                </a:lnTo>
                <a:lnTo>
                  <a:pt x="109212" y="223214"/>
                </a:lnTo>
                <a:lnTo>
                  <a:pt x="105929" y="237007"/>
                </a:lnTo>
                <a:lnTo>
                  <a:pt x="101958" y="250720"/>
                </a:lnTo>
                <a:lnTo>
                  <a:pt x="97301" y="264463"/>
                </a:lnTo>
                <a:lnTo>
                  <a:pt x="91984" y="278334"/>
                </a:lnTo>
                <a:lnTo>
                  <a:pt x="86059" y="292413"/>
                </a:lnTo>
                <a:lnTo>
                  <a:pt x="79611" y="306763"/>
                </a:lnTo>
                <a:lnTo>
                  <a:pt x="72756" y="321433"/>
                </a:lnTo>
                <a:lnTo>
                  <a:pt x="65636" y="336462"/>
                </a:lnTo>
                <a:lnTo>
                  <a:pt x="58415" y="351879"/>
                </a:lnTo>
                <a:lnTo>
                  <a:pt x="51271" y="367709"/>
                </a:lnTo>
                <a:lnTo>
                  <a:pt x="44383" y="383966"/>
                </a:lnTo>
                <a:lnTo>
                  <a:pt x="37927" y="400649"/>
                </a:lnTo>
                <a:lnTo>
                  <a:pt x="32066" y="417738"/>
                </a:lnTo>
                <a:lnTo>
                  <a:pt x="26934" y="435189"/>
                </a:lnTo>
                <a:lnTo>
                  <a:pt x="22632" y="452933"/>
                </a:lnTo>
                <a:lnTo>
                  <a:pt x="19212" y="470877"/>
                </a:lnTo>
                <a:lnTo>
                  <a:pt x="16675" y="488917"/>
                </a:lnTo>
                <a:lnTo>
                  <a:pt x="14967" y="506944"/>
                </a:lnTo>
                <a:lnTo>
                  <a:pt x="13989" y="524857"/>
                </a:lnTo>
                <a:lnTo>
                  <a:pt x="13605" y="542571"/>
                </a:lnTo>
                <a:lnTo>
                  <a:pt x="13658" y="560019"/>
                </a:lnTo>
                <a:lnTo>
                  <a:pt x="13982" y="577153"/>
                </a:lnTo>
                <a:lnTo>
                  <a:pt x="14412" y="593940"/>
                </a:lnTo>
                <a:lnTo>
                  <a:pt x="14794" y="610364"/>
                </a:lnTo>
                <a:lnTo>
                  <a:pt x="14993" y="626422"/>
                </a:lnTo>
                <a:lnTo>
                  <a:pt x="14898" y="642130"/>
                </a:lnTo>
                <a:lnTo>
                  <a:pt x="11108" y="657395"/>
                </a:lnTo>
                <a:lnTo>
                  <a:pt x="5806" y="672118"/>
                </a:lnTo>
                <a:lnTo>
                  <a:pt x="1912" y="686517"/>
                </a:lnTo>
                <a:lnTo>
                  <a:pt x="0" y="700927"/>
                </a:lnTo>
                <a:lnTo>
                  <a:pt x="30" y="715693"/>
                </a:lnTo>
                <a:lnTo>
                  <a:pt x="1368" y="731017"/>
                </a:lnTo>
                <a:lnTo>
                  <a:pt x="4855" y="747296"/>
                </a:lnTo>
                <a:lnTo>
                  <a:pt x="10746" y="764760"/>
                </a:lnTo>
                <a:lnTo>
                  <a:pt x="16279" y="782698"/>
                </a:lnTo>
                <a:lnTo>
                  <a:pt x="16435" y="789685"/>
                </a:lnTo>
                <a:lnTo>
                  <a:pt x="19094" y="795357"/>
                </a:lnTo>
                <a:lnTo>
                  <a:pt x="23534" y="799520"/>
                </a:lnTo>
                <a:lnTo>
                  <a:pt x="29031" y="801982"/>
                </a:lnTo>
                <a:lnTo>
                  <a:pt x="34861" y="802547"/>
                </a:lnTo>
                <a:lnTo>
                  <a:pt x="40303" y="801025"/>
                </a:lnTo>
                <a:lnTo>
                  <a:pt x="44633" y="797221"/>
                </a:lnTo>
                <a:lnTo>
                  <a:pt x="47129" y="790942"/>
                </a:lnTo>
                <a:lnTo>
                  <a:pt x="47129" y="790942"/>
                </a:lnTo>
                <a:lnTo>
                  <a:pt x="61071" y="777410"/>
                </a:lnTo>
                <a:lnTo>
                  <a:pt x="74894" y="763320"/>
                </a:lnTo>
                <a:lnTo>
                  <a:pt x="85627" y="747924"/>
                </a:lnTo>
                <a:lnTo>
                  <a:pt x="93351" y="731422"/>
                </a:lnTo>
                <a:lnTo>
                  <a:pt x="98775" y="714186"/>
                </a:lnTo>
                <a:lnTo>
                  <a:pt x="101184" y="696406"/>
                </a:lnTo>
                <a:lnTo>
                  <a:pt x="100516" y="678421"/>
                </a:lnTo>
                <a:lnTo>
                  <a:pt x="97382" y="660573"/>
                </a:lnTo>
                <a:lnTo>
                  <a:pt x="94797" y="643098"/>
                </a:lnTo>
                <a:lnTo>
                  <a:pt x="95101" y="625923"/>
                </a:lnTo>
                <a:lnTo>
                  <a:pt x="95095" y="608993"/>
                </a:lnTo>
                <a:lnTo>
                  <a:pt x="94912" y="592365"/>
                </a:lnTo>
                <a:lnTo>
                  <a:pt x="94695" y="576085"/>
                </a:lnTo>
                <a:lnTo>
                  <a:pt x="94582" y="560189"/>
                </a:lnTo>
                <a:lnTo>
                  <a:pt x="94704" y="544697"/>
                </a:lnTo>
                <a:lnTo>
                  <a:pt x="95180" y="529610"/>
                </a:lnTo>
                <a:lnTo>
                  <a:pt x="96111" y="514907"/>
                </a:lnTo>
                <a:lnTo>
                  <a:pt x="97582" y="500541"/>
                </a:lnTo>
                <a:lnTo>
                  <a:pt x="99662" y="486443"/>
                </a:lnTo>
                <a:lnTo>
                  <a:pt x="102408" y="472522"/>
                </a:lnTo>
                <a:lnTo>
                  <a:pt x="105862" y="458680"/>
                </a:lnTo>
                <a:lnTo>
                  <a:pt x="110049" y="444822"/>
                </a:lnTo>
                <a:lnTo>
                  <a:pt x="114972" y="430860"/>
                </a:lnTo>
                <a:lnTo>
                  <a:pt x="120602" y="416721"/>
                </a:lnTo>
                <a:lnTo>
                  <a:pt x="126878" y="402346"/>
                </a:lnTo>
                <a:lnTo>
                  <a:pt x="133701" y="387686"/>
                </a:lnTo>
                <a:lnTo>
                  <a:pt x="140941" y="372701"/>
                </a:lnTo>
                <a:lnTo>
                  <a:pt x="148439" y="357354"/>
                </a:lnTo>
                <a:lnTo>
                  <a:pt x="156015" y="341616"/>
                </a:lnTo>
                <a:lnTo>
                  <a:pt x="163480" y="325467"/>
                </a:lnTo>
                <a:lnTo>
                  <a:pt x="170639" y="308901"/>
                </a:lnTo>
                <a:lnTo>
                  <a:pt x="177306" y="291932"/>
                </a:lnTo>
                <a:lnTo>
                  <a:pt x="183318" y="274603"/>
                </a:lnTo>
                <a:lnTo>
                  <a:pt x="188544" y="256985"/>
                </a:lnTo>
                <a:lnTo>
                  <a:pt x="192904" y="239174"/>
                </a:lnTo>
                <a:lnTo>
                  <a:pt x="196372" y="221282"/>
                </a:lnTo>
                <a:lnTo>
                  <a:pt x="198982" y="203425"/>
                </a:lnTo>
                <a:lnTo>
                  <a:pt x="200822" y="185714"/>
                </a:lnTo>
                <a:lnTo>
                  <a:pt x="202019" y="168245"/>
                </a:lnTo>
                <a:lnTo>
                  <a:pt x="202732" y="151094"/>
                </a:lnTo>
                <a:lnTo>
                  <a:pt x="203132" y="134321"/>
                </a:lnTo>
                <a:lnTo>
                  <a:pt x="203394" y="117968"/>
                </a:lnTo>
                <a:lnTo>
                  <a:pt x="209359" y="102195"/>
                </a:lnTo>
                <a:lnTo>
                  <a:pt x="217849" y="87220"/>
                </a:lnTo>
                <a:lnTo>
                  <a:pt x="227475" y="73261"/>
                </a:lnTo>
                <a:lnTo>
                  <a:pt x="238739" y="60561"/>
                </a:lnTo>
                <a:lnTo>
                  <a:pt x="252746" y="49464"/>
                </a:lnTo>
                <a:lnTo>
                  <a:pt x="279262" y="3960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Freeform 47"/>
          <p:cNvSpPr/>
          <p:nvPr/>
        </p:nvSpPr>
        <p:spPr>
          <a:xfrm>
            <a:off x="9924261" y="5025593"/>
            <a:ext cx="279262" cy="802547"/>
          </a:xfrm>
          <a:custGeom>
            <a:avLst/>
            <a:gdLst/>
            <a:ahLst/>
            <a:cxnLst/>
            <a:rect l="l" t="t" r="r" b="b"/>
            <a:pathLst>
              <a:path w="279262" h="802547">
                <a:moveTo>
                  <a:pt x="54637" y="0"/>
                </a:moveTo>
                <a:lnTo>
                  <a:pt x="76203" y="22223"/>
                </a:lnTo>
                <a:lnTo>
                  <a:pt x="86574" y="43437"/>
                </a:lnTo>
                <a:lnTo>
                  <a:pt x="95375" y="63256"/>
                </a:lnTo>
                <a:lnTo>
                  <a:pt x="103505" y="81986"/>
                </a:lnTo>
                <a:lnTo>
                  <a:pt x="111202" y="99824"/>
                </a:lnTo>
                <a:lnTo>
                  <a:pt x="116774" y="116934"/>
                </a:lnTo>
                <a:lnTo>
                  <a:pt x="116714" y="133477"/>
                </a:lnTo>
                <a:lnTo>
                  <a:pt x="116528" y="149553"/>
                </a:lnTo>
                <a:lnTo>
                  <a:pt x="116060" y="165147"/>
                </a:lnTo>
                <a:lnTo>
                  <a:pt x="115184" y="180264"/>
                </a:lnTo>
                <a:lnTo>
                  <a:pt x="113797" y="194937"/>
                </a:lnTo>
                <a:lnTo>
                  <a:pt x="111823" y="209225"/>
                </a:lnTo>
                <a:lnTo>
                  <a:pt x="109212" y="223214"/>
                </a:lnTo>
                <a:lnTo>
                  <a:pt x="105929" y="237007"/>
                </a:lnTo>
                <a:lnTo>
                  <a:pt x="101958" y="250720"/>
                </a:lnTo>
                <a:lnTo>
                  <a:pt x="97301" y="264463"/>
                </a:lnTo>
                <a:lnTo>
                  <a:pt x="91984" y="278334"/>
                </a:lnTo>
                <a:lnTo>
                  <a:pt x="86059" y="292413"/>
                </a:lnTo>
                <a:lnTo>
                  <a:pt x="79611" y="306763"/>
                </a:lnTo>
                <a:lnTo>
                  <a:pt x="72756" y="321433"/>
                </a:lnTo>
                <a:lnTo>
                  <a:pt x="65636" y="336462"/>
                </a:lnTo>
                <a:lnTo>
                  <a:pt x="58415" y="351879"/>
                </a:lnTo>
                <a:lnTo>
                  <a:pt x="51271" y="367709"/>
                </a:lnTo>
                <a:lnTo>
                  <a:pt x="44383" y="383966"/>
                </a:lnTo>
                <a:lnTo>
                  <a:pt x="37927" y="400649"/>
                </a:lnTo>
                <a:lnTo>
                  <a:pt x="32066" y="417738"/>
                </a:lnTo>
                <a:lnTo>
                  <a:pt x="26934" y="435189"/>
                </a:lnTo>
                <a:lnTo>
                  <a:pt x="22632" y="452933"/>
                </a:lnTo>
                <a:lnTo>
                  <a:pt x="19212" y="470877"/>
                </a:lnTo>
                <a:lnTo>
                  <a:pt x="16675" y="488917"/>
                </a:lnTo>
                <a:lnTo>
                  <a:pt x="14967" y="506944"/>
                </a:lnTo>
                <a:lnTo>
                  <a:pt x="13989" y="524857"/>
                </a:lnTo>
                <a:lnTo>
                  <a:pt x="13605" y="542571"/>
                </a:lnTo>
                <a:lnTo>
                  <a:pt x="13658" y="560019"/>
                </a:lnTo>
                <a:lnTo>
                  <a:pt x="13982" y="577153"/>
                </a:lnTo>
                <a:lnTo>
                  <a:pt x="14412" y="593940"/>
                </a:lnTo>
                <a:lnTo>
                  <a:pt x="14794" y="610364"/>
                </a:lnTo>
                <a:lnTo>
                  <a:pt x="14993" y="626422"/>
                </a:lnTo>
                <a:lnTo>
                  <a:pt x="14898" y="642130"/>
                </a:lnTo>
                <a:lnTo>
                  <a:pt x="11108" y="657395"/>
                </a:lnTo>
                <a:lnTo>
                  <a:pt x="5806" y="672118"/>
                </a:lnTo>
                <a:lnTo>
                  <a:pt x="1912" y="686517"/>
                </a:lnTo>
                <a:lnTo>
                  <a:pt x="0" y="700927"/>
                </a:lnTo>
                <a:lnTo>
                  <a:pt x="30" y="715693"/>
                </a:lnTo>
                <a:lnTo>
                  <a:pt x="1368" y="731017"/>
                </a:lnTo>
                <a:lnTo>
                  <a:pt x="4855" y="747296"/>
                </a:lnTo>
                <a:lnTo>
                  <a:pt x="10746" y="764760"/>
                </a:lnTo>
                <a:lnTo>
                  <a:pt x="16279" y="782698"/>
                </a:lnTo>
                <a:lnTo>
                  <a:pt x="16435" y="789685"/>
                </a:lnTo>
                <a:lnTo>
                  <a:pt x="19094" y="795357"/>
                </a:lnTo>
                <a:lnTo>
                  <a:pt x="23534" y="799520"/>
                </a:lnTo>
                <a:lnTo>
                  <a:pt x="29031" y="801982"/>
                </a:lnTo>
                <a:lnTo>
                  <a:pt x="34861" y="802547"/>
                </a:lnTo>
                <a:lnTo>
                  <a:pt x="40303" y="801025"/>
                </a:lnTo>
                <a:lnTo>
                  <a:pt x="44633" y="797221"/>
                </a:lnTo>
                <a:lnTo>
                  <a:pt x="47129" y="790942"/>
                </a:lnTo>
                <a:lnTo>
                  <a:pt x="47129" y="790942"/>
                </a:lnTo>
                <a:lnTo>
                  <a:pt x="61071" y="777410"/>
                </a:lnTo>
                <a:lnTo>
                  <a:pt x="74894" y="763320"/>
                </a:lnTo>
                <a:lnTo>
                  <a:pt x="85627" y="747924"/>
                </a:lnTo>
                <a:lnTo>
                  <a:pt x="93351" y="731422"/>
                </a:lnTo>
                <a:lnTo>
                  <a:pt x="98775" y="714186"/>
                </a:lnTo>
                <a:lnTo>
                  <a:pt x="101184" y="696406"/>
                </a:lnTo>
                <a:lnTo>
                  <a:pt x="100516" y="678421"/>
                </a:lnTo>
                <a:lnTo>
                  <a:pt x="97382" y="660573"/>
                </a:lnTo>
                <a:lnTo>
                  <a:pt x="94797" y="643098"/>
                </a:lnTo>
                <a:lnTo>
                  <a:pt x="95101" y="625923"/>
                </a:lnTo>
                <a:lnTo>
                  <a:pt x="95095" y="608993"/>
                </a:lnTo>
                <a:lnTo>
                  <a:pt x="94912" y="592365"/>
                </a:lnTo>
                <a:lnTo>
                  <a:pt x="94695" y="576085"/>
                </a:lnTo>
                <a:lnTo>
                  <a:pt x="94582" y="560189"/>
                </a:lnTo>
                <a:lnTo>
                  <a:pt x="94704" y="544697"/>
                </a:lnTo>
                <a:lnTo>
                  <a:pt x="95180" y="529610"/>
                </a:lnTo>
                <a:lnTo>
                  <a:pt x="96111" y="514907"/>
                </a:lnTo>
                <a:lnTo>
                  <a:pt x="97582" y="500541"/>
                </a:lnTo>
                <a:lnTo>
                  <a:pt x="99662" y="486443"/>
                </a:lnTo>
                <a:lnTo>
                  <a:pt x="102408" y="472522"/>
                </a:lnTo>
                <a:lnTo>
                  <a:pt x="105862" y="458680"/>
                </a:lnTo>
                <a:lnTo>
                  <a:pt x="110049" y="444822"/>
                </a:lnTo>
                <a:lnTo>
                  <a:pt x="114972" y="430860"/>
                </a:lnTo>
                <a:lnTo>
                  <a:pt x="120602" y="416721"/>
                </a:lnTo>
                <a:lnTo>
                  <a:pt x="126878" y="402346"/>
                </a:lnTo>
                <a:lnTo>
                  <a:pt x="133701" y="387686"/>
                </a:lnTo>
                <a:lnTo>
                  <a:pt x="140941" y="372701"/>
                </a:lnTo>
                <a:lnTo>
                  <a:pt x="148439" y="357354"/>
                </a:lnTo>
                <a:lnTo>
                  <a:pt x="156015" y="341616"/>
                </a:lnTo>
                <a:lnTo>
                  <a:pt x="163480" y="325467"/>
                </a:lnTo>
                <a:lnTo>
                  <a:pt x="170639" y="308901"/>
                </a:lnTo>
                <a:lnTo>
                  <a:pt x="177306" y="291932"/>
                </a:lnTo>
                <a:lnTo>
                  <a:pt x="183318" y="274603"/>
                </a:lnTo>
                <a:lnTo>
                  <a:pt x="188544" y="256985"/>
                </a:lnTo>
                <a:lnTo>
                  <a:pt x="192904" y="239174"/>
                </a:lnTo>
                <a:lnTo>
                  <a:pt x="196372" y="221282"/>
                </a:lnTo>
                <a:lnTo>
                  <a:pt x="198982" y="203425"/>
                </a:lnTo>
                <a:lnTo>
                  <a:pt x="200822" y="185714"/>
                </a:lnTo>
                <a:lnTo>
                  <a:pt x="202019" y="168245"/>
                </a:lnTo>
                <a:lnTo>
                  <a:pt x="202732" y="151094"/>
                </a:lnTo>
                <a:lnTo>
                  <a:pt x="203132" y="134321"/>
                </a:lnTo>
                <a:lnTo>
                  <a:pt x="203394" y="117968"/>
                </a:lnTo>
                <a:lnTo>
                  <a:pt x="209359" y="102195"/>
                </a:lnTo>
                <a:lnTo>
                  <a:pt x="217849" y="87220"/>
                </a:lnTo>
                <a:lnTo>
                  <a:pt x="227475" y="73261"/>
                </a:lnTo>
                <a:lnTo>
                  <a:pt x="238739" y="60561"/>
                </a:lnTo>
                <a:lnTo>
                  <a:pt x="252746" y="49464"/>
                </a:lnTo>
                <a:lnTo>
                  <a:pt x="279262" y="3960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10035566" y="519805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9985747" y="53518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9949780" y="548435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9957884" y="562113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10077627" y="5053233"/>
            <a:ext cx="252399" cy="842924"/>
          </a:xfrm>
          <a:custGeom>
            <a:avLst/>
            <a:gdLst/>
            <a:ahLst/>
            <a:cxnLst/>
            <a:rect l="l" t="t" r="r" b="b"/>
            <a:pathLst>
              <a:path w="252399" h="842924">
                <a:moveTo>
                  <a:pt x="31530" y="0"/>
                </a:moveTo>
                <a:lnTo>
                  <a:pt x="53485" y="21082"/>
                </a:lnTo>
                <a:lnTo>
                  <a:pt x="64246" y="41386"/>
                </a:lnTo>
                <a:lnTo>
                  <a:pt x="73149" y="60831"/>
                </a:lnTo>
                <a:lnTo>
                  <a:pt x="81183" y="79625"/>
                </a:lnTo>
                <a:lnTo>
                  <a:pt x="88690" y="97891"/>
                </a:lnTo>
                <a:lnTo>
                  <a:pt x="94114" y="115711"/>
                </a:lnTo>
                <a:lnTo>
                  <a:pt x="94118" y="133198"/>
                </a:lnTo>
                <a:lnTo>
                  <a:pt x="94143" y="150461"/>
                </a:lnTo>
                <a:lnTo>
                  <a:pt x="94096" y="167487"/>
                </a:lnTo>
                <a:lnTo>
                  <a:pt x="93889" y="184274"/>
                </a:lnTo>
                <a:lnTo>
                  <a:pt x="93444" y="200826"/>
                </a:lnTo>
                <a:lnTo>
                  <a:pt x="92694" y="217157"/>
                </a:lnTo>
                <a:lnTo>
                  <a:pt x="91585" y="233291"/>
                </a:lnTo>
                <a:lnTo>
                  <a:pt x="90075" y="249260"/>
                </a:lnTo>
                <a:lnTo>
                  <a:pt x="88136" y="265103"/>
                </a:lnTo>
                <a:lnTo>
                  <a:pt x="85754" y="280863"/>
                </a:lnTo>
                <a:lnTo>
                  <a:pt x="82926" y="296587"/>
                </a:lnTo>
                <a:lnTo>
                  <a:pt x="79665" y="312321"/>
                </a:lnTo>
                <a:lnTo>
                  <a:pt x="75994" y="328110"/>
                </a:lnTo>
                <a:lnTo>
                  <a:pt x="71951" y="343991"/>
                </a:lnTo>
                <a:lnTo>
                  <a:pt x="67586" y="360000"/>
                </a:lnTo>
                <a:lnTo>
                  <a:pt x="62962" y="376164"/>
                </a:lnTo>
                <a:lnTo>
                  <a:pt x="58152" y="392504"/>
                </a:lnTo>
                <a:lnTo>
                  <a:pt x="53239" y="409036"/>
                </a:lnTo>
                <a:lnTo>
                  <a:pt x="48309" y="425770"/>
                </a:lnTo>
                <a:lnTo>
                  <a:pt x="43452" y="442711"/>
                </a:lnTo>
                <a:lnTo>
                  <a:pt x="38758" y="459858"/>
                </a:lnTo>
                <a:lnTo>
                  <a:pt x="34308" y="477200"/>
                </a:lnTo>
                <a:lnTo>
                  <a:pt x="30178" y="494725"/>
                </a:lnTo>
                <a:lnTo>
                  <a:pt x="26430" y="512408"/>
                </a:lnTo>
                <a:lnTo>
                  <a:pt x="23110" y="530221"/>
                </a:lnTo>
                <a:lnTo>
                  <a:pt x="20247" y="548129"/>
                </a:lnTo>
                <a:lnTo>
                  <a:pt x="17851" y="566094"/>
                </a:lnTo>
                <a:lnTo>
                  <a:pt x="15909" y="584075"/>
                </a:lnTo>
                <a:lnTo>
                  <a:pt x="14392" y="602032"/>
                </a:lnTo>
                <a:lnTo>
                  <a:pt x="13254" y="619927"/>
                </a:lnTo>
                <a:lnTo>
                  <a:pt x="12434" y="637727"/>
                </a:lnTo>
                <a:lnTo>
                  <a:pt x="11862" y="655403"/>
                </a:lnTo>
                <a:lnTo>
                  <a:pt x="11462" y="672935"/>
                </a:lnTo>
                <a:lnTo>
                  <a:pt x="7920" y="690229"/>
                </a:lnTo>
                <a:lnTo>
                  <a:pt x="3338" y="707333"/>
                </a:lnTo>
                <a:lnTo>
                  <a:pt x="525" y="724268"/>
                </a:lnTo>
                <a:lnTo>
                  <a:pt x="0" y="741050"/>
                </a:lnTo>
                <a:lnTo>
                  <a:pt x="1692" y="757746"/>
                </a:lnTo>
                <a:lnTo>
                  <a:pt x="4942" y="774444"/>
                </a:lnTo>
                <a:lnTo>
                  <a:pt x="10544" y="791341"/>
                </a:lnTo>
                <a:lnTo>
                  <a:pt x="18685" y="808653"/>
                </a:lnTo>
                <a:lnTo>
                  <a:pt x="26484" y="826263"/>
                </a:lnTo>
                <a:lnTo>
                  <a:pt x="27013" y="832936"/>
                </a:lnTo>
                <a:lnTo>
                  <a:pt x="29948" y="837992"/>
                </a:lnTo>
                <a:lnTo>
                  <a:pt x="34563" y="841349"/>
                </a:lnTo>
                <a:lnTo>
                  <a:pt x="40132" y="842924"/>
                </a:lnTo>
                <a:lnTo>
                  <a:pt x="45929" y="842636"/>
                </a:lnTo>
                <a:lnTo>
                  <a:pt x="51230" y="840402"/>
                </a:lnTo>
                <a:lnTo>
                  <a:pt x="55309" y="836140"/>
                </a:lnTo>
                <a:lnTo>
                  <a:pt x="57440" y="829769"/>
                </a:lnTo>
                <a:lnTo>
                  <a:pt x="57440" y="829769"/>
                </a:lnTo>
                <a:lnTo>
                  <a:pt x="69086" y="813404"/>
                </a:lnTo>
                <a:lnTo>
                  <a:pt x="80438" y="796663"/>
                </a:lnTo>
                <a:lnTo>
                  <a:pt x="88637" y="779432"/>
                </a:lnTo>
                <a:lnTo>
                  <a:pt x="93926" y="761933"/>
                </a:lnTo>
                <a:lnTo>
                  <a:pt x="97173" y="744373"/>
                </a:lnTo>
                <a:lnTo>
                  <a:pt x="97821" y="726851"/>
                </a:lnTo>
                <a:lnTo>
                  <a:pt x="95919" y="709451"/>
                </a:lnTo>
                <a:lnTo>
                  <a:pt x="92123" y="692204"/>
                </a:lnTo>
                <a:lnTo>
                  <a:pt x="89387" y="675150"/>
                </a:lnTo>
                <a:lnTo>
                  <a:pt x="89962" y="658354"/>
                </a:lnTo>
                <a:lnTo>
                  <a:pt x="90685" y="641742"/>
                </a:lnTo>
                <a:lnTo>
                  <a:pt x="91622" y="625310"/>
                </a:lnTo>
                <a:lnTo>
                  <a:pt x="92830" y="609046"/>
                </a:lnTo>
                <a:lnTo>
                  <a:pt x="94360" y="592930"/>
                </a:lnTo>
                <a:lnTo>
                  <a:pt x="96253" y="576934"/>
                </a:lnTo>
                <a:lnTo>
                  <a:pt x="98539" y="561027"/>
                </a:lnTo>
                <a:lnTo>
                  <a:pt x="101239" y="545171"/>
                </a:lnTo>
                <a:lnTo>
                  <a:pt x="104359" y="529327"/>
                </a:lnTo>
                <a:lnTo>
                  <a:pt x="107896" y="513457"/>
                </a:lnTo>
                <a:lnTo>
                  <a:pt x="111830" y="497525"/>
                </a:lnTo>
                <a:lnTo>
                  <a:pt x="116130" y="481494"/>
                </a:lnTo>
                <a:lnTo>
                  <a:pt x="120748" y="465337"/>
                </a:lnTo>
                <a:lnTo>
                  <a:pt x="125625" y="449026"/>
                </a:lnTo>
                <a:lnTo>
                  <a:pt x="130687" y="432540"/>
                </a:lnTo>
                <a:lnTo>
                  <a:pt x="135852" y="415862"/>
                </a:lnTo>
                <a:lnTo>
                  <a:pt x="141030" y="398981"/>
                </a:lnTo>
                <a:lnTo>
                  <a:pt x="146125" y="381891"/>
                </a:lnTo>
                <a:lnTo>
                  <a:pt x="151044" y="364592"/>
                </a:lnTo>
                <a:lnTo>
                  <a:pt x="155694" y="347094"/>
                </a:lnTo>
                <a:lnTo>
                  <a:pt x="159996" y="329414"/>
                </a:lnTo>
                <a:lnTo>
                  <a:pt x="163877" y="311578"/>
                </a:lnTo>
                <a:lnTo>
                  <a:pt x="167288" y="293621"/>
                </a:lnTo>
                <a:lnTo>
                  <a:pt x="170194" y="275583"/>
                </a:lnTo>
                <a:lnTo>
                  <a:pt x="172587" y="257510"/>
                </a:lnTo>
                <a:lnTo>
                  <a:pt x="174479" y="239449"/>
                </a:lnTo>
                <a:lnTo>
                  <a:pt x="175905" y="221447"/>
                </a:lnTo>
                <a:lnTo>
                  <a:pt x="176920" y="203548"/>
                </a:lnTo>
                <a:lnTo>
                  <a:pt x="177594" y="185790"/>
                </a:lnTo>
                <a:lnTo>
                  <a:pt x="178010" y="168206"/>
                </a:lnTo>
                <a:lnTo>
                  <a:pt x="178258" y="150821"/>
                </a:lnTo>
                <a:lnTo>
                  <a:pt x="178431" y="133655"/>
                </a:lnTo>
                <a:lnTo>
                  <a:pt x="178621" y="116717"/>
                </a:lnTo>
                <a:lnTo>
                  <a:pt x="184454" y="100140"/>
                </a:lnTo>
                <a:lnTo>
                  <a:pt x="192767" y="84058"/>
                </a:lnTo>
                <a:lnTo>
                  <a:pt x="202163" y="68572"/>
                </a:lnTo>
                <a:lnTo>
                  <a:pt x="213118" y="53821"/>
                </a:lnTo>
                <a:lnTo>
                  <a:pt x="226727" y="40027"/>
                </a:lnTo>
                <a:lnTo>
                  <a:pt x="252399" y="2711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10056231" y="5031837"/>
            <a:ext cx="252399" cy="842924"/>
          </a:xfrm>
          <a:custGeom>
            <a:avLst/>
            <a:gdLst/>
            <a:ahLst/>
            <a:cxnLst/>
            <a:rect l="l" t="t" r="r" b="b"/>
            <a:pathLst>
              <a:path w="252399" h="842924">
                <a:moveTo>
                  <a:pt x="31530" y="0"/>
                </a:moveTo>
                <a:lnTo>
                  <a:pt x="53485" y="21082"/>
                </a:lnTo>
                <a:lnTo>
                  <a:pt x="64246" y="41386"/>
                </a:lnTo>
                <a:lnTo>
                  <a:pt x="73149" y="60831"/>
                </a:lnTo>
                <a:lnTo>
                  <a:pt x="81183" y="79625"/>
                </a:lnTo>
                <a:lnTo>
                  <a:pt x="88690" y="97891"/>
                </a:lnTo>
                <a:lnTo>
                  <a:pt x="94114" y="115711"/>
                </a:lnTo>
                <a:lnTo>
                  <a:pt x="94118" y="133198"/>
                </a:lnTo>
                <a:lnTo>
                  <a:pt x="94143" y="150461"/>
                </a:lnTo>
                <a:lnTo>
                  <a:pt x="94096" y="167487"/>
                </a:lnTo>
                <a:lnTo>
                  <a:pt x="93889" y="184274"/>
                </a:lnTo>
                <a:lnTo>
                  <a:pt x="93444" y="200826"/>
                </a:lnTo>
                <a:lnTo>
                  <a:pt x="92694" y="217157"/>
                </a:lnTo>
                <a:lnTo>
                  <a:pt x="91585" y="233291"/>
                </a:lnTo>
                <a:lnTo>
                  <a:pt x="90075" y="249260"/>
                </a:lnTo>
                <a:lnTo>
                  <a:pt x="88136" y="265103"/>
                </a:lnTo>
                <a:lnTo>
                  <a:pt x="85754" y="280863"/>
                </a:lnTo>
                <a:lnTo>
                  <a:pt x="82926" y="296587"/>
                </a:lnTo>
                <a:lnTo>
                  <a:pt x="79665" y="312321"/>
                </a:lnTo>
                <a:lnTo>
                  <a:pt x="75994" y="328110"/>
                </a:lnTo>
                <a:lnTo>
                  <a:pt x="71951" y="343991"/>
                </a:lnTo>
                <a:lnTo>
                  <a:pt x="67586" y="360000"/>
                </a:lnTo>
                <a:lnTo>
                  <a:pt x="62962" y="376164"/>
                </a:lnTo>
                <a:lnTo>
                  <a:pt x="58152" y="392504"/>
                </a:lnTo>
                <a:lnTo>
                  <a:pt x="53239" y="409036"/>
                </a:lnTo>
                <a:lnTo>
                  <a:pt x="48309" y="425770"/>
                </a:lnTo>
                <a:lnTo>
                  <a:pt x="43452" y="442711"/>
                </a:lnTo>
                <a:lnTo>
                  <a:pt x="38758" y="459858"/>
                </a:lnTo>
                <a:lnTo>
                  <a:pt x="34308" y="477200"/>
                </a:lnTo>
                <a:lnTo>
                  <a:pt x="30178" y="494725"/>
                </a:lnTo>
                <a:lnTo>
                  <a:pt x="26430" y="512408"/>
                </a:lnTo>
                <a:lnTo>
                  <a:pt x="23110" y="530221"/>
                </a:lnTo>
                <a:lnTo>
                  <a:pt x="20247" y="548129"/>
                </a:lnTo>
                <a:lnTo>
                  <a:pt x="17851" y="566094"/>
                </a:lnTo>
                <a:lnTo>
                  <a:pt x="15909" y="584075"/>
                </a:lnTo>
                <a:lnTo>
                  <a:pt x="14392" y="602032"/>
                </a:lnTo>
                <a:lnTo>
                  <a:pt x="13254" y="619927"/>
                </a:lnTo>
                <a:lnTo>
                  <a:pt x="12434" y="637727"/>
                </a:lnTo>
                <a:lnTo>
                  <a:pt x="11862" y="655403"/>
                </a:lnTo>
                <a:lnTo>
                  <a:pt x="11462" y="672935"/>
                </a:lnTo>
                <a:lnTo>
                  <a:pt x="7920" y="690229"/>
                </a:lnTo>
                <a:lnTo>
                  <a:pt x="3338" y="707333"/>
                </a:lnTo>
                <a:lnTo>
                  <a:pt x="525" y="724268"/>
                </a:lnTo>
                <a:lnTo>
                  <a:pt x="0" y="741050"/>
                </a:lnTo>
                <a:lnTo>
                  <a:pt x="1692" y="757746"/>
                </a:lnTo>
                <a:lnTo>
                  <a:pt x="4942" y="774444"/>
                </a:lnTo>
                <a:lnTo>
                  <a:pt x="10544" y="791341"/>
                </a:lnTo>
                <a:lnTo>
                  <a:pt x="18685" y="808653"/>
                </a:lnTo>
                <a:lnTo>
                  <a:pt x="26484" y="826263"/>
                </a:lnTo>
                <a:lnTo>
                  <a:pt x="27013" y="832936"/>
                </a:lnTo>
                <a:lnTo>
                  <a:pt x="29948" y="837992"/>
                </a:lnTo>
                <a:lnTo>
                  <a:pt x="34563" y="841349"/>
                </a:lnTo>
                <a:lnTo>
                  <a:pt x="40132" y="842924"/>
                </a:lnTo>
                <a:lnTo>
                  <a:pt x="45929" y="842636"/>
                </a:lnTo>
                <a:lnTo>
                  <a:pt x="51230" y="840402"/>
                </a:lnTo>
                <a:lnTo>
                  <a:pt x="55309" y="836140"/>
                </a:lnTo>
                <a:lnTo>
                  <a:pt x="57440" y="829769"/>
                </a:lnTo>
                <a:lnTo>
                  <a:pt x="57440" y="829769"/>
                </a:lnTo>
                <a:lnTo>
                  <a:pt x="69086" y="813404"/>
                </a:lnTo>
                <a:lnTo>
                  <a:pt x="80438" y="796663"/>
                </a:lnTo>
                <a:lnTo>
                  <a:pt x="88637" y="779432"/>
                </a:lnTo>
                <a:lnTo>
                  <a:pt x="93926" y="761933"/>
                </a:lnTo>
                <a:lnTo>
                  <a:pt x="97173" y="744373"/>
                </a:lnTo>
                <a:lnTo>
                  <a:pt x="97821" y="726851"/>
                </a:lnTo>
                <a:lnTo>
                  <a:pt x="95919" y="709451"/>
                </a:lnTo>
                <a:lnTo>
                  <a:pt x="92123" y="692204"/>
                </a:lnTo>
                <a:lnTo>
                  <a:pt x="89387" y="675150"/>
                </a:lnTo>
                <a:lnTo>
                  <a:pt x="89962" y="658354"/>
                </a:lnTo>
                <a:lnTo>
                  <a:pt x="90685" y="641742"/>
                </a:lnTo>
                <a:lnTo>
                  <a:pt x="91622" y="625310"/>
                </a:lnTo>
                <a:lnTo>
                  <a:pt x="92830" y="609046"/>
                </a:lnTo>
                <a:lnTo>
                  <a:pt x="94360" y="592930"/>
                </a:lnTo>
                <a:lnTo>
                  <a:pt x="96253" y="576934"/>
                </a:lnTo>
                <a:lnTo>
                  <a:pt x="98539" y="561027"/>
                </a:lnTo>
                <a:lnTo>
                  <a:pt x="101239" y="545171"/>
                </a:lnTo>
                <a:lnTo>
                  <a:pt x="104359" y="529327"/>
                </a:lnTo>
                <a:lnTo>
                  <a:pt x="107896" y="513457"/>
                </a:lnTo>
                <a:lnTo>
                  <a:pt x="111830" y="497525"/>
                </a:lnTo>
                <a:lnTo>
                  <a:pt x="116130" y="481494"/>
                </a:lnTo>
                <a:lnTo>
                  <a:pt x="120748" y="465337"/>
                </a:lnTo>
                <a:lnTo>
                  <a:pt x="125625" y="449026"/>
                </a:lnTo>
                <a:lnTo>
                  <a:pt x="130687" y="432540"/>
                </a:lnTo>
                <a:lnTo>
                  <a:pt x="135852" y="415862"/>
                </a:lnTo>
                <a:lnTo>
                  <a:pt x="141030" y="398981"/>
                </a:lnTo>
                <a:lnTo>
                  <a:pt x="146125" y="381891"/>
                </a:lnTo>
                <a:lnTo>
                  <a:pt x="151044" y="364592"/>
                </a:lnTo>
                <a:lnTo>
                  <a:pt x="155694" y="347094"/>
                </a:lnTo>
                <a:lnTo>
                  <a:pt x="159996" y="329414"/>
                </a:lnTo>
                <a:lnTo>
                  <a:pt x="163877" y="311578"/>
                </a:lnTo>
                <a:lnTo>
                  <a:pt x="167288" y="293621"/>
                </a:lnTo>
                <a:lnTo>
                  <a:pt x="170194" y="275583"/>
                </a:lnTo>
                <a:lnTo>
                  <a:pt x="172587" y="257510"/>
                </a:lnTo>
                <a:lnTo>
                  <a:pt x="174479" y="239449"/>
                </a:lnTo>
                <a:lnTo>
                  <a:pt x="175905" y="221447"/>
                </a:lnTo>
                <a:lnTo>
                  <a:pt x="176920" y="203548"/>
                </a:lnTo>
                <a:lnTo>
                  <a:pt x="177594" y="185790"/>
                </a:lnTo>
                <a:lnTo>
                  <a:pt x="178010" y="168206"/>
                </a:lnTo>
                <a:lnTo>
                  <a:pt x="178258" y="150821"/>
                </a:lnTo>
                <a:lnTo>
                  <a:pt x="178431" y="133655"/>
                </a:lnTo>
                <a:lnTo>
                  <a:pt x="178621" y="116717"/>
                </a:lnTo>
                <a:lnTo>
                  <a:pt x="184454" y="100140"/>
                </a:lnTo>
                <a:lnTo>
                  <a:pt x="192767" y="84058"/>
                </a:lnTo>
                <a:lnTo>
                  <a:pt x="202163" y="68572"/>
                </a:lnTo>
                <a:lnTo>
                  <a:pt x="213118" y="53821"/>
                </a:lnTo>
                <a:lnTo>
                  <a:pt x="226727" y="40027"/>
                </a:lnTo>
                <a:lnTo>
                  <a:pt x="252399" y="2711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47738" y="520834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122748" y="537531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10090367" y="551657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086085" y="565771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10196962" y="5059225"/>
            <a:ext cx="216435" cy="868499"/>
          </a:xfrm>
          <a:custGeom>
            <a:avLst/>
            <a:gdLst/>
            <a:ahLst/>
            <a:cxnLst/>
            <a:rect l="l" t="t" r="r" b="b"/>
            <a:pathLst>
              <a:path w="216435" h="868499">
                <a:moveTo>
                  <a:pt x="0" y="0"/>
                </a:moveTo>
                <a:lnTo>
                  <a:pt x="22359" y="20168"/>
                </a:lnTo>
                <a:lnTo>
                  <a:pt x="33702" y="40021"/>
                </a:lnTo>
                <a:lnTo>
                  <a:pt x="43111" y="59258"/>
                </a:lnTo>
                <a:lnTo>
                  <a:pt x="51577" y="78016"/>
                </a:lnTo>
                <a:lnTo>
                  <a:pt x="59459" y="96379"/>
                </a:lnTo>
                <a:lnTo>
                  <a:pt x="65263" y="114452"/>
                </a:lnTo>
                <a:lnTo>
                  <a:pt x="65756" y="132406"/>
                </a:lnTo>
                <a:lnTo>
                  <a:pt x="66262" y="150187"/>
                </a:lnTo>
                <a:lnTo>
                  <a:pt x="66704" y="167788"/>
                </a:lnTo>
                <a:lnTo>
                  <a:pt x="67010" y="185212"/>
                </a:lnTo>
                <a:lnTo>
                  <a:pt x="67115" y="202464"/>
                </a:lnTo>
                <a:lnTo>
                  <a:pt x="66964" y="219559"/>
                </a:lnTo>
                <a:lnTo>
                  <a:pt x="66511" y="236517"/>
                </a:lnTo>
                <a:lnTo>
                  <a:pt x="65721" y="253364"/>
                </a:lnTo>
                <a:lnTo>
                  <a:pt x="64572" y="270130"/>
                </a:lnTo>
                <a:lnTo>
                  <a:pt x="63053" y="286849"/>
                </a:lnTo>
                <a:lnTo>
                  <a:pt x="61165" y="303555"/>
                </a:lnTo>
                <a:lnTo>
                  <a:pt x="58920" y="320283"/>
                </a:lnTo>
                <a:lnTo>
                  <a:pt x="56342" y="337066"/>
                </a:lnTo>
                <a:lnTo>
                  <a:pt x="53465" y="353933"/>
                </a:lnTo>
                <a:lnTo>
                  <a:pt x="50335" y="370908"/>
                </a:lnTo>
                <a:lnTo>
                  <a:pt x="47005" y="388013"/>
                </a:lnTo>
                <a:lnTo>
                  <a:pt x="43539" y="405261"/>
                </a:lnTo>
                <a:lnTo>
                  <a:pt x="40004" y="422663"/>
                </a:lnTo>
                <a:lnTo>
                  <a:pt x="36472" y="440224"/>
                </a:lnTo>
                <a:lnTo>
                  <a:pt x="33014" y="457943"/>
                </a:lnTo>
                <a:lnTo>
                  <a:pt x="29703" y="475815"/>
                </a:lnTo>
                <a:lnTo>
                  <a:pt x="26603" y="493830"/>
                </a:lnTo>
                <a:lnTo>
                  <a:pt x="23772" y="511971"/>
                </a:lnTo>
                <a:lnTo>
                  <a:pt x="21257" y="530218"/>
                </a:lnTo>
                <a:lnTo>
                  <a:pt x="19092" y="548548"/>
                </a:lnTo>
                <a:lnTo>
                  <a:pt x="17298" y="566931"/>
                </a:lnTo>
                <a:lnTo>
                  <a:pt x="15878" y="585340"/>
                </a:lnTo>
                <a:lnTo>
                  <a:pt x="14823" y="603743"/>
                </a:lnTo>
                <a:lnTo>
                  <a:pt x="14107" y="622112"/>
                </a:lnTo>
                <a:lnTo>
                  <a:pt x="13692" y="640420"/>
                </a:lnTo>
                <a:lnTo>
                  <a:pt x="13529" y="658644"/>
                </a:lnTo>
                <a:lnTo>
                  <a:pt x="13562" y="676764"/>
                </a:lnTo>
                <a:lnTo>
                  <a:pt x="13729" y="694767"/>
                </a:lnTo>
                <a:lnTo>
                  <a:pt x="10812" y="712668"/>
                </a:lnTo>
                <a:lnTo>
                  <a:pt x="6876" y="730449"/>
                </a:lnTo>
                <a:lnTo>
                  <a:pt x="4667" y="748055"/>
                </a:lnTo>
                <a:lnTo>
                  <a:pt x="4705" y="765486"/>
                </a:lnTo>
                <a:lnTo>
                  <a:pt x="6930" y="782798"/>
                </a:lnTo>
                <a:lnTo>
                  <a:pt x="10710" y="800073"/>
                </a:lnTo>
                <a:lnTo>
                  <a:pt x="16829" y="817445"/>
                </a:lnTo>
                <a:lnTo>
                  <a:pt x="25488" y="835073"/>
                </a:lnTo>
                <a:lnTo>
                  <a:pt x="33879" y="852943"/>
                </a:lnTo>
                <a:lnTo>
                  <a:pt x="34734" y="859415"/>
                </a:lnTo>
                <a:lnTo>
                  <a:pt x="37849" y="864195"/>
                </a:lnTo>
                <a:lnTo>
                  <a:pt x="42513" y="867238"/>
                </a:lnTo>
                <a:lnTo>
                  <a:pt x="48015" y="868499"/>
                </a:lnTo>
                <a:lnTo>
                  <a:pt x="53645" y="867933"/>
                </a:lnTo>
                <a:lnTo>
                  <a:pt x="58692" y="865498"/>
                </a:lnTo>
                <a:lnTo>
                  <a:pt x="62445" y="861147"/>
                </a:lnTo>
                <a:lnTo>
                  <a:pt x="64195" y="854837"/>
                </a:lnTo>
                <a:lnTo>
                  <a:pt x="64195" y="854837"/>
                </a:lnTo>
                <a:lnTo>
                  <a:pt x="74791" y="837425"/>
                </a:lnTo>
                <a:lnTo>
                  <a:pt x="85134" y="819735"/>
                </a:lnTo>
                <a:lnTo>
                  <a:pt x="92439" y="801754"/>
                </a:lnTo>
                <a:lnTo>
                  <a:pt x="96946" y="783644"/>
                </a:lnTo>
                <a:lnTo>
                  <a:pt x="99504" y="765543"/>
                </a:lnTo>
                <a:lnTo>
                  <a:pt x="99563" y="747540"/>
                </a:lnTo>
                <a:lnTo>
                  <a:pt x="97162" y="729697"/>
                </a:lnTo>
                <a:lnTo>
                  <a:pt x="92931" y="712022"/>
                </a:lnTo>
                <a:lnTo>
                  <a:pt x="89735" y="694467"/>
                </a:lnTo>
                <a:lnTo>
                  <a:pt x="89762" y="677024"/>
                </a:lnTo>
                <a:lnTo>
                  <a:pt x="89916" y="659717"/>
                </a:lnTo>
                <a:lnTo>
                  <a:pt x="90251" y="642540"/>
                </a:lnTo>
                <a:lnTo>
                  <a:pt x="90815" y="625480"/>
                </a:lnTo>
                <a:lnTo>
                  <a:pt x="91650" y="608522"/>
                </a:lnTo>
                <a:lnTo>
                  <a:pt x="92790" y="591643"/>
                </a:lnTo>
                <a:lnTo>
                  <a:pt x="94258" y="574817"/>
                </a:lnTo>
                <a:lnTo>
                  <a:pt x="96069" y="558017"/>
                </a:lnTo>
                <a:lnTo>
                  <a:pt x="98226" y="541213"/>
                </a:lnTo>
                <a:lnTo>
                  <a:pt x="100723" y="524375"/>
                </a:lnTo>
                <a:lnTo>
                  <a:pt x="103540" y="507475"/>
                </a:lnTo>
                <a:lnTo>
                  <a:pt x="106648" y="490488"/>
                </a:lnTo>
                <a:lnTo>
                  <a:pt x="110006" y="473391"/>
                </a:lnTo>
                <a:lnTo>
                  <a:pt x="113560" y="456164"/>
                </a:lnTo>
                <a:lnTo>
                  <a:pt x="117250" y="438794"/>
                </a:lnTo>
                <a:lnTo>
                  <a:pt x="121009" y="421271"/>
                </a:lnTo>
                <a:lnTo>
                  <a:pt x="124761" y="403588"/>
                </a:lnTo>
                <a:lnTo>
                  <a:pt x="128432" y="385746"/>
                </a:lnTo>
                <a:lnTo>
                  <a:pt x="131946" y="367750"/>
                </a:lnTo>
                <a:lnTo>
                  <a:pt x="135232" y="349612"/>
                </a:lnTo>
                <a:lnTo>
                  <a:pt x="138227" y="331348"/>
                </a:lnTo>
                <a:lnTo>
                  <a:pt x="140878" y="312983"/>
                </a:lnTo>
                <a:lnTo>
                  <a:pt x="143147" y="294544"/>
                </a:lnTo>
                <a:lnTo>
                  <a:pt x="145010" y="276063"/>
                </a:lnTo>
                <a:lnTo>
                  <a:pt x="146461" y="257575"/>
                </a:lnTo>
                <a:lnTo>
                  <a:pt x="147513" y="239115"/>
                </a:lnTo>
                <a:lnTo>
                  <a:pt x="148193" y="220717"/>
                </a:lnTo>
                <a:lnTo>
                  <a:pt x="148547" y="202411"/>
                </a:lnTo>
                <a:lnTo>
                  <a:pt x="148629" y="184226"/>
                </a:lnTo>
                <a:lnTo>
                  <a:pt x="148507" y="166184"/>
                </a:lnTo>
                <a:lnTo>
                  <a:pt x="148253" y="148301"/>
                </a:lnTo>
                <a:lnTo>
                  <a:pt x="147942" y="130589"/>
                </a:lnTo>
                <a:lnTo>
                  <a:pt x="147651" y="113052"/>
                </a:lnTo>
                <a:lnTo>
                  <a:pt x="152852" y="95647"/>
                </a:lnTo>
                <a:lnTo>
                  <a:pt x="160456" y="78555"/>
                </a:lnTo>
                <a:lnTo>
                  <a:pt x="169098" y="61889"/>
                </a:lnTo>
                <a:lnTo>
                  <a:pt x="179245" y="45742"/>
                </a:lnTo>
                <a:lnTo>
                  <a:pt x="191977" y="30256"/>
                </a:lnTo>
                <a:lnTo>
                  <a:pt x="216435" y="1513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10175566" y="5037829"/>
            <a:ext cx="216435" cy="868499"/>
          </a:xfrm>
          <a:custGeom>
            <a:avLst/>
            <a:gdLst/>
            <a:ahLst/>
            <a:cxnLst/>
            <a:rect l="l" t="t" r="r" b="b"/>
            <a:pathLst>
              <a:path w="216435" h="868499">
                <a:moveTo>
                  <a:pt x="0" y="0"/>
                </a:moveTo>
                <a:lnTo>
                  <a:pt x="22359" y="20168"/>
                </a:lnTo>
                <a:lnTo>
                  <a:pt x="33702" y="40021"/>
                </a:lnTo>
                <a:lnTo>
                  <a:pt x="43111" y="59258"/>
                </a:lnTo>
                <a:lnTo>
                  <a:pt x="51577" y="78016"/>
                </a:lnTo>
                <a:lnTo>
                  <a:pt x="59459" y="96379"/>
                </a:lnTo>
                <a:lnTo>
                  <a:pt x="65263" y="114452"/>
                </a:lnTo>
                <a:lnTo>
                  <a:pt x="65756" y="132406"/>
                </a:lnTo>
                <a:lnTo>
                  <a:pt x="66262" y="150187"/>
                </a:lnTo>
                <a:lnTo>
                  <a:pt x="66704" y="167788"/>
                </a:lnTo>
                <a:lnTo>
                  <a:pt x="67010" y="185212"/>
                </a:lnTo>
                <a:lnTo>
                  <a:pt x="67115" y="202464"/>
                </a:lnTo>
                <a:lnTo>
                  <a:pt x="66964" y="219559"/>
                </a:lnTo>
                <a:lnTo>
                  <a:pt x="66511" y="236517"/>
                </a:lnTo>
                <a:lnTo>
                  <a:pt x="65721" y="253364"/>
                </a:lnTo>
                <a:lnTo>
                  <a:pt x="64572" y="270130"/>
                </a:lnTo>
                <a:lnTo>
                  <a:pt x="63053" y="286849"/>
                </a:lnTo>
                <a:lnTo>
                  <a:pt x="61165" y="303555"/>
                </a:lnTo>
                <a:lnTo>
                  <a:pt x="58920" y="320283"/>
                </a:lnTo>
                <a:lnTo>
                  <a:pt x="56342" y="337066"/>
                </a:lnTo>
                <a:lnTo>
                  <a:pt x="53465" y="353933"/>
                </a:lnTo>
                <a:lnTo>
                  <a:pt x="50335" y="370908"/>
                </a:lnTo>
                <a:lnTo>
                  <a:pt x="47005" y="388013"/>
                </a:lnTo>
                <a:lnTo>
                  <a:pt x="43539" y="405261"/>
                </a:lnTo>
                <a:lnTo>
                  <a:pt x="40004" y="422663"/>
                </a:lnTo>
                <a:lnTo>
                  <a:pt x="36472" y="440224"/>
                </a:lnTo>
                <a:lnTo>
                  <a:pt x="33014" y="457943"/>
                </a:lnTo>
                <a:lnTo>
                  <a:pt x="29703" y="475815"/>
                </a:lnTo>
                <a:lnTo>
                  <a:pt x="26603" y="493830"/>
                </a:lnTo>
                <a:lnTo>
                  <a:pt x="23772" y="511971"/>
                </a:lnTo>
                <a:lnTo>
                  <a:pt x="21257" y="530218"/>
                </a:lnTo>
                <a:lnTo>
                  <a:pt x="19092" y="548548"/>
                </a:lnTo>
                <a:lnTo>
                  <a:pt x="17298" y="566931"/>
                </a:lnTo>
                <a:lnTo>
                  <a:pt x="15878" y="585340"/>
                </a:lnTo>
                <a:lnTo>
                  <a:pt x="14823" y="603743"/>
                </a:lnTo>
                <a:lnTo>
                  <a:pt x="14107" y="622112"/>
                </a:lnTo>
                <a:lnTo>
                  <a:pt x="13692" y="640420"/>
                </a:lnTo>
                <a:lnTo>
                  <a:pt x="13529" y="658644"/>
                </a:lnTo>
                <a:lnTo>
                  <a:pt x="13562" y="676764"/>
                </a:lnTo>
                <a:lnTo>
                  <a:pt x="13729" y="694767"/>
                </a:lnTo>
                <a:lnTo>
                  <a:pt x="10812" y="712668"/>
                </a:lnTo>
                <a:lnTo>
                  <a:pt x="6876" y="730449"/>
                </a:lnTo>
                <a:lnTo>
                  <a:pt x="4667" y="748055"/>
                </a:lnTo>
                <a:lnTo>
                  <a:pt x="4705" y="765486"/>
                </a:lnTo>
                <a:lnTo>
                  <a:pt x="6930" y="782798"/>
                </a:lnTo>
                <a:lnTo>
                  <a:pt x="10710" y="800073"/>
                </a:lnTo>
                <a:lnTo>
                  <a:pt x="16829" y="817445"/>
                </a:lnTo>
                <a:lnTo>
                  <a:pt x="25488" y="835073"/>
                </a:lnTo>
                <a:lnTo>
                  <a:pt x="33879" y="852943"/>
                </a:lnTo>
                <a:lnTo>
                  <a:pt x="34734" y="859415"/>
                </a:lnTo>
                <a:lnTo>
                  <a:pt x="37849" y="864195"/>
                </a:lnTo>
                <a:lnTo>
                  <a:pt x="42513" y="867238"/>
                </a:lnTo>
                <a:lnTo>
                  <a:pt x="48015" y="868499"/>
                </a:lnTo>
                <a:lnTo>
                  <a:pt x="53645" y="867933"/>
                </a:lnTo>
                <a:lnTo>
                  <a:pt x="58692" y="865498"/>
                </a:lnTo>
                <a:lnTo>
                  <a:pt x="62445" y="861147"/>
                </a:lnTo>
                <a:lnTo>
                  <a:pt x="64195" y="854837"/>
                </a:lnTo>
                <a:lnTo>
                  <a:pt x="64195" y="854837"/>
                </a:lnTo>
                <a:lnTo>
                  <a:pt x="74791" y="837425"/>
                </a:lnTo>
                <a:lnTo>
                  <a:pt x="85134" y="819735"/>
                </a:lnTo>
                <a:lnTo>
                  <a:pt x="92439" y="801754"/>
                </a:lnTo>
                <a:lnTo>
                  <a:pt x="96946" y="783644"/>
                </a:lnTo>
                <a:lnTo>
                  <a:pt x="99504" y="765543"/>
                </a:lnTo>
                <a:lnTo>
                  <a:pt x="99563" y="747540"/>
                </a:lnTo>
                <a:lnTo>
                  <a:pt x="97162" y="729697"/>
                </a:lnTo>
                <a:lnTo>
                  <a:pt x="92931" y="712022"/>
                </a:lnTo>
                <a:lnTo>
                  <a:pt x="89735" y="694467"/>
                </a:lnTo>
                <a:lnTo>
                  <a:pt x="89762" y="677024"/>
                </a:lnTo>
                <a:lnTo>
                  <a:pt x="89916" y="659717"/>
                </a:lnTo>
                <a:lnTo>
                  <a:pt x="90251" y="642540"/>
                </a:lnTo>
                <a:lnTo>
                  <a:pt x="90815" y="625480"/>
                </a:lnTo>
                <a:lnTo>
                  <a:pt x="91650" y="608522"/>
                </a:lnTo>
                <a:lnTo>
                  <a:pt x="92790" y="591643"/>
                </a:lnTo>
                <a:lnTo>
                  <a:pt x="94258" y="574817"/>
                </a:lnTo>
                <a:lnTo>
                  <a:pt x="96069" y="558017"/>
                </a:lnTo>
                <a:lnTo>
                  <a:pt x="98226" y="541213"/>
                </a:lnTo>
                <a:lnTo>
                  <a:pt x="100723" y="524375"/>
                </a:lnTo>
                <a:lnTo>
                  <a:pt x="103540" y="507475"/>
                </a:lnTo>
                <a:lnTo>
                  <a:pt x="106648" y="490488"/>
                </a:lnTo>
                <a:lnTo>
                  <a:pt x="110006" y="473391"/>
                </a:lnTo>
                <a:lnTo>
                  <a:pt x="113560" y="456164"/>
                </a:lnTo>
                <a:lnTo>
                  <a:pt x="117250" y="438794"/>
                </a:lnTo>
                <a:lnTo>
                  <a:pt x="121009" y="421271"/>
                </a:lnTo>
                <a:lnTo>
                  <a:pt x="124761" y="403588"/>
                </a:lnTo>
                <a:lnTo>
                  <a:pt x="128432" y="385746"/>
                </a:lnTo>
                <a:lnTo>
                  <a:pt x="131946" y="367750"/>
                </a:lnTo>
                <a:lnTo>
                  <a:pt x="135232" y="349612"/>
                </a:lnTo>
                <a:lnTo>
                  <a:pt x="138227" y="331348"/>
                </a:lnTo>
                <a:lnTo>
                  <a:pt x="140878" y="312983"/>
                </a:lnTo>
                <a:lnTo>
                  <a:pt x="143147" y="294544"/>
                </a:lnTo>
                <a:lnTo>
                  <a:pt x="145010" y="276063"/>
                </a:lnTo>
                <a:lnTo>
                  <a:pt x="146461" y="257575"/>
                </a:lnTo>
                <a:lnTo>
                  <a:pt x="147513" y="239115"/>
                </a:lnTo>
                <a:lnTo>
                  <a:pt x="148193" y="220717"/>
                </a:lnTo>
                <a:lnTo>
                  <a:pt x="148547" y="202411"/>
                </a:lnTo>
                <a:lnTo>
                  <a:pt x="148629" y="184226"/>
                </a:lnTo>
                <a:lnTo>
                  <a:pt x="148507" y="166184"/>
                </a:lnTo>
                <a:lnTo>
                  <a:pt x="148253" y="148301"/>
                </a:lnTo>
                <a:lnTo>
                  <a:pt x="147942" y="130589"/>
                </a:lnTo>
                <a:lnTo>
                  <a:pt x="147651" y="113052"/>
                </a:lnTo>
                <a:lnTo>
                  <a:pt x="152852" y="95647"/>
                </a:lnTo>
                <a:lnTo>
                  <a:pt x="160456" y="78555"/>
                </a:lnTo>
                <a:lnTo>
                  <a:pt x="169098" y="61889"/>
                </a:lnTo>
                <a:lnTo>
                  <a:pt x="179245" y="45742"/>
                </a:lnTo>
                <a:lnTo>
                  <a:pt x="191977" y="30256"/>
                </a:lnTo>
                <a:lnTo>
                  <a:pt x="216435" y="1513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240352" y="52151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225422" y="538919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203783" y="553723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205846" y="568340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282302" y="5064899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0"/>
                </a:moveTo>
                <a:lnTo>
                  <a:pt x="23344" y="19071"/>
                </a:lnTo>
                <a:lnTo>
                  <a:pt x="35591" y="38306"/>
                </a:lnTo>
                <a:lnTo>
                  <a:pt x="45803" y="57129"/>
                </a:lnTo>
                <a:lnTo>
                  <a:pt x="54992" y="75609"/>
                </a:lnTo>
                <a:lnTo>
                  <a:pt x="63535" y="93801"/>
                </a:lnTo>
                <a:lnTo>
                  <a:pt x="69958" y="111840"/>
                </a:lnTo>
                <a:lnTo>
                  <a:pt x="71053" y="129986"/>
                </a:lnTo>
                <a:lnTo>
                  <a:pt x="72154" y="147994"/>
                </a:lnTo>
                <a:lnTo>
                  <a:pt x="73199" y="165864"/>
                </a:lnTo>
                <a:lnTo>
                  <a:pt x="74130" y="183598"/>
                </a:lnTo>
                <a:lnTo>
                  <a:pt x="74895" y="201206"/>
                </a:lnTo>
                <a:lnTo>
                  <a:pt x="75450" y="218701"/>
                </a:lnTo>
                <a:lnTo>
                  <a:pt x="75756" y="236101"/>
                </a:lnTo>
                <a:lnTo>
                  <a:pt x="75787" y="253428"/>
                </a:lnTo>
                <a:lnTo>
                  <a:pt x="75524" y="270706"/>
                </a:lnTo>
                <a:lnTo>
                  <a:pt x="74961" y="287962"/>
                </a:lnTo>
                <a:lnTo>
                  <a:pt x="74099" y="305223"/>
                </a:lnTo>
                <a:lnTo>
                  <a:pt x="72949" y="322515"/>
                </a:lnTo>
                <a:lnTo>
                  <a:pt x="71534" y="339863"/>
                </a:lnTo>
                <a:lnTo>
                  <a:pt x="69883" y="357288"/>
                </a:lnTo>
                <a:lnTo>
                  <a:pt x="68035" y="374809"/>
                </a:lnTo>
                <a:lnTo>
                  <a:pt x="66036" y="392440"/>
                </a:lnTo>
                <a:lnTo>
                  <a:pt x="63936" y="410190"/>
                </a:lnTo>
                <a:lnTo>
                  <a:pt x="61791" y="428065"/>
                </a:lnTo>
                <a:lnTo>
                  <a:pt x="59659" y="446067"/>
                </a:lnTo>
                <a:lnTo>
                  <a:pt x="57597" y="464190"/>
                </a:lnTo>
                <a:lnTo>
                  <a:pt x="55661" y="482429"/>
                </a:lnTo>
                <a:lnTo>
                  <a:pt x="53901" y="500772"/>
                </a:lnTo>
                <a:lnTo>
                  <a:pt x="52362" y="519203"/>
                </a:lnTo>
                <a:lnTo>
                  <a:pt x="51080" y="537703"/>
                </a:lnTo>
                <a:lnTo>
                  <a:pt x="50079" y="556254"/>
                </a:lnTo>
                <a:lnTo>
                  <a:pt x="49374" y="574831"/>
                </a:lnTo>
                <a:lnTo>
                  <a:pt x="48967" y="593411"/>
                </a:lnTo>
                <a:lnTo>
                  <a:pt x="48847" y="611973"/>
                </a:lnTo>
                <a:lnTo>
                  <a:pt x="48995" y="630493"/>
                </a:lnTo>
                <a:lnTo>
                  <a:pt x="49379" y="648954"/>
                </a:lnTo>
                <a:lnTo>
                  <a:pt x="49960" y="667338"/>
                </a:lnTo>
                <a:lnTo>
                  <a:pt x="50693" y="685633"/>
                </a:lnTo>
                <a:lnTo>
                  <a:pt x="51529" y="703830"/>
                </a:lnTo>
                <a:lnTo>
                  <a:pt x="49267" y="722062"/>
                </a:lnTo>
                <a:lnTo>
                  <a:pt x="45981" y="740238"/>
                </a:lnTo>
                <a:lnTo>
                  <a:pt x="44427" y="758211"/>
                </a:lnTo>
                <a:lnTo>
                  <a:pt x="45134" y="775963"/>
                </a:lnTo>
                <a:lnTo>
                  <a:pt x="48053" y="793539"/>
                </a:lnTo>
                <a:lnTo>
                  <a:pt x="52562" y="811029"/>
                </a:lnTo>
                <a:lnTo>
                  <a:pt x="59456" y="828509"/>
                </a:lnTo>
                <a:lnTo>
                  <a:pt x="68946" y="846095"/>
                </a:lnTo>
                <a:lnTo>
                  <a:pt x="78230" y="863883"/>
                </a:lnTo>
                <a:lnTo>
                  <a:pt x="79423" y="870304"/>
                </a:lnTo>
                <a:lnTo>
                  <a:pt x="82784" y="874919"/>
                </a:lnTo>
                <a:lnTo>
                  <a:pt x="87601" y="877721"/>
                </a:lnTo>
                <a:lnTo>
                  <a:pt x="93161" y="878701"/>
                </a:lnTo>
                <a:lnTo>
                  <a:pt x="98753" y="877851"/>
                </a:lnTo>
                <a:lnTo>
                  <a:pt x="103665" y="875162"/>
                </a:lnTo>
                <a:lnTo>
                  <a:pt x="107186" y="870626"/>
                </a:lnTo>
                <a:lnTo>
                  <a:pt x="108603" y="864236"/>
                </a:lnTo>
                <a:lnTo>
                  <a:pt x="108603" y="864236"/>
                </a:lnTo>
                <a:lnTo>
                  <a:pt x="118305" y="846096"/>
                </a:lnTo>
                <a:lnTo>
                  <a:pt x="127795" y="827748"/>
                </a:lnTo>
                <a:lnTo>
                  <a:pt x="134290" y="809286"/>
                </a:lnTo>
                <a:lnTo>
                  <a:pt x="138032" y="790828"/>
                </a:lnTo>
                <a:lnTo>
                  <a:pt x="139868" y="772451"/>
                </a:lnTo>
                <a:lnTo>
                  <a:pt x="139241" y="754245"/>
                </a:lnTo>
                <a:lnTo>
                  <a:pt x="136183" y="736258"/>
                </a:lnTo>
                <a:lnTo>
                  <a:pt x="131310" y="718471"/>
                </a:lnTo>
                <a:lnTo>
                  <a:pt x="127474" y="700741"/>
                </a:lnTo>
                <a:lnTo>
                  <a:pt x="126848" y="682978"/>
                </a:lnTo>
                <a:lnTo>
                  <a:pt x="126328" y="665317"/>
                </a:lnTo>
                <a:lnTo>
                  <a:pt x="125958" y="647750"/>
                </a:lnTo>
                <a:lnTo>
                  <a:pt x="125777" y="630266"/>
                </a:lnTo>
                <a:lnTo>
                  <a:pt x="125818" y="612850"/>
                </a:lnTo>
                <a:lnTo>
                  <a:pt x="126108" y="595484"/>
                </a:lnTo>
                <a:lnTo>
                  <a:pt x="126666" y="578147"/>
                </a:lnTo>
                <a:lnTo>
                  <a:pt x="127502" y="560816"/>
                </a:lnTo>
                <a:lnTo>
                  <a:pt x="128616" y="543469"/>
                </a:lnTo>
                <a:lnTo>
                  <a:pt x="130003" y="526082"/>
                </a:lnTo>
                <a:lnTo>
                  <a:pt x="131643" y="508634"/>
                </a:lnTo>
                <a:lnTo>
                  <a:pt x="133511" y="491105"/>
                </a:lnTo>
                <a:lnTo>
                  <a:pt x="135571" y="473479"/>
                </a:lnTo>
                <a:lnTo>
                  <a:pt x="137781" y="455743"/>
                </a:lnTo>
                <a:lnTo>
                  <a:pt x="140091" y="437887"/>
                </a:lnTo>
                <a:lnTo>
                  <a:pt x="142444" y="419907"/>
                </a:lnTo>
                <a:lnTo>
                  <a:pt x="144782" y="401800"/>
                </a:lnTo>
                <a:lnTo>
                  <a:pt x="147045" y="383571"/>
                </a:lnTo>
                <a:lnTo>
                  <a:pt x="149175" y="365227"/>
                </a:lnTo>
                <a:lnTo>
                  <a:pt x="151115" y="346780"/>
                </a:lnTo>
                <a:lnTo>
                  <a:pt x="152819" y="328248"/>
                </a:lnTo>
                <a:lnTo>
                  <a:pt x="154245" y="309650"/>
                </a:lnTo>
                <a:lnTo>
                  <a:pt x="155366" y="291011"/>
                </a:lnTo>
                <a:lnTo>
                  <a:pt x="156164" y="272356"/>
                </a:lnTo>
                <a:lnTo>
                  <a:pt x="156636" y="253713"/>
                </a:lnTo>
                <a:lnTo>
                  <a:pt x="156794" y="235107"/>
                </a:lnTo>
                <a:lnTo>
                  <a:pt x="156659" y="216565"/>
                </a:lnTo>
                <a:lnTo>
                  <a:pt x="156268" y="198109"/>
                </a:lnTo>
                <a:lnTo>
                  <a:pt x="155665" y="179759"/>
                </a:lnTo>
                <a:lnTo>
                  <a:pt x="154902" y="161529"/>
                </a:lnTo>
                <a:lnTo>
                  <a:pt x="154039" y="143431"/>
                </a:lnTo>
                <a:lnTo>
                  <a:pt x="153135" y="125469"/>
                </a:lnTo>
                <a:lnTo>
                  <a:pt x="152251" y="107646"/>
                </a:lnTo>
                <a:lnTo>
                  <a:pt x="156841" y="89719"/>
                </a:lnTo>
                <a:lnTo>
                  <a:pt x="163810" y="71948"/>
                </a:lnTo>
                <a:lnTo>
                  <a:pt x="171790" y="54473"/>
                </a:lnTo>
                <a:lnTo>
                  <a:pt x="181243" y="37348"/>
                </a:lnTo>
                <a:lnTo>
                  <a:pt x="193254" y="20644"/>
                </a:lnTo>
                <a:lnTo>
                  <a:pt x="216931" y="378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260906" y="5043503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0"/>
                </a:moveTo>
                <a:lnTo>
                  <a:pt x="23344" y="19071"/>
                </a:lnTo>
                <a:lnTo>
                  <a:pt x="35591" y="38306"/>
                </a:lnTo>
                <a:lnTo>
                  <a:pt x="45803" y="57129"/>
                </a:lnTo>
                <a:lnTo>
                  <a:pt x="54992" y="75609"/>
                </a:lnTo>
                <a:lnTo>
                  <a:pt x="63535" y="93801"/>
                </a:lnTo>
                <a:lnTo>
                  <a:pt x="69958" y="111840"/>
                </a:lnTo>
                <a:lnTo>
                  <a:pt x="71053" y="129986"/>
                </a:lnTo>
                <a:lnTo>
                  <a:pt x="72154" y="147994"/>
                </a:lnTo>
                <a:lnTo>
                  <a:pt x="73199" y="165864"/>
                </a:lnTo>
                <a:lnTo>
                  <a:pt x="74130" y="183598"/>
                </a:lnTo>
                <a:lnTo>
                  <a:pt x="74895" y="201206"/>
                </a:lnTo>
                <a:lnTo>
                  <a:pt x="75450" y="218701"/>
                </a:lnTo>
                <a:lnTo>
                  <a:pt x="75756" y="236101"/>
                </a:lnTo>
                <a:lnTo>
                  <a:pt x="75787" y="253428"/>
                </a:lnTo>
                <a:lnTo>
                  <a:pt x="75524" y="270706"/>
                </a:lnTo>
                <a:lnTo>
                  <a:pt x="74961" y="287962"/>
                </a:lnTo>
                <a:lnTo>
                  <a:pt x="74099" y="305223"/>
                </a:lnTo>
                <a:lnTo>
                  <a:pt x="72949" y="322515"/>
                </a:lnTo>
                <a:lnTo>
                  <a:pt x="71534" y="339863"/>
                </a:lnTo>
                <a:lnTo>
                  <a:pt x="69883" y="357288"/>
                </a:lnTo>
                <a:lnTo>
                  <a:pt x="68035" y="374809"/>
                </a:lnTo>
                <a:lnTo>
                  <a:pt x="66036" y="392440"/>
                </a:lnTo>
                <a:lnTo>
                  <a:pt x="63936" y="410190"/>
                </a:lnTo>
                <a:lnTo>
                  <a:pt x="61791" y="428065"/>
                </a:lnTo>
                <a:lnTo>
                  <a:pt x="59659" y="446067"/>
                </a:lnTo>
                <a:lnTo>
                  <a:pt x="57597" y="464190"/>
                </a:lnTo>
                <a:lnTo>
                  <a:pt x="55661" y="482429"/>
                </a:lnTo>
                <a:lnTo>
                  <a:pt x="53901" y="500772"/>
                </a:lnTo>
                <a:lnTo>
                  <a:pt x="52362" y="519203"/>
                </a:lnTo>
                <a:lnTo>
                  <a:pt x="51080" y="537703"/>
                </a:lnTo>
                <a:lnTo>
                  <a:pt x="50079" y="556254"/>
                </a:lnTo>
                <a:lnTo>
                  <a:pt x="49374" y="574831"/>
                </a:lnTo>
                <a:lnTo>
                  <a:pt x="48967" y="593411"/>
                </a:lnTo>
                <a:lnTo>
                  <a:pt x="48847" y="611973"/>
                </a:lnTo>
                <a:lnTo>
                  <a:pt x="48995" y="630493"/>
                </a:lnTo>
                <a:lnTo>
                  <a:pt x="49379" y="648954"/>
                </a:lnTo>
                <a:lnTo>
                  <a:pt x="49960" y="667338"/>
                </a:lnTo>
                <a:lnTo>
                  <a:pt x="50693" y="685633"/>
                </a:lnTo>
                <a:lnTo>
                  <a:pt x="51529" y="703830"/>
                </a:lnTo>
                <a:lnTo>
                  <a:pt x="49267" y="722062"/>
                </a:lnTo>
                <a:lnTo>
                  <a:pt x="45981" y="740238"/>
                </a:lnTo>
                <a:lnTo>
                  <a:pt x="44427" y="758211"/>
                </a:lnTo>
                <a:lnTo>
                  <a:pt x="45134" y="775963"/>
                </a:lnTo>
                <a:lnTo>
                  <a:pt x="48053" y="793539"/>
                </a:lnTo>
                <a:lnTo>
                  <a:pt x="52562" y="811029"/>
                </a:lnTo>
                <a:lnTo>
                  <a:pt x="59456" y="828509"/>
                </a:lnTo>
                <a:lnTo>
                  <a:pt x="68946" y="846095"/>
                </a:lnTo>
                <a:lnTo>
                  <a:pt x="78230" y="863883"/>
                </a:lnTo>
                <a:lnTo>
                  <a:pt x="79423" y="870304"/>
                </a:lnTo>
                <a:lnTo>
                  <a:pt x="82784" y="874919"/>
                </a:lnTo>
                <a:lnTo>
                  <a:pt x="87601" y="877721"/>
                </a:lnTo>
                <a:lnTo>
                  <a:pt x="93161" y="878701"/>
                </a:lnTo>
                <a:lnTo>
                  <a:pt x="98753" y="877851"/>
                </a:lnTo>
                <a:lnTo>
                  <a:pt x="103665" y="875162"/>
                </a:lnTo>
                <a:lnTo>
                  <a:pt x="107186" y="870626"/>
                </a:lnTo>
                <a:lnTo>
                  <a:pt x="108603" y="864236"/>
                </a:lnTo>
                <a:lnTo>
                  <a:pt x="108603" y="864236"/>
                </a:lnTo>
                <a:lnTo>
                  <a:pt x="118305" y="846096"/>
                </a:lnTo>
                <a:lnTo>
                  <a:pt x="127795" y="827748"/>
                </a:lnTo>
                <a:lnTo>
                  <a:pt x="134290" y="809286"/>
                </a:lnTo>
                <a:lnTo>
                  <a:pt x="138032" y="790828"/>
                </a:lnTo>
                <a:lnTo>
                  <a:pt x="139868" y="772451"/>
                </a:lnTo>
                <a:lnTo>
                  <a:pt x="139241" y="754245"/>
                </a:lnTo>
                <a:lnTo>
                  <a:pt x="136183" y="736258"/>
                </a:lnTo>
                <a:lnTo>
                  <a:pt x="131310" y="718471"/>
                </a:lnTo>
                <a:lnTo>
                  <a:pt x="127474" y="700741"/>
                </a:lnTo>
                <a:lnTo>
                  <a:pt x="126848" y="682978"/>
                </a:lnTo>
                <a:lnTo>
                  <a:pt x="126328" y="665317"/>
                </a:lnTo>
                <a:lnTo>
                  <a:pt x="125958" y="647750"/>
                </a:lnTo>
                <a:lnTo>
                  <a:pt x="125777" y="630266"/>
                </a:lnTo>
                <a:lnTo>
                  <a:pt x="125818" y="612850"/>
                </a:lnTo>
                <a:lnTo>
                  <a:pt x="126108" y="595484"/>
                </a:lnTo>
                <a:lnTo>
                  <a:pt x="126666" y="578147"/>
                </a:lnTo>
                <a:lnTo>
                  <a:pt x="127502" y="560816"/>
                </a:lnTo>
                <a:lnTo>
                  <a:pt x="128616" y="543469"/>
                </a:lnTo>
                <a:lnTo>
                  <a:pt x="130003" y="526082"/>
                </a:lnTo>
                <a:lnTo>
                  <a:pt x="131643" y="508634"/>
                </a:lnTo>
                <a:lnTo>
                  <a:pt x="133511" y="491105"/>
                </a:lnTo>
                <a:lnTo>
                  <a:pt x="135571" y="473479"/>
                </a:lnTo>
                <a:lnTo>
                  <a:pt x="137781" y="455743"/>
                </a:lnTo>
                <a:lnTo>
                  <a:pt x="140091" y="437887"/>
                </a:lnTo>
                <a:lnTo>
                  <a:pt x="142444" y="419907"/>
                </a:lnTo>
                <a:lnTo>
                  <a:pt x="144782" y="401800"/>
                </a:lnTo>
                <a:lnTo>
                  <a:pt x="147045" y="383571"/>
                </a:lnTo>
                <a:lnTo>
                  <a:pt x="149175" y="365227"/>
                </a:lnTo>
                <a:lnTo>
                  <a:pt x="151115" y="346780"/>
                </a:lnTo>
                <a:lnTo>
                  <a:pt x="152819" y="328248"/>
                </a:lnTo>
                <a:lnTo>
                  <a:pt x="154245" y="309650"/>
                </a:lnTo>
                <a:lnTo>
                  <a:pt x="155366" y="291011"/>
                </a:lnTo>
                <a:lnTo>
                  <a:pt x="156164" y="272356"/>
                </a:lnTo>
                <a:lnTo>
                  <a:pt x="156636" y="253713"/>
                </a:lnTo>
                <a:lnTo>
                  <a:pt x="156794" y="235107"/>
                </a:lnTo>
                <a:lnTo>
                  <a:pt x="156659" y="216565"/>
                </a:lnTo>
                <a:lnTo>
                  <a:pt x="156268" y="198109"/>
                </a:lnTo>
                <a:lnTo>
                  <a:pt x="155665" y="179759"/>
                </a:lnTo>
                <a:lnTo>
                  <a:pt x="154902" y="161529"/>
                </a:lnTo>
                <a:lnTo>
                  <a:pt x="154039" y="143431"/>
                </a:lnTo>
                <a:lnTo>
                  <a:pt x="153135" y="125469"/>
                </a:lnTo>
                <a:lnTo>
                  <a:pt x="152251" y="107646"/>
                </a:lnTo>
                <a:lnTo>
                  <a:pt x="156841" y="89719"/>
                </a:lnTo>
                <a:lnTo>
                  <a:pt x="163810" y="71948"/>
                </a:lnTo>
                <a:lnTo>
                  <a:pt x="171790" y="54473"/>
                </a:lnTo>
                <a:lnTo>
                  <a:pt x="181243" y="37348"/>
                </a:lnTo>
                <a:lnTo>
                  <a:pt x="193254" y="20644"/>
                </a:lnTo>
                <a:lnTo>
                  <a:pt x="216931" y="378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334167" y="521834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329737" y="539600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318955" y="554768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327914" y="569634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410682" y="5064899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3787"/>
                </a:moveTo>
                <a:lnTo>
                  <a:pt x="23995" y="22032"/>
                </a:lnTo>
                <a:lnTo>
                  <a:pt x="36907" y="40827"/>
                </a:lnTo>
                <a:lnTo>
                  <a:pt x="47769" y="59282"/>
                </a:lnTo>
                <a:lnTo>
                  <a:pt x="57597" y="77431"/>
                </a:lnTo>
                <a:lnTo>
                  <a:pt x="66769" y="95313"/>
                </a:lnTo>
                <a:lnTo>
                  <a:pt x="73818" y="113117"/>
                </a:lnTo>
                <a:lnTo>
                  <a:pt x="75546" y="131214"/>
                </a:lnTo>
                <a:lnTo>
                  <a:pt x="77275" y="149172"/>
                </a:lnTo>
                <a:lnTo>
                  <a:pt x="78943" y="166995"/>
                </a:lnTo>
                <a:lnTo>
                  <a:pt x="80492" y="184686"/>
                </a:lnTo>
                <a:lnTo>
                  <a:pt x="81872" y="202256"/>
                </a:lnTo>
                <a:lnTo>
                  <a:pt x="83036" y="219721"/>
                </a:lnTo>
                <a:lnTo>
                  <a:pt x="83950" y="237100"/>
                </a:lnTo>
                <a:lnTo>
                  <a:pt x="84585" y="254415"/>
                </a:lnTo>
                <a:lnTo>
                  <a:pt x="84926" y="271692"/>
                </a:lnTo>
                <a:lnTo>
                  <a:pt x="84965" y="288957"/>
                </a:lnTo>
                <a:lnTo>
                  <a:pt x="84706" y="306238"/>
                </a:lnTo>
                <a:lnTo>
                  <a:pt x="84160" y="323559"/>
                </a:lnTo>
                <a:lnTo>
                  <a:pt x="83351" y="340946"/>
                </a:lnTo>
                <a:lnTo>
                  <a:pt x="82310" y="358418"/>
                </a:lnTo>
                <a:lnTo>
                  <a:pt x="81075" y="375993"/>
                </a:lnTo>
                <a:lnTo>
                  <a:pt x="79692" y="393682"/>
                </a:lnTo>
                <a:lnTo>
                  <a:pt x="78213" y="411495"/>
                </a:lnTo>
                <a:lnTo>
                  <a:pt x="76693" y="429435"/>
                </a:lnTo>
                <a:lnTo>
                  <a:pt x="75190" y="447499"/>
                </a:lnTo>
                <a:lnTo>
                  <a:pt x="73762" y="465684"/>
                </a:lnTo>
                <a:lnTo>
                  <a:pt x="72464" y="483979"/>
                </a:lnTo>
                <a:lnTo>
                  <a:pt x="71345" y="502372"/>
                </a:lnTo>
                <a:lnTo>
                  <a:pt x="70450" y="520845"/>
                </a:lnTo>
                <a:lnTo>
                  <a:pt x="69814" y="539380"/>
                </a:lnTo>
                <a:lnTo>
                  <a:pt x="69462" y="557954"/>
                </a:lnTo>
                <a:lnTo>
                  <a:pt x="69405" y="576544"/>
                </a:lnTo>
                <a:lnTo>
                  <a:pt x="69647" y="595127"/>
                </a:lnTo>
                <a:lnTo>
                  <a:pt x="70175" y="613682"/>
                </a:lnTo>
                <a:lnTo>
                  <a:pt x="70969" y="632186"/>
                </a:lnTo>
                <a:lnTo>
                  <a:pt x="71997" y="650621"/>
                </a:lnTo>
                <a:lnTo>
                  <a:pt x="73219" y="668974"/>
                </a:lnTo>
                <a:lnTo>
                  <a:pt x="74590" y="687232"/>
                </a:lnTo>
                <a:lnTo>
                  <a:pt x="76061" y="705389"/>
                </a:lnTo>
                <a:lnTo>
                  <a:pt x="74437" y="723689"/>
                </a:lnTo>
                <a:lnTo>
                  <a:pt x="71787" y="741969"/>
                </a:lnTo>
                <a:lnTo>
                  <a:pt x="70861" y="759985"/>
                </a:lnTo>
                <a:lnTo>
                  <a:pt x="72187" y="777702"/>
                </a:lnTo>
                <a:lnTo>
                  <a:pt x="75717" y="795165"/>
                </a:lnTo>
                <a:lnTo>
                  <a:pt x="80834" y="812487"/>
                </a:lnTo>
                <a:lnTo>
                  <a:pt x="88334" y="829715"/>
                </a:lnTo>
                <a:lnTo>
                  <a:pt x="98432" y="846960"/>
                </a:lnTo>
                <a:lnTo>
                  <a:pt x="108331" y="864413"/>
                </a:lnTo>
                <a:lnTo>
                  <a:pt x="109747" y="870788"/>
                </a:lnTo>
                <a:lnTo>
                  <a:pt x="113267" y="875284"/>
                </a:lnTo>
                <a:lnTo>
                  <a:pt x="118178" y="877916"/>
                </a:lnTo>
                <a:lnTo>
                  <a:pt x="123769" y="878701"/>
                </a:lnTo>
                <a:lnTo>
                  <a:pt x="129328" y="877656"/>
                </a:lnTo>
                <a:lnTo>
                  <a:pt x="134144" y="874798"/>
                </a:lnTo>
                <a:lnTo>
                  <a:pt x="137504" y="870142"/>
                </a:lnTo>
                <a:lnTo>
                  <a:pt x="138698" y="863706"/>
                </a:lnTo>
                <a:lnTo>
                  <a:pt x="138698" y="863706"/>
                </a:lnTo>
                <a:lnTo>
                  <a:pt x="147761" y="845238"/>
                </a:lnTo>
                <a:lnTo>
                  <a:pt x="156606" y="826570"/>
                </a:lnTo>
                <a:lnTo>
                  <a:pt x="162452" y="807893"/>
                </a:lnTo>
                <a:lnTo>
                  <a:pt x="165547" y="789316"/>
                </a:lnTo>
                <a:lnTo>
                  <a:pt x="166740" y="770885"/>
                </a:lnTo>
                <a:lnTo>
                  <a:pt x="165479" y="752712"/>
                </a:lnTo>
                <a:lnTo>
                  <a:pt x="161795" y="734843"/>
                </a:lnTo>
                <a:lnTo>
                  <a:pt x="156304" y="717238"/>
                </a:lnTo>
                <a:lnTo>
                  <a:pt x="151852" y="699652"/>
                </a:lnTo>
                <a:lnTo>
                  <a:pt x="150606" y="681922"/>
                </a:lnTo>
                <a:lnTo>
                  <a:pt x="149470" y="664289"/>
                </a:lnTo>
                <a:lnTo>
                  <a:pt x="148487" y="646746"/>
                </a:lnTo>
                <a:lnTo>
                  <a:pt x="147696" y="629279"/>
                </a:lnTo>
                <a:lnTo>
                  <a:pt x="147130" y="611872"/>
                </a:lnTo>
                <a:lnTo>
                  <a:pt x="146814" y="594507"/>
                </a:lnTo>
                <a:lnTo>
                  <a:pt x="146766" y="577161"/>
                </a:lnTo>
                <a:lnTo>
                  <a:pt x="146996" y="559812"/>
                </a:lnTo>
                <a:lnTo>
                  <a:pt x="147505" y="542436"/>
                </a:lnTo>
                <a:lnTo>
                  <a:pt x="148283" y="525011"/>
                </a:lnTo>
                <a:lnTo>
                  <a:pt x="149314" y="507516"/>
                </a:lnTo>
                <a:lnTo>
                  <a:pt x="150569" y="489933"/>
                </a:lnTo>
                <a:lnTo>
                  <a:pt x="152013" y="472246"/>
                </a:lnTo>
                <a:lnTo>
                  <a:pt x="153603" y="454444"/>
                </a:lnTo>
                <a:lnTo>
                  <a:pt x="155287" y="436518"/>
                </a:lnTo>
                <a:lnTo>
                  <a:pt x="157011" y="418466"/>
                </a:lnTo>
                <a:lnTo>
                  <a:pt x="158716" y="400289"/>
                </a:lnTo>
                <a:lnTo>
                  <a:pt x="160342" y="381992"/>
                </a:lnTo>
                <a:lnTo>
                  <a:pt x="161830" y="363584"/>
                </a:lnTo>
                <a:lnTo>
                  <a:pt x="163126" y="345081"/>
                </a:lnTo>
                <a:lnTo>
                  <a:pt x="164181" y="326501"/>
                </a:lnTo>
                <a:lnTo>
                  <a:pt x="164958" y="307865"/>
                </a:lnTo>
                <a:lnTo>
                  <a:pt x="165427" y="289198"/>
                </a:lnTo>
                <a:lnTo>
                  <a:pt x="165574" y="270527"/>
                </a:lnTo>
                <a:lnTo>
                  <a:pt x="165395" y="251878"/>
                </a:lnTo>
                <a:lnTo>
                  <a:pt x="164903" y="233278"/>
                </a:lnTo>
                <a:lnTo>
                  <a:pt x="164122" y="214752"/>
                </a:lnTo>
                <a:lnTo>
                  <a:pt x="163086" y="196321"/>
                </a:lnTo>
                <a:lnTo>
                  <a:pt x="161843" y="178003"/>
                </a:lnTo>
                <a:lnTo>
                  <a:pt x="160445" y="159811"/>
                </a:lnTo>
                <a:lnTo>
                  <a:pt x="158951" y="141754"/>
                </a:lnTo>
                <a:lnTo>
                  <a:pt x="157420" y="123835"/>
                </a:lnTo>
                <a:lnTo>
                  <a:pt x="155915" y="106053"/>
                </a:lnTo>
                <a:lnTo>
                  <a:pt x="159876" y="87977"/>
                </a:lnTo>
                <a:lnTo>
                  <a:pt x="166221" y="69974"/>
                </a:lnTo>
                <a:lnTo>
                  <a:pt x="173586" y="52231"/>
                </a:lnTo>
                <a:lnTo>
                  <a:pt x="182436" y="34787"/>
                </a:lnTo>
                <a:lnTo>
                  <a:pt x="193857" y="17674"/>
                </a:lnTo>
                <a:lnTo>
                  <a:pt x="21693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389286" y="5043503"/>
            <a:ext cx="216931" cy="878701"/>
          </a:xfrm>
          <a:custGeom>
            <a:avLst/>
            <a:gdLst/>
            <a:ahLst/>
            <a:cxnLst/>
            <a:rect l="l" t="t" r="r" b="b"/>
            <a:pathLst>
              <a:path w="216931" h="878701">
                <a:moveTo>
                  <a:pt x="0" y="3787"/>
                </a:moveTo>
                <a:lnTo>
                  <a:pt x="23995" y="22032"/>
                </a:lnTo>
                <a:lnTo>
                  <a:pt x="36907" y="40827"/>
                </a:lnTo>
                <a:lnTo>
                  <a:pt x="47769" y="59282"/>
                </a:lnTo>
                <a:lnTo>
                  <a:pt x="57597" y="77431"/>
                </a:lnTo>
                <a:lnTo>
                  <a:pt x="66769" y="95313"/>
                </a:lnTo>
                <a:lnTo>
                  <a:pt x="73818" y="113117"/>
                </a:lnTo>
                <a:lnTo>
                  <a:pt x="75546" y="131214"/>
                </a:lnTo>
                <a:lnTo>
                  <a:pt x="77275" y="149172"/>
                </a:lnTo>
                <a:lnTo>
                  <a:pt x="78943" y="166995"/>
                </a:lnTo>
                <a:lnTo>
                  <a:pt x="80492" y="184686"/>
                </a:lnTo>
                <a:lnTo>
                  <a:pt x="81872" y="202256"/>
                </a:lnTo>
                <a:lnTo>
                  <a:pt x="83036" y="219721"/>
                </a:lnTo>
                <a:lnTo>
                  <a:pt x="83950" y="237100"/>
                </a:lnTo>
                <a:lnTo>
                  <a:pt x="84585" y="254415"/>
                </a:lnTo>
                <a:lnTo>
                  <a:pt x="84926" y="271692"/>
                </a:lnTo>
                <a:lnTo>
                  <a:pt x="84965" y="288957"/>
                </a:lnTo>
                <a:lnTo>
                  <a:pt x="84706" y="306238"/>
                </a:lnTo>
                <a:lnTo>
                  <a:pt x="84160" y="323559"/>
                </a:lnTo>
                <a:lnTo>
                  <a:pt x="83351" y="340946"/>
                </a:lnTo>
                <a:lnTo>
                  <a:pt x="82310" y="358418"/>
                </a:lnTo>
                <a:lnTo>
                  <a:pt x="81075" y="375993"/>
                </a:lnTo>
                <a:lnTo>
                  <a:pt x="79692" y="393682"/>
                </a:lnTo>
                <a:lnTo>
                  <a:pt x="78213" y="411495"/>
                </a:lnTo>
                <a:lnTo>
                  <a:pt x="76693" y="429435"/>
                </a:lnTo>
                <a:lnTo>
                  <a:pt x="75190" y="447499"/>
                </a:lnTo>
                <a:lnTo>
                  <a:pt x="73762" y="465684"/>
                </a:lnTo>
                <a:lnTo>
                  <a:pt x="72464" y="483979"/>
                </a:lnTo>
                <a:lnTo>
                  <a:pt x="71345" y="502372"/>
                </a:lnTo>
                <a:lnTo>
                  <a:pt x="70450" y="520845"/>
                </a:lnTo>
                <a:lnTo>
                  <a:pt x="69814" y="539380"/>
                </a:lnTo>
                <a:lnTo>
                  <a:pt x="69462" y="557954"/>
                </a:lnTo>
                <a:lnTo>
                  <a:pt x="69405" y="576544"/>
                </a:lnTo>
                <a:lnTo>
                  <a:pt x="69647" y="595127"/>
                </a:lnTo>
                <a:lnTo>
                  <a:pt x="70175" y="613682"/>
                </a:lnTo>
                <a:lnTo>
                  <a:pt x="70969" y="632186"/>
                </a:lnTo>
                <a:lnTo>
                  <a:pt x="71997" y="650621"/>
                </a:lnTo>
                <a:lnTo>
                  <a:pt x="73219" y="668974"/>
                </a:lnTo>
                <a:lnTo>
                  <a:pt x="74590" y="687232"/>
                </a:lnTo>
                <a:lnTo>
                  <a:pt x="76061" y="705389"/>
                </a:lnTo>
                <a:lnTo>
                  <a:pt x="74437" y="723689"/>
                </a:lnTo>
                <a:lnTo>
                  <a:pt x="71787" y="741969"/>
                </a:lnTo>
                <a:lnTo>
                  <a:pt x="70861" y="759985"/>
                </a:lnTo>
                <a:lnTo>
                  <a:pt x="72187" y="777702"/>
                </a:lnTo>
                <a:lnTo>
                  <a:pt x="75717" y="795165"/>
                </a:lnTo>
                <a:lnTo>
                  <a:pt x="80834" y="812487"/>
                </a:lnTo>
                <a:lnTo>
                  <a:pt x="88334" y="829715"/>
                </a:lnTo>
                <a:lnTo>
                  <a:pt x="98432" y="846960"/>
                </a:lnTo>
                <a:lnTo>
                  <a:pt x="108331" y="864413"/>
                </a:lnTo>
                <a:lnTo>
                  <a:pt x="109747" y="870788"/>
                </a:lnTo>
                <a:lnTo>
                  <a:pt x="113267" y="875284"/>
                </a:lnTo>
                <a:lnTo>
                  <a:pt x="118178" y="877916"/>
                </a:lnTo>
                <a:lnTo>
                  <a:pt x="123769" y="878701"/>
                </a:lnTo>
                <a:lnTo>
                  <a:pt x="129328" y="877656"/>
                </a:lnTo>
                <a:lnTo>
                  <a:pt x="134144" y="874798"/>
                </a:lnTo>
                <a:lnTo>
                  <a:pt x="137504" y="870142"/>
                </a:lnTo>
                <a:lnTo>
                  <a:pt x="138698" y="863706"/>
                </a:lnTo>
                <a:lnTo>
                  <a:pt x="138698" y="863706"/>
                </a:lnTo>
                <a:lnTo>
                  <a:pt x="147761" y="845238"/>
                </a:lnTo>
                <a:lnTo>
                  <a:pt x="156606" y="826570"/>
                </a:lnTo>
                <a:lnTo>
                  <a:pt x="162452" y="807893"/>
                </a:lnTo>
                <a:lnTo>
                  <a:pt x="165547" y="789316"/>
                </a:lnTo>
                <a:lnTo>
                  <a:pt x="166740" y="770885"/>
                </a:lnTo>
                <a:lnTo>
                  <a:pt x="165479" y="752712"/>
                </a:lnTo>
                <a:lnTo>
                  <a:pt x="161795" y="734843"/>
                </a:lnTo>
                <a:lnTo>
                  <a:pt x="156304" y="717238"/>
                </a:lnTo>
                <a:lnTo>
                  <a:pt x="151852" y="699652"/>
                </a:lnTo>
                <a:lnTo>
                  <a:pt x="150606" y="681922"/>
                </a:lnTo>
                <a:lnTo>
                  <a:pt x="149470" y="664289"/>
                </a:lnTo>
                <a:lnTo>
                  <a:pt x="148487" y="646746"/>
                </a:lnTo>
                <a:lnTo>
                  <a:pt x="147696" y="629279"/>
                </a:lnTo>
                <a:lnTo>
                  <a:pt x="147130" y="611872"/>
                </a:lnTo>
                <a:lnTo>
                  <a:pt x="146814" y="594507"/>
                </a:lnTo>
                <a:lnTo>
                  <a:pt x="146766" y="577161"/>
                </a:lnTo>
                <a:lnTo>
                  <a:pt x="146996" y="559812"/>
                </a:lnTo>
                <a:lnTo>
                  <a:pt x="147505" y="542436"/>
                </a:lnTo>
                <a:lnTo>
                  <a:pt x="148283" y="525011"/>
                </a:lnTo>
                <a:lnTo>
                  <a:pt x="149314" y="507516"/>
                </a:lnTo>
                <a:lnTo>
                  <a:pt x="150569" y="489933"/>
                </a:lnTo>
                <a:lnTo>
                  <a:pt x="152013" y="472246"/>
                </a:lnTo>
                <a:lnTo>
                  <a:pt x="153603" y="454444"/>
                </a:lnTo>
                <a:lnTo>
                  <a:pt x="155287" y="436518"/>
                </a:lnTo>
                <a:lnTo>
                  <a:pt x="157011" y="418466"/>
                </a:lnTo>
                <a:lnTo>
                  <a:pt x="158716" y="400289"/>
                </a:lnTo>
                <a:lnTo>
                  <a:pt x="160342" y="381992"/>
                </a:lnTo>
                <a:lnTo>
                  <a:pt x="161830" y="363584"/>
                </a:lnTo>
                <a:lnTo>
                  <a:pt x="163126" y="345081"/>
                </a:lnTo>
                <a:lnTo>
                  <a:pt x="164181" y="326501"/>
                </a:lnTo>
                <a:lnTo>
                  <a:pt x="164958" y="307865"/>
                </a:lnTo>
                <a:lnTo>
                  <a:pt x="165427" y="289198"/>
                </a:lnTo>
                <a:lnTo>
                  <a:pt x="165574" y="270527"/>
                </a:lnTo>
                <a:lnTo>
                  <a:pt x="165395" y="251878"/>
                </a:lnTo>
                <a:lnTo>
                  <a:pt x="164903" y="233278"/>
                </a:lnTo>
                <a:lnTo>
                  <a:pt x="164122" y="214752"/>
                </a:lnTo>
                <a:lnTo>
                  <a:pt x="163086" y="196321"/>
                </a:lnTo>
                <a:lnTo>
                  <a:pt x="161843" y="178003"/>
                </a:lnTo>
                <a:lnTo>
                  <a:pt x="160445" y="159811"/>
                </a:lnTo>
                <a:lnTo>
                  <a:pt x="158951" y="141754"/>
                </a:lnTo>
                <a:lnTo>
                  <a:pt x="157420" y="123835"/>
                </a:lnTo>
                <a:lnTo>
                  <a:pt x="155915" y="106053"/>
                </a:lnTo>
                <a:lnTo>
                  <a:pt x="159876" y="87977"/>
                </a:lnTo>
                <a:lnTo>
                  <a:pt x="166221" y="69974"/>
                </a:lnTo>
                <a:lnTo>
                  <a:pt x="173586" y="52231"/>
                </a:lnTo>
                <a:lnTo>
                  <a:pt x="182436" y="34787"/>
                </a:lnTo>
                <a:lnTo>
                  <a:pt x="193857" y="17674"/>
                </a:lnTo>
                <a:lnTo>
                  <a:pt x="21693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470072" y="521794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0471661" y="539584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0465996" y="554800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479770" y="569663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Freeform 76"/>
          <p:cNvSpPr/>
          <p:nvPr/>
        </p:nvSpPr>
        <p:spPr>
          <a:xfrm>
            <a:off x="10496518" y="5059225"/>
            <a:ext cx="216435" cy="868498"/>
          </a:xfrm>
          <a:custGeom>
            <a:avLst/>
            <a:gdLst/>
            <a:ahLst/>
            <a:cxnLst/>
            <a:rect l="l" t="t" r="r" b="b"/>
            <a:pathLst>
              <a:path w="216435" h="868498">
                <a:moveTo>
                  <a:pt x="0" y="15135"/>
                </a:moveTo>
                <a:lnTo>
                  <a:pt x="24948" y="31995"/>
                </a:lnTo>
                <a:lnTo>
                  <a:pt x="38944" y="50076"/>
                </a:lnTo>
                <a:lnTo>
                  <a:pt x="50938" y="67816"/>
                </a:lnTo>
                <a:lnTo>
                  <a:pt x="61933" y="85213"/>
                </a:lnTo>
                <a:lnTo>
                  <a:pt x="72294" y="102301"/>
                </a:lnTo>
                <a:lnTo>
                  <a:pt x="80556" y="119390"/>
                </a:lnTo>
                <a:lnTo>
                  <a:pt x="83544" y="137100"/>
                </a:lnTo>
                <a:lnTo>
                  <a:pt x="86519" y="154638"/>
                </a:lnTo>
                <a:lnTo>
                  <a:pt x="89406" y="172007"/>
                </a:lnTo>
                <a:lnTo>
                  <a:pt x="92134" y="189218"/>
                </a:lnTo>
                <a:lnTo>
                  <a:pt x="94640" y="206288"/>
                </a:lnTo>
                <a:lnTo>
                  <a:pt x="96869" y="223237"/>
                </a:lnTo>
                <a:lnTo>
                  <a:pt x="98780" y="240094"/>
                </a:lnTo>
                <a:lnTo>
                  <a:pt x="100343" y="256887"/>
                </a:lnTo>
                <a:lnTo>
                  <a:pt x="101538" y="273649"/>
                </a:lnTo>
                <a:lnTo>
                  <a:pt x="102361" y="290417"/>
                </a:lnTo>
                <a:lnTo>
                  <a:pt x="102816" y="307223"/>
                </a:lnTo>
                <a:lnTo>
                  <a:pt x="102921" y="324101"/>
                </a:lnTo>
                <a:lnTo>
                  <a:pt x="102704" y="341079"/>
                </a:lnTo>
                <a:lnTo>
                  <a:pt x="102203" y="358182"/>
                </a:lnTo>
                <a:lnTo>
                  <a:pt x="101465" y="375428"/>
                </a:lnTo>
                <a:lnTo>
                  <a:pt x="100549" y="392829"/>
                </a:lnTo>
                <a:lnTo>
                  <a:pt x="99517" y="410392"/>
                </a:lnTo>
                <a:lnTo>
                  <a:pt x="98438" y="428117"/>
                </a:lnTo>
                <a:lnTo>
                  <a:pt x="97384" y="445999"/>
                </a:lnTo>
                <a:lnTo>
                  <a:pt x="96426" y="464026"/>
                </a:lnTo>
                <a:lnTo>
                  <a:pt x="95635" y="482185"/>
                </a:lnTo>
                <a:lnTo>
                  <a:pt x="95072" y="500456"/>
                </a:lnTo>
                <a:lnTo>
                  <a:pt x="94793" y="518814"/>
                </a:lnTo>
                <a:lnTo>
                  <a:pt x="94842" y="537234"/>
                </a:lnTo>
                <a:lnTo>
                  <a:pt x="95249" y="555687"/>
                </a:lnTo>
                <a:lnTo>
                  <a:pt x="96031" y="574141"/>
                </a:lnTo>
                <a:lnTo>
                  <a:pt x="97187" y="592568"/>
                </a:lnTo>
                <a:lnTo>
                  <a:pt x="98703" y="610939"/>
                </a:lnTo>
                <a:lnTo>
                  <a:pt x="100551" y="629229"/>
                </a:lnTo>
                <a:lnTo>
                  <a:pt x="102688" y="647417"/>
                </a:lnTo>
                <a:lnTo>
                  <a:pt x="105063" y="665486"/>
                </a:lnTo>
                <a:lnTo>
                  <a:pt x="107617" y="683425"/>
                </a:lnTo>
                <a:lnTo>
                  <a:pt x="110288" y="701229"/>
                </a:lnTo>
                <a:lnTo>
                  <a:pt x="109891" y="719362"/>
                </a:lnTo>
                <a:lnTo>
                  <a:pt x="108468" y="737518"/>
                </a:lnTo>
                <a:lnTo>
                  <a:pt x="108731" y="755260"/>
                </a:lnTo>
                <a:lnTo>
                  <a:pt x="111194" y="772516"/>
                </a:lnTo>
                <a:lnTo>
                  <a:pt x="115807" y="789350"/>
                </a:lnTo>
                <a:lnTo>
                  <a:pt x="121954" y="805931"/>
                </a:lnTo>
                <a:lnTo>
                  <a:pt x="130432" y="822282"/>
                </a:lnTo>
                <a:lnTo>
                  <a:pt x="141459" y="838534"/>
                </a:lnTo>
                <a:lnTo>
                  <a:pt x="152256" y="855061"/>
                </a:lnTo>
                <a:lnTo>
                  <a:pt x="154004" y="861351"/>
                </a:lnTo>
                <a:lnTo>
                  <a:pt x="157754" y="865651"/>
                </a:lnTo>
                <a:lnTo>
                  <a:pt x="162795" y="868015"/>
                </a:lnTo>
                <a:lnTo>
                  <a:pt x="168419" y="868498"/>
                </a:lnTo>
                <a:lnTo>
                  <a:pt x="173915" y="867155"/>
                </a:lnTo>
                <a:lnTo>
                  <a:pt x="178574" y="864041"/>
                </a:lnTo>
                <a:lnTo>
                  <a:pt x="181685" y="859210"/>
                </a:lnTo>
                <a:lnTo>
                  <a:pt x="182540" y="852718"/>
                </a:lnTo>
                <a:lnTo>
                  <a:pt x="182540" y="852718"/>
                </a:lnTo>
                <a:lnTo>
                  <a:pt x="190610" y="834001"/>
                </a:lnTo>
                <a:lnTo>
                  <a:pt x="198391" y="815043"/>
                </a:lnTo>
                <a:lnTo>
                  <a:pt x="203122" y="796221"/>
                </a:lnTo>
                <a:lnTo>
                  <a:pt x="205065" y="777660"/>
                </a:lnTo>
                <a:lnTo>
                  <a:pt x="205079" y="759379"/>
                </a:lnTo>
                <a:lnTo>
                  <a:pt x="202631" y="741543"/>
                </a:lnTo>
                <a:lnTo>
                  <a:pt x="197771" y="724208"/>
                </a:lnTo>
                <a:lnTo>
                  <a:pt x="191120" y="707293"/>
                </a:lnTo>
                <a:lnTo>
                  <a:pt x="185513" y="690354"/>
                </a:lnTo>
                <a:lnTo>
                  <a:pt x="183112" y="673078"/>
                </a:lnTo>
                <a:lnTo>
                  <a:pt x="180856" y="655918"/>
                </a:lnTo>
                <a:lnTo>
                  <a:pt x="178797" y="638861"/>
                </a:lnTo>
                <a:lnTo>
                  <a:pt x="176981" y="621889"/>
                </a:lnTo>
                <a:lnTo>
                  <a:pt x="175448" y="604979"/>
                </a:lnTo>
                <a:lnTo>
                  <a:pt x="174227" y="588106"/>
                </a:lnTo>
                <a:lnTo>
                  <a:pt x="173339" y="571240"/>
                </a:lnTo>
                <a:lnTo>
                  <a:pt x="172795" y="554351"/>
                </a:lnTo>
                <a:lnTo>
                  <a:pt x="172592" y="537410"/>
                </a:lnTo>
                <a:lnTo>
                  <a:pt x="172722" y="520389"/>
                </a:lnTo>
                <a:lnTo>
                  <a:pt x="173160" y="503261"/>
                </a:lnTo>
                <a:lnTo>
                  <a:pt x="173873" y="486007"/>
                </a:lnTo>
                <a:lnTo>
                  <a:pt x="174818" y="468608"/>
                </a:lnTo>
                <a:lnTo>
                  <a:pt x="175941" y="451055"/>
                </a:lnTo>
                <a:lnTo>
                  <a:pt x="177178" y="433340"/>
                </a:lnTo>
                <a:lnTo>
                  <a:pt x="178461" y="415464"/>
                </a:lnTo>
                <a:lnTo>
                  <a:pt x="179715" y="397431"/>
                </a:lnTo>
                <a:lnTo>
                  <a:pt x="180867" y="379252"/>
                </a:lnTo>
                <a:lnTo>
                  <a:pt x="181842" y="360942"/>
                </a:lnTo>
                <a:lnTo>
                  <a:pt x="182572" y="342523"/>
                </a:lnTo>
                <a:lnTo>
                  <a:pt x="182996" y="324021"/>
                </a:lnTo>
                <a:lnTo>
                  <a:pt x="183066" y="305465"/>
                </a:lnTo>
                <a:lnTo>
                  <a:pt x="182746" y="286890"/>
                </a:lnTo>
                <a:lnTo>
                  <a:pt x="182019" y="268330"/>
                </a:lnTo>
                <a:lnTo>
                  <a:pt x="180883" y="249820"/>
                </a:lnTo>
                <a:lnTo>
                  <a:pt x="179356" y="231393"/>
                </a:lnTo>
                <a:lnTo>
                  <a:pt x="177469" y="213079"/>
                </a:lnTo>
                <a:lnTo>
                  <a:pt x="175271" y="194902"/>
                </a:lnTo>
                <a:lnTo>
                  <a:pt x="172822" y="176883"/>
                </a:lnTo>
                <a:lnTo>
                  <a:pt x="170190" y="159033"/>
                </a:lnTo>
                <a:lnTo>
                  <a:pt x="167449" y="141360"/>
                </a:lnTo>
                <a:lnTo>
                  <a:pt x="164677" y="123863"/>
                </a:lnTo>
                <a:lnTo>
                  <a:pt x="161948" y="106538"/>
                </a:lnTo>
                <a:lnTo>
                  <a:pt x="164676" y="88578"/>
                </a:lnTo>
                <a:lnTo>
                  <a:pt x="169827" y="70594"/>
                </a:lnTo>
                <a:lnTo>
                  <a:pt x="176066" y="52887"/>
                </a:lnTo>
                <a:lnTo>
                  <a:pt x="183867" y="35485"/>
                </a:lnTo>
                <a:lnTo>
                  <a:pt x="194320" y="18378"/>
                </a:lnTo>
                <a:lnTo>
                  <a:pt x="21643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Freeform 77"/>
          <p:cNvSpPr/>
          <p:nvPr/>
        </p:nvSpPr>
        <p:spPr>
          <a:xfrm>
            <a:off x="10475122" y="5037829"/>
            <a:ext cx="216435" cy="868498"/>
          </a:xfrm>
          <a:custGeom>
            <a:avLst/>
            <a:gdLst/>
            <a:ahLst/>
            <a:cxnLst/>
            <a:rect l="l" t="t" r="r" b="b"/>
            <a:pathLst>
              <a:path w="216435" h="868498">
                <a:moveTo>
                  <a:pt x="0" y="15135"/>
                </a:moveTo>
                <a:lnTo>
                  <a:pt x="24948" y="31995"/>
                </a:lnTo>
                <a:lnTo>
                  <a:pt x="38944" y="50076"/>
                </a:lnTo>
                <a:lnTo>
                  <a:pt x="50938" y="67816"/>
                </a:lnTo>
                <a:lnTo>
                  <a:pt x="61933" y="85213"/>
                </a:lnTo>
                <a:lnTo>
                  <a:pt x="72294" y="102301"/>
                </a:lnTo>
                <a:lnTo>
                  <a:pt x="80556" y="119390"/>
                </a:lnTo>
                <a:lnTo>
                  <a:pt x="83544" y="137100"/>
                </a:lnTo>
                <a:lnTo>
                  <a:pt x="86519" y="154638"/>
                </a:lnTo>
                <a:lnTo>
                  <a:pt x="89406" y="172007"/>
                </a:lnTo>
                <a:lnTo>
                  <a:pt x="92134" y="189218"/>
                </a:lnTo>
                <a:lnTo>
                  <a:pt x="94640" y="206288"/>
                </a:lnTo>
                <a:lnTo>
                  <a:pt x="96869" y="223237"/>
                </a:lnTo>
                <a:lnTo>
                  <a:pt x="98780" y="240094"/>
                </a:lnTo>
                <a:lnTo>
                  <a:pt x="100343" y="256887"/>
                </a:lnTo>
                <a:lnTo>
                  <a:pt x="101538" y="273649"/>
                </a:lnTo>
                <a:lnTo>
                  <a:pt x="102361" y="290417"/>
                </a:lnTo>
                <a:lnTo>
                  <a:pt x="102816" y="307223"/>
                </a:lnTo>
                <a:lnTo>
                  <a:pt x="102921" y="324101"/>
                </a:lnTo>
                <a:lnTo>
                  <a:pt x="102704" y="341079"/>
                </a:lnTo>
                <a:lnTo>
                  <a:pt x="102203" y="358182"/>
                </a:lnTo>
                <a:lnTo>
                  <a:pt x="101465" y="375428"/>
                </a:lnTo>
                <a:lnTo>
                  <a:pt x="100549" y="392829"/>
                </a:lnTo>
                <a:lnTo>
                  <a:pt x="99517" y="410392"/>
                </a:lnTo>
                <a:lnTo>
                  <a:pt x="98438" y="428117"/>
                </a:lnTo>
                <a:lnTo>
                  <a:pt x="97384" y="445999"/>
                </a:lnTo>
                <a:lnTo>
                  <a:pt x="96426" y="464026"/>
                </a:lnTo>
                <a:lnTo>
                  <a:pt x="95635" y="482185"/>
                </a:lnTo>
                <a:lnTo>
                  <a:pt x="95072" y="500456"/>
                </a:lnTo>
                <a:lnTo>
                  <a:pt x="94793" y="518814"/>
                </a:lnTo>
                <a:lnTo>
                  <a:pt x="94842" y="537234"/>
                </a:lnTo>
                <a:lnTo>
                  <a:pt x="95249" y="555687"/>
                </a:lnTo>
                <a:lnTo>
                  <a:pt x="96031" y="574141"/>
                </a:lnTo>
                <a:lnTo>
                  <a:pt x="97187" y="592568"/>
                </a:lnTo>
                <a:lnTo>
                  <a:pt x="98703" y="610939"/>
                </a:lnTo>
                <a:lnTo>
                  <a:pt x="100551" y="629229"/>
                </a:lnTo>
                <a:lnTo>
                  <a:pt x="102688" y="647417"/>
                </a:lnTo>
                <a:lnTo>
                  <a:pt x="105063" y="665486"/>
                </a:lnTo>
                <a:lnTo>
                  <a:pt x="107617" y="683425"/>
                </a:lnTo>
                <a:lnTo>
                  <a:pt x="110288" y="701229"/>
                </a:lnTo>
                <a:lnTo>
                  <a:pt x="109891" y="719362"/>
                </a:lnTo>
                <a:lnTo>
                  <a:pt x="108468" y="737518"/>
                </a:lnTo>
                <a:lnTo>
                  <a:pt x="108731" y="755260"/>
                </a:lnTo>
                <a:lnTo>
                  <a:pt x="111194" y="772516"/>
                </a:lnTo>
                <a:lnTo>
                  <a:pt x="115807" y="789350"/>
                </a:lnTo>
                <a:lnTo>
                  <a:pt x="121954" y="805931"/>
                </a:lnTo>
                <a:lnTo>
                  <a:pt x="130432" y="822282"/>
                </a:lnTo>
                <a:lnTo>
                  <a:pt x="141459" y="838534"/>
                </a:lnTo>
                <a:lnTo>
                  <a:pt x="152256" y="855061"/>
                </a:lnTo>
                <a:lnTo>
                  <a:pt x="154004" y="861351"/>
                </a:lnTo>
                <a:lnTo>
                  <a:pt x="157754" y="865651"/>
                </a:lnTo>
                <a:lnTo>
                  <a:pt x="162795" y="868015"/>
                </a:lnTo>
                <a:lnTo>
                  <a:pt x="168419" y="868498"/>
                </a:lnTo>
                <a:lnTo>
                  <a:pt x="173915" y="867155"/>
                </a:lnTo>
                <a:lnTo>
                  <a:pt x="178574" y="864041"/>
                </a:lnTo>
                <a:lnTo>
                  <a:pt x="181685" y="859210"/>
                </a:lnTo>
                <a:lnTo>
                  <a:pt x="182540" y="852718"/>
                </a:lnTo>
                <a:lnTo>
                  <a:pt x="182540" y="852718"/>
                </a:lnTo>
                <a:lnTo>
                  <a:pt x="190610" y="834001"/>
                </a:lnTo>
                <a:lnTo>
                  <a:pt x="198391" y="815043"/>
                </a:lnTo>
                <a:lnTo>
                  <a:pt x="203122" y="796221"/>
                </a:lnTo>
                <a:lnTo>
                  <a:pt x="205065" y="777660"/>
                </a:lnTo>
                <a:lnTo>
                  <a:pt x="205079" y="759379"/>
                </a:lnTo>
                <a:lnTo>
                  <a:pt x="202631" y="741543"/>
                </a:lnTo>
                <a:lnTo>
                  <a:pt x="197771" y="724208"/>
                </a:lnTo>
                <a:lnTo>
                  <a:pt x="191120" y="707293"/>
                </a:lnTo>
                <a:lnTo>
                  <a:pt x="185513" y="690354"/>
                </a:lnTo>
                <a:lnTo>
                  <a:pt x="183112" y="673078"/>
                </a:lnTo>
                <a:lnTo>
                  <a:pt x="180856" y="655918"/>
                </a:lnTo>
                <a:lnTo>
                  <a:pt x="178797" y="638861"/>
                </a:lnTo>
                <a:lnTo>
                  <a:pt x="176981" y="621889"/>
                </a:lnTo>
                <a:lnTo>
                  <a:pt x="175448" y="604979"/>
                </a:lnTo>
                <a:lnTo>
                  <a:pt x="174227" y="588106"/>
                </a:lnTo>
                <a:lnTo>
                  <a:pt x="173339" y="571240"/>
                </a:lnTo>
                <a:lnTo>
                  <a:pt x="172795" y="554351"/>
                </a:lnTo>
                <a:lnTo>
                  <a:pt x="172592" y="537410"/>
                </a:lnTo>
                <a:lnTo>
                  <a:pt x="172722" y="520389"/>
                </a:lnTo>
                <a:lnTo>
                  <a:pt x="173160" y="503261"/>
                </a:lnTo>
                <a:lnTo>
                  <a:pt x="173873" y="486007"/>
                </a:lnTo>
                <a:lnTo>
                  <a:pt x="174818" y="468608"/>
                </a:lnTo>
                <a:lnTo>
                  <a:pt x="175941" y="451055"/>
                </a:lnTo>
                <a:lnTo>
                  <a:pt x="177178" y="433340"/>
                </a:lnTo>
                <a:lnTo>
                  <a:pt x="178461" y="415464"/>
                </a:lnTo>
                <a:lnTo>
                  <a:pt x="179715" y="397431"/>
                </a:lnTo>
                <a:lnTo>
                  <a:pt x="180867" y="379252"/>
                </a:lnTo>
                <a:lnTo>
                  <a:pt x="181842" y="360942"/>
                </a:lnTo>
                <a:lnTo>
                  <a:pt x="182572" y="342523"/>
                </a:lnTo>
                <a:lnTo>
                  <a:pt x="182996" y="324021"/>
                </a:lnTo>
                <a:lnTo>
                  <a:pt x="183066" y="305465"/>
                </a:lnTo>
                <a:lnTo>
                  <a:pt x="182746" y="286890"/>
                </a:lnTo>
                <a:lnTo>
                  <a:pt x="182019" y="268330"/>
                </a:lnTo>
                <a:lnTo>
                  <a:pt x="180883" y="249820"/>
                </a:lnTo>
                <a:lnTo>
                  <a:pt x="179356" y="231393"/>
                </a:lnTo>
                <a:lnTo>
                  <a:pt x="177469" y="213079"/>
                </a:lnTo>
                <a:lnTo>
                  <a:pt x="175271" y="194902"/>
                </a:lnTo>
                <a:lnTo>
                  <a:pt x="172822" y="176883"/>
                </a:lnTo>
                <a:lnTo>
                  <a:pt x="170190" y="159033"/>
                </a:lnTo>
                <a:lnTo>
                  <a:pt x="167449" y="141360"/>
                </a:lnTo>
                <a:lnTo>
                  <a:pt x="164677" y="123863"/>
                </a:lnTo>
                <a:lnTo>
                  <a:pt x="161948" y="106538"/>
                </a:lnTo>
                <a:lnTo>
                  <a:pt x="164676" y="88578"/>
                </a:lnTo>
                <a:lnTo>
                  <a:pt x="169827" y="70594"/>
                </a:lnTo>
                <a:lnTo>
                  <a:pt x="176066" y="52887"/>
                </a:lnTo>
                <a:lnTo>
                  <a:pt x="183867" y="35485"/>
                </a:lnTo>
                <a:lnTo>
                  <a:pt x="194320" y="18378"/>
                </a:lnTo>
                <a:lnTo>
                  <a:pt x="21643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0569498" y="521319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>
            <a:off x="10578241" y="538839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10576723" y="553880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597724" y="568485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Freeform 82"/>
          <p:cNvSpPr/>
          <p:nvPr/>
        </p:nvSpPr>
        <p:spPr>
          <a:xfrm>
            <a:off x="10579889" y="5053233"/>
            <a:ext cx="244870" cy="842924"/>
          </a:xfrm>
          <a:custGeom>
            <a:avLst/>
            <a:gdLst/>
            <a:ahLst/>
            <a:cxnLst/>
            <a:rect l="l" t="t" r="r" b="b"/>
            <a:pathLst>
              <a:path w="244870" h="842924">
                <a:moveTo>
                  <a:pt x="0" y="27119"/>
                </a:moveTo>
                <a:lnTo>
                  <a:pt x="26403" y="42264"/>
                </a:lnTo>
                <a:lnTo>
                  <a:pt x="41756" y="59362"/>
                </a:lnTo>
                <a:lnTo>
                  <a:pt x="55099" y="76075"/>
                </a:lnTo>
                <a:lnTo>
                  <a:pt x="67441" y="92367"/>
                </a:lnTo>
                <a:lnTo>
                  <a:pt x="79144" y="108275"/>
                </a:lnTo>
                <a:lnTo>
                  <a:pt x="88718" y="124253"/>
                </a:lnTo>
                <a:lnTo>
                  <a:pt x="92952" y="141220"/>
                </a:lnTo>
                <a:lnTo>
                  <a:pt x="97153" y="157963"/>
                </a:lnTo>
                <a:lnTo>
                  <a:pt x="101226" y="174495"/>
                </a:lnTo>
                <a:lnTo>
                  <a:pt x="105087" y="190833"/>
                </a:lnTo>
                <a:lnTo>
                  <a:pt x="108660" y="207001"/>
                </a:lnTo>
                <a:lnTo>
                  <a:pt x="111883" y="223029"/>
                </a:lnTo>
                <a:lnTo>
                  <a:pt x="114709" y="238952"/>
                </a:lnTo>
                <a:lnTo>
                  <a:pt x="117107" y="254812"/>
                </a:lnTo>
                <a:lnTo>
                  <a:pt x="119059" y="270653"/>
                </a:lnTo>
                <a:lnTo>
                  <a:pt x="120560" y="286521"/>
                </a:lnTo>
                <a:lnTo>
                  <a:pt x="121621" y="302462"/>
                </a:lnTo>
                <a:lnTo>
                  <a:pt x="122263" y="318518"/>
                </a:lnTo>
                <a:lnTo>
                  <a:pt x="122520" y="334726"/>
                </a:lnTo>
                <a:lnTo>
                  <a:pt x="122439" y="351114"/>
                </a:lnTo>
                <a:lnTo>
                  <a:pt x="122077" y="367703"/>
                </a:lnTo>
                <a:lnTo>
                  <a:pt x="121501" y="384505"/>
                </a:lnTo>
                <a:lnTo>
                  <a:pt x="120787" y="401523"/>
                </a:lnTo>
                <a:lnTo>
                  <a:pt x="120019" y="418753"/>
                </a:lnTo>
                <a:lnTo>
                  <a:pt x="119284" y="436183"/>
                </a:lnTo>
                <a:lnTo>
                  <a:pt x="118670" y="453796"/>
                </a:lnTo>
                <a:lnTo>
                  <a:pt x="118263" y="471569"/>
                </a:lnTo>
                <a:lnTo>
                  <a:pt x="118141" y="489473"/>
                </a:lnTo>
                <a:lnTo>
                  <a:pt x="118373" y="507476"/>
                </a:lnTo>
                <a:lnTo>
                  <a:pt x="119014" y="525540"/>
                </a:lnTo>
                <a:lnTo>
                  <a:pt x="120103" y="543627"/>
                </a:lnTo>
                <a:lnTo>
                  <a:pt x="121657" y="561696"/>
                </a:lnTo>
                <a:lnTo>
                  <a:pt x="123678" y="579707"/>
                </a:lnTo>
                <a:lnTo>
                  <a:pt x="126143" y="597624"/>
                </a:lnTo>
                <a:lnTo>
                  <a:pt x="129016" y="615414"/>
                </a:lnTo>
                <a:lnTo>
                  <a:pt x="132241" y="633053"/>
                </a:lnTo>
                <a:lnTo>
                  <a:pt x="135752" y="650523"/>
                </a:lnTo>
                <a:lnTo>
                  <a:pt x="139473" y="667812"/>
                </a:lnTo>
                <a:lnTo>
                  <a:pt x="143326" y="684920"/>
                </a:lnTo>
                <a:lnTo>
                  <a:pt x="144072" y="702557"/>
                </a:lnTo>
                <a:lnTo>
                  <a:pt x="143765" y="720262"/>
                </a:lnTo>
                <a:lnTo>
                  <a:pt x="145132" y="737374"/>
                </a:lnTo>
                <a:lnTo>
                  <a:pt x="148682" y="753784"/>
                </a:lnTo>
                <a:lnTo>
                  <a:pt x="154363" y="769575"/>
                </a:lnTo>
                <a:lnTo>
                  <a:pt x="161557" y="784991"/>
                </a:lnTo>
                <a:lnTo>
                  <a:pt x="171080" y="800032"/>
                </a:lnTo>
                <a:lnTo>
                  <a:pt x="183167" y="814859"/>
                </a:lnTo>
                <a:lnTo>
                  <a:pt x="194995" y="830060"/>
                </a:lnTo>
                <a:lnTo>
                  <a:pt x="197122" y="836406"/>
                </a:lnTo>
                <a:lnTo>
                  <a:pt x="201193" y="840602"/>
                </a:lnTo>
                <a:lnTo>
                  <a:pt x="206482" y="842743"/>
                </a:lnTo>
                <a:lnTo>
                  <a:pt x="212267" y="842924"/>
                </a:lnTo>
                <a:lnTo>
                  <a:pt x="217822" y="841242"/>
                </a:lnTo>
                <a:lnTo>
                  <a:pt x="222425" y="837792"/>
                </a:lnTo>
                <a:lnTo>
                  <a:pt x="225352" y="832670"/>
                </a:lnTo>
                <a:lnTo>
                  <a:pt x="225879" y="825972"/>
                </a:lnTo>
                <a:lnTo>
                  <a:pt x="225879" y="825972"/>
                </a:lnTo>
                <a:lnTo>
                  <a:pt x="233221" y="807277"/>
                </a:lnTo>
                <a:lnTo>
                  <a:pt x="240185" y="788286"/>
                </a:lnTo>
                <a:lnTo>
                  <a:pt x="243972" y="769583"/>
                </a:lnTo>
                <a:lnTo>
                  <a:pt x="244870" y="751325"/>
                </a:lnTo>
                <a:lnTo>
                  <a:pt x="243773" y="733501"/>
                </a:lnTo>
                <a:lnTo>
                  <a:pt x="240163" y="716343"/>
                </a:lnTo>
                <a:lnTo>
                  <a:pt x="234108" y="699919"/>
                </a:lnTo>
                <a:lnTo>
                  <a:pt x="226253" y="684103"/>
                </a:lnTo>
                <a:lnTo>
                  <a:pt x="219472" y="668218"/>
                </a:lnTo>
                <a:lnTo>
                  <a:pt x="215966" y="651781"/>
                </a:lnTo>
                <a:lnTo>
                  <a:pt x="212649" y="635488"/>
                </a:lnTo>
                <a:lnTo>
                  <a:pt x="209583" y="619317"/>
                </a:lnTo>
                <a:lnTo>
                  <a:pt x="206821" y="603244"/>
                </a:lnTo>
                <a:lnTo>
                  <a:pt x="204407" y="587236"/>
                </a:lnTo>
                <a:lnTo>
                  <a:pt x="202374" y="571258"/>
                </a:lnTo>
                <a:lnTo>
                  <a:pt x="200744" y="555270"/>
                </a:lnTo>
                <a:lnTo>
                  <a:pt x="199527" y="539232"/>
                </a:lnTo>
                <a:lnTo>
                  <a:pt x="198722" y="523104"/>
                </a:lnTo>
                <a:lnTo>
                  <a:pt x="198314" y="506850"/>
                </a:lnTo>
                <a:lnTo>
                  <a:pt x="198277" y="490439"/>
                </a:lnTo>
                <a:lnTo>
                  <a:pt x="198571" y="473845"/>
                </a:lnTo>
                <a:lnTo>
                  <a:pt x="199143" y="457050"/>
                </a:lnTo>
                <a:lnTo>
                  <a:pt x="199929" y="440043"/>
                </a:lnTo>
                <a:lnTo>
                  <a:pt x="200853" y="422822"/>
                </a:lnTo>
                <a:lnTo>
                  <a:pt x="201830" y="405391"/>
                </a:lnTo>
                <a:lnTo>
                  <a:pt x="202769" y="387758"/>
                </a:lnTo>
                <a:lnTo>
                  <a:pt x="203579" y="369943"/>
                </a:lnTo>
                <a:lnTo>
                  <a:pt x="204166" y="351968"/>
                </a:lnTo>
                <a:lnTo>
                  <a:pt x="204446" y="333865"/>
                </a:lnTo>
                <a:lnTo>
                  <a:pt x="204342" y="315670"/>
                </a:lnTo>
                <a:lnTo>
                  <a:pt x="203794" y="297424"/>
                </a:lnTo>
                <a:lnTo>
                  <a:pt x="202758" y="279175"/>
                </a:lnTo>
                <a:lnTo>
                  <a:pt x="201215" y="260970"/>
                </a:lnTo>
                <a:lnTo>
                  <a:pt x="199164" y="242855"/>
                </a:lnTo>
                <a:lnTo>
                  <a:pt x="196630" y="224873"/>
                </a:lnTo>
                <a:lnTo>
                  <a:pt x="193659" y="207061"/>
                </a:lnTo>
                <a:lnTo>
                  <a:pt x="190314" y="189448"/>
                </a:lnTo>
                <a:lnTo>
                  <a:pt x="186672" y="172055"/>
                </a:lnTo>
                <a:lnTo>
                  <a:pt x="182821" y="154892"/>
                </a:lnTo>
                <a:lnTo>
                  <a:pt x="178856" y="137964"/>
                </a:lnTo>
                <a:lnTo>
                  <a:pt x="174871" y="121265"/>
                </a:lnTo>
                <a:lnTo>
                  <a:pt x="170958" y="104785"/>
                </a:lnTo>
                <a:lnTo>
                  <a:pt x="172608" y="87289"/>
                </a:lnTo>
                <a:lnTo>
                  <a:pt x="176783" y="69673"/>
                </a:lnTo>
                <a:lnTo>
                  <a:pt x="182154" y="52375"/>
                </a:lnTo>
                <a:lnTo>
                  <a:pt x="189215" y="35412"/>
                </a:lnTo>
                <a:lnTo>
                  <a:pt x="199083" y="18735"/>
                </a:lnTo>
                <a:lnTo>
                  <a:pt x="2208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Freeform 83"/>
          <p:cNvSpPr/>
          <p:nvPr/>
        </p:nvSpPr>
        <p:spPr>
          <a:xfrm>
            <a:off x="10558493" y="5031837"/>
            <a:ext cx="244870" cy="842924"/>
          </a:xfrm>
          <a:custGeom>
            <a:avLst/>
            <a:gdLst/>
            <a:ahLst/>
            <a:cxnLst/>
            <a:rect l="l" t="t" r="r" b="b"/>
            <a:pathLst>
              <a:path w="244870" h="842924">
                <a:moveTo>
                  <a:pt x="0" y="27119"/>
                </a:moveTo>
                <a:lnTo>
                  <a:pt x="26403" y="42264"/>
                </a:lnTo>
                <a:lnTo>
                  <a:pt x="41756" y="59362"/>
                </a:lnTo>
                <a:lnTo>
                  <a:pt x="55099" y="76075"/>
                </a:lnTo>
                <a:lnTo>
                  <a:pt x="67441" y="92367"/>
                </a:lnTo>
                <a:lnTo>
                  <a:pt x="79144" y="108275"/>
                </a:lnTo>
                <a:lnTo>
                  <a:pt x="88718" y="124253"/>
                </a:lnTo>
                <a:lnTo>
                  <a:pt x="92952" y="141220"/>
                </a:lnTo>
                <a:lnTo>
                  <a:pt x="97153" y="157963"/>
                </a:lnTo>
                <a:lnTo>
                  <a:pt x="101226" y="174495"/>
                </a:lnTo>
                <a:lnTo>
                  <a:pt x="105087" y="190833"/>
                </a:lnTo>
                <a:lnTo>
                  <a:pt x="108660" y="207001"/>
                </a:lnTo>
                <a:lnTo>
                  <a:pt x="111883" y="223029"/>
                </a:lnTo>
                <a:lnTo>
                  <a:pt x="114709" y="238952"/>
                </a:lnTo>
                <a:lnTo>
                  <a:pt x="117107" y="254812"/>
                </a:lnTo>
                <a:lnTo>
                  <a:pt x="119059" y="270653"/>
                </a:lnTo>
                <a:lnTo>
                  <a:pt x="120560" y="286521"/>
                </a:lnTo>
                <a:lnTo>
                  <a:pt x="121621" y="302462"/>
                </a:lnTo>
                <a:lnTo>
                  <a:pt x="122263" y="318518"/>
                </a:lnTo>
                <a:lnTo>
                  <a:pt x="122520" y="334726"/>
                </a:lnTo>
                <a:lnTo>
                  <a:pt x="122439" y="351114"/>
                </a:lnTo>
                <a:lnTo>
                  <a:pt x="122077" y="367703"/>
                </a:lnTo>
                <a:lnTo>
                  <a:pt x="121501" y="384505"/>
                </a:lnTo>
                <a:lnTo>
                  <a:pt x="120787" y="401523"/>
                </a:lnTo>
                <a:lnTo>
                  <a:pt x="120019" y="418753"/>
                </a:lnTo>
                <a:lnTo>
                  <a:pt x="119284" y="436183"/>
                </a:lnTo>
                <a:lnTo>
                  <a:pt x="118670" y="453796"/>
                </a:lnTo>
                <a:lnTo>
                  <a:pt x="118263" y="471569"/>
                </a:lnTo>
                <a:lnTo>
                  <a:pt x="118141" y="489473"/>
                </a:lnTo>
                <a:lnTo>
                  <a:pt x="118373" y="507476"/>
                </a:lnTo>
                <a:lnTo>
                  <a:pt x="119014" y="525540"/>
                </a:lnTo>
                <a:lnTo>
                  <a:pt x="120103" y="543627"/>
                </a:lnTo>
                <a:lnTo>
                  <a:pt x="121657" y="561696"/>
                </a:lnTo>
                <a:lnTo>
                  <a:pt x="123678" y="579707"/>
                </a:lnTo>
                <a:lnTo>
                  <a:pt x="126143" y="597624"/>
                </a:lnTo>
                <a:lnTo>
                  <a:pt x="129016" y="615414"/>
                </a:lnTo>
                <a:lnTo>
                  <a:pt x="132241" y="633053"/>
                </a:lnTo>
                <a:lnTo>
                  <a:pt x="135752" y="650523"/>
                </a:lnTo>
                <a:lnTo>
                  <a:pt x="139473" y="667812"/>
                </a:lnTo>
                <a:lnTo>
                  <a:pt x="143326" y="684920"/>
                </a:lnTo>
                <a:lnTo>
                  <a:pt x="144072" y="702557"/>
                </a:lnTo>
                <a:lnTo>
                  <a:pt x="143765" y="720262"/>
                </a:lnTo>
                <a:lnTo>
                  <a:pt x="145132" y="737374"/>
                </a:lnTo>
                <a:lnTo>
                  <a:pt x="148682" y="753784"/>
                </a:lnTo>
                <a:lnTo>
                  <a:pt x="154363" y="769575"/>
                </a:lnTo>
                <a:lnTo>
                  <a:pt x="161557" y="784991"/>
                </a:lnTo>
                <a:lnTo>
                  <a:pt x="171080" y="800032"/>
                </a:lnTo>
                <a:lnTo>
                  <a:pt x="183167" y="814859"/>
                </a:lnTo>
                <a:lnTo>
                  <a:pt x="194995" y="830060"/>
                </a:lnTo>
                <a:lnTo>
                  <a:pt x="197122" y="836406"/>
                </a:lnTo>
                <a:lnTo>
                  <a:pt x="201193" y="840602"/>
                </a:lnTo>
                <a:lnTo>
                  <a:pt x="206482" y="842743"/>
                </a:lnTo>
                <a:lnTo>
                  <a:pt x="212267" y="842924"/>
                </a:lnTo>
                <a:lnTo>
                  <a:pt x="217822" y="841242"/>
                </a:lnTo>
                <a:lnTo>
                  <a:pt x="222425" y="837792"/>
                </a:lnTo>
                <a:lnTo>
                  <a:pt x="225352" y="832670"/>
                </a:lnTo>
                <a:lnTo>
                  <a:pt x="225879" y="825972"/>
                </a:lnTo>
                <a:lnTo>
                  <a:pt x="225879" y="825972"/>
                </a:lnTo>
                <a:lnTo>
                  <a:pt x="233221" y="807277"/>
                </a:lnTo>
                <a:lnTo>
                  <a:pt x="240185" y="788286"/>
                </a:lnTo>
                <a:lnTo>
                  <a:pt x="243972" y="769583"/>
                </a:lnTo>
                <a:lnTo>
                  <a:pt x="244870" y="751325"/>
                </a:lnTo>
                <a:lnTo>
                  <a:pt x="243773" y="733501"/>
                </a:lnTo>
                <a:lnTo>
                  <a:pt x="240163" y="716343"/>
                </a:lnTo>
                <a:lnTo>
                  <a:pt x="234108" y="699919"/>
                </a:lnTo>
                <a:lnTo>
                  <a:pt x="226253" y="684103"/>
                </a:lnTo>
                <a:lnTo>
                  <a:pt x="219472" y="668218"/>
                </a:lnTo>
                <a:lnTo>
                  <a:pt x="215966" y="651781"/>
                </a:lnTo>
                <a:lnTo>
                  <a:pt x="212649" y="635488"/>
                </a:lnTo>
                <a:lnTo>
                  <a:pt x="209583" y="619317"/>
                </a:lnTo>
                <a:lnTo>
                  <a:pt x="206821" y="603244"/>
                </a:lnTo>
                <a:lnTo>
                  <a:pt x="204407" y="587236"/>
                </a:lnTo>
                <a:lnTo>
                  <a:pt x="202374" y="571258"/>
                </a:lnTo>
                <a:lnTo>
                  <a:pt x="200744" y="555270"/>
                </a:lnTo>
                <a:lnTo>
                  <a:pt x="199527" y="539232"/>
                </a:lnTo>
                <a:lnTo>
                  <a:pt x="198722" y="523104"/>
                </a:lnTo>
                <a:lnTo>
                  <a:pt x="198314" y="506850"/>
                </a:lnTo>
                <a:lnTo>
                  <a:pt x="198277" y="490439"/>
                </a:lnTo>
                <a:lnTo>
                  <a:pt x="198571" y="473845"/>
                </a:lnTo>
                <a:lnTo>
                  <a:pt x="199143" y="457050"/>
                </a:lnTo>
                <a:lnTo>
                  <a:pt x="199929" y="440043"/>
                </a:lnTo>
                <a:lnTo>
                  <a:pt x="200853" y="422822"/>
                </a:lnTo>
                <a:lnTo>
                  <a:pt x="201830" y="405391"/>
                </a:lnTo>
                <a:lnTo>
                  <a:pt x="202769" y="387758"/>
                </a:lnTo>
                <a:lnTo>
                  <a:pt x="203579" y="369943"/>
                </a:lnTo>
                <a:lnTo>
                  <a:pt x="204166" y="351968"/>
                </a:lnTo>
                <a:lnTo>
                  <a:pt x="204446" y="333865"/>
                </a:lnTo>
                <a:lnTo>
                  <a:pt x="204342" y="315670"/>
                </a:lnTo>
                <a:lnTo>
                  <a:pt x="203794" y="297424"/>
                </a:lnTo>
                <a:lnTo>
                  <a:pt x="202758" y="279175"/>
                </a:lnTo>
                <a:lnTo>
                  <a:pt x="201215" y="260970"/>
                </a:lnTo>
                <a:lnTo>
                  <a:pt x="199164" y="242855"/>
                </a:lnTo>
                <a:lnTo>
                  <a:pt x="196630" y="224873"/>
                </a:lnTo>
                <a:lnTo>
                  <a:pt x="193659" y="207061"/>
                </a:lnTo>
                <a:lnTo>
                  <a:pt x="190314" y="189448"/>
                </a:lnTo>
                <a:lnTo>
                  <a:pt x="186672" y="172055"/>
                </a:lnTo>
                <a:lnTo>
                  <a:pt x="182821" y="154892"/>
                </a:lnTo>
                <a:lnTo>
                  <a:pt x="178856" y="137964"/>
                </a:lnTo>
                <a:lnTo>
                  <a:pt x="174871" y="121265"/>
                </a:lnTo>
                <a:lnTo>
                  <a:pt x="170958" y="104785"/>
                </a:lnTo>
                <a:lnTo>
                  <a:pt x="172608" y="87289"/>
                </a:lnTo>
                <a:lnTo>
                  <a:pt x="176783" y="69673"/>
                </a:lnTo>
                <a:lnTo>
                  <a:pt x="182154" y="52375"/>
                </a:lnTo>
                <a:lnTo>
                  <a:pt x="189215" y="35412"/>
                </a:lnTo>
                <a:lnTo>
                  <a:pt x="199083" y="18735"/>
                </a:lnTo>
                <a:lnTo>
                  <a:pt x="2208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0668471" y="520408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>
            <a:off x="10683482" y="537359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685103" y="551995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0712822" y="566083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Freeform 88"/>
          <p:cNvSpPr/>
          <p:nvPr/>
        </p:nvSpPr>
        <p:spPr>
          <a:xfrm>
            <a:off x="10684996" y="5046989"/>
            <a:ext cx="286540" cy="801982"/>
          </a:xfrm>
          <a:custGeom>
            <a:avLst/>
            <a:gdLst/>
            <a:ahLst/>
            <a:cxnLst/>
            <a:rect l="l" t="t" r="r" b="b"/>
            <a:pathLst>
              <a:path w="286540" h="801982">
                <a:moveTo>
                  <a:pt x="0" y="39607"/>
                </a:moveTo>
                <a:lnTo>
                  <a:pt x="27866" y="53114"/>
                </a:lnTo>
                <a:lnTo>
                  <a:pt x="44867" y="69502"/>
                </a:lnTo>
                <a:lnTo>
                  <a:pt x="59916" y="85115"/>
                </a:lnTo>
                <a:lnTo>
                  <a:pt x="73961" y="99935"/>
                </a:lnTo>
                <a:lnTo>
                  <a:pt x="87296" y="114065"/>
                </a:lnTo>
                <a:lnTo>
                  <a:pt x="98384" y="128237"/>
                </a:lnTo>
                <a:lnTo>
                  <a:pt x="103985" y="143803"/>
                </a:lnTo>
                <a:lnTo>
                  <a:pt x="109308" y="158974"/>
                </a:lnTo>
                <a:lnTo>
                  <a:pt x="114203" y="173787"/>
                </a:lnTo>
                <a:lnTo>
                  <a:pt x="118550" y="188292"/>
                </a:lnTo>
                <a:lnTo>
                  <a:pt x="122265" y="202555"/>
                </a:lnTo>
                <a:lnTo>
                  <a:pt x="125297" y="216656"/>
                </a:lnTo>
                <a:lnTo>
                  <a:pt x="127627" y="230694"/>
                </a:lnTo>
                <a:lnTo>
                  <a:pt x="129260" y="244779"/>
                </a:lnTo>
                <a:lnTo>
                  <a:pt x="130219" y="259023"/>
                </a:lnTo>
                <a:lnTo>
                  <a:pt x="130543" y="273529"/>
                </a:lnTo>
                <a:lnTo>
                  <a:pt x="130291" y="288382"/>
                </a:lnTo>
                <a:lnTo>
                  <a:pt x="129538" y="303639"/>
                </a:lnTo>
                <a:lnTo>
                  <a:pt x="128387" y="319329"/>
                </a:lnTo>
                <a:lnTo>
                  <a:pt x="126963" y="335459"/>
                </a:lnTo>
                <a:lnTo>
                  <a:pt x="125412" y="352016"/>
                </a:lnTo>
                <a:lnTo>
                  <a:pt x="123900" y="368974"/>
                </a:lnTo>
                <a:lnTo>
                  <a:pt x="122601" y="386293"/>
                </a:lnTo>
                <a:lnTo>
                  <a:pt x="121688" y="403924"/>
                </a:lnTo>
                <a:lnTo>
                  <a:pt x="121328" y="421809"/>
                </a:lnTo>
                <a:lnTo>
                  <a:pt x="121665" y="439872"/>
                </a:lnTo>
                <a:lnTo>
                  <a:pt x="122811" y="458026"/>
                </a:lnTo>
                <a:lnTo>
                  <a:pt x="124838" y="476171"/>
                </a:lnTo>
                <a:lnTo>
                  <a:pt x="127761" y="494203"/>
                </a:lnTo>
                <a:lnTo>
                  <a:pt x="131547" y="512023"/>
                </a:lnTo>
                <a:lnTo>
                  <a:pt x="136107" y="529547"/>
                </a:lnTo>
                <a:lnTo>
                  <a:pt x="141315" y="546714"/>
                </a:lnTo>
                <a:lnTo>
                  <a:pt x="147013" y="563491"/>
                </a:lnTo>
                <a:lnTo>
                  <a:pt x="153031" y="579869"/>
                </a:lnTo>
                <a:lnTo>
                  <a:pt x="159195" y="595858"/>
                </a:lnTo>
                <a:lnTo>
                  <a:pt x="165340" y="611486"/>
                </a:lnTo>
                <a:lnTo>
                  <a:pt x="171316" y="626789"/>
                </a:lnTo>
                <a:lnTo>
                  <a:pt x="176996" y="641811"/>
                </a:lnTo>
                <a:lnTo>
                  <a:pt x="182279" y="656604"/>
                </a:lnTo>
                <a:lnTo>
                  <a:pt x="183938" y="672244"/>
                </a:lnTo>
                <a:lnTo>
                  <a:pt x="183991" y="687893"/>
                </a:lnTo>
                <a:lnTo>
                  <a:pt x="185257" y="702755"/>
                </a:lnTo>
                <a:lnTo>
                  <a:pt x="188389" y="716950"/>
                </a:lnTo>
                <a:lnTo>
                  <a:pt x="193468" y="730815"/>
                </a:lnTo>
                <a:lnTo>
                  <a:pt x="199966" y="744758"/>
                </a:lnTo>
                <a:lnTo>
                  <a:pt x="208810" y="758863"/>
                </a:lnTo>
                <a:lnTo>
                  <a:pt x="220319" y="773258"/>
                </a:lnTo>
                <a:lnTo>
                  <a:pt x="231654" y="788223"/>
                </a:lnTo>
                <a:lnTo>
                  <a:pt x="234190" y="794735"/>
                </a:lnTo>
                <a:lnTo>
                  <a:pt x="238628" y="799156"/>
                </a:lnTo>
                <a:lnTo>
                  <a:pt x="244224" y="801549"/>
                </a:lnTo>
                <a:lnTo>
                  <a:pt x="250231" y="801982"/>
                </a:lnTo>
                <a:lnTo>
                  <a:pt x="255904" y="800519"/>
                </a:lnTo>
                <a:lnTo>
                  <a:pt x="260497" y="797226"/>
                </a:lnTo>
                <a:lnTo>
                  <a:pt x="263265" y="792170"/>
                </a:lnTo>
                <a:lnTo>
                  <a:pt x="263463" y="785417"/>
                </a:lnTo>
                <a:lnTo>
                  <a:pt x="263463" y="785417"/>
                </a:lnTo>
                <a:lnTo>
                  <a:pt x="271936" y="767934"/>
                </a:lnTo>
                <a:lnTo>
                  <a:pt x="280106" y="749965"/>
                </a:lnTo>
                <a:lnTo>
                  <a:pt x="284926" y="731827"/>
                </a:lnTo>
                <a:lnTo>
                  <a:pt x="286540" y="713678"/>
                </a:lnTo>
                <a:lnTo>
                  <a:pt x="285742" y="695627"/>
                </a:lnTo>
                <a:lnTo>
                  <a:pt x="281925" y="678094"/>
                </a:lnTo>
                <a:lnTo>
                  <a:pt x="275146" y="661423"/>
                </a:lnTo>
                <a:lnTo>
                  <a:pt x="266096" y="645724"/>
                </a:lnTo>
                <a:lnTo>
                  <a:pt x="257691" y="630186"/>
                </a:lnTo>
                <a:lnTo>
                  <a:pt x="252102" y="613943"/>
                </a:lnTo>
                <a:lnTo>
                  <a:pt x="246306" y="598036"/>
                </a:lnTo>
                <a:lnTo>
                  <a:pt x="240447" y="582473"/>
                </a:lnTo>
                <a:lnTo>
                  <a:pt x="234675" y="567250"/>
                </a:lnTo>
                <a:lnTo>
                  <a:pt x="229132" y="552351"/>
                </a:lnTo>
                <a:lnTo>
                  <a:pt x="223948" y="537751"/>
                </a:lnTo>
                <a:lnTo>
                  <a:pt x="219235" y="523411"/>
                </a:lnTo>
                <a:lnTo>
                  <a:pt x="215082" y="509277"/>
                </a:lnTo>
                <a:lnTo>
                  <a:pt x="211551" y="495274"/>
                </a:lnTo>
                <a:lnTo>
                  <a:pt x="208683" y="481314"/>
                </a:lnTo>
                <a:lnTo>
                  <a:pt x="206502" y="467294"/>
                </a:lnTo>
                <a:lnTo>
                  <a:pt x="205013" y="453106"/>
                </a:lnTo>
                <a:lnTo>
                  <a:pt x="204208" y="438651"/>
                </a:lnTo>
                <a:lnTo>
                  <a:pt x="204059" y="423848"/>
                </a:lnTo>
                <a:lnTo>
                  <a:pt x="204514" y="408636"/>
                </a:lnTo>
                <a:lnTo>
                  <a:pt x="205495" y="392981"/>
                </a:lnTo>
                <a:lnTo>
                  <a:pt x="206893" y="376872"/>
                </a:lnTo>
                <a:lnTo>
                  <a:pt x="208570" y="360314"/>
                </a:lnTo>
                <a:lnTo>
                  <a:pt x="210367" y="343328"/>
                </a:lnTo>
                <a:lnTo>
                  <a:pt x="212104" y="325948"/>
                </a:lnTo>
                <a:lnTo>
                  <a:pt x="213595" y="308220"/>
                </a:lnTo>
                <a:lnTo>
                  <a:pt x="214656" y="290204"/>
                </a:lnTo>
                <a:lnTo>
                  <a:pt x="215118" y="271978"/>
                </a:lnTo>
                <a:lnTo>
                  <a:pt x="214840" y="253639"/>
                </a:lnTo>
                <a:lnTo>
                  <a:pt x="213726" y="235296"/>
                </a:lnTo>
                <a:lnTo>
                  <a:pt x="211731" y="217067"/>
                </a:lnTo>
                <a:lnTo>
                  <a:pt x="208870" y="199068"/>
                </a:lnTo>
                <a:lnTo>
                  <a:pt x="205216" y="181395"/>
                </a:lnTo>
                <a:lnTo>
                  <a:pt x="200887" y="164124"/>
                </a:lnTo>
                <a:lnTo>
                  <a:pt x="196037" y="147298"/>
                </a:lnTo>
                <a:lnTo>
                  <a:pt x="190841" y="130938"/>
                </a:lnTo>
                <a:lnTo>
                  <a:pt x="185481" y="115040"/>
                </a:lnTo>
                <a:lnTo>
                  <a:pt x="180133" y="99583"/>
                </a:lnTo>
                <a:lnTo>
                  <a:pt x="180344" y="82721"/>
                </a:lnTo>
                <a:lnTo>
                  <a:pt x="183200" y="65746"/>
                </a:lnTo>
                <a:lnTo>
                  <a:pt x="187471" y="49336"/>
                </a:lnTo>
                <a:lnTo>
                  <a:pt x="193712" y="33550"/>
                </a:lnTo>
                <a:lnTo>
                  <a:pt x="203079" y="18331"/>
                </a:lnTo>
                <a:lnTo>
                  <a:pt x="22462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Freeform 89"/>
          <p:cNvSpPr/>
          <p:nvPr/>
        </p:nvSpPr>
        <p:spPr>
          <a:xfrm>
            <a:off x="10663600" y="5025593"/>
            <a:ext cx="286540" cy="801982"/>
          </a:xfrm>
          <a:custGeom>
            <a:avLst/>
            <a:gdLst/>
            <a:ahLst/>
            <a:cxnLst/>
            <a:rect l="l" t="t" r="r" b="b"/>
            <a:pathLst>
              <a:path w="286540" h="801982">
                <a:moveTo>
                  <a:pt x="0" y="39607"/>
                </a:moveTo>
                <a:lnTo>
                  <a:pt x="27866" y="53114"/>
                </a:lnTo>
                <a:lnTo>
                  <a:pt x="44867" y="69502"/>
                </a:lnTo>
                <a:lnTo>
                  <a:pt x="59916" y="85115"/>
                </a:lnTo>
                <a:lnTo>
                  <a:pt x="73961" y="99935"/>
                </a:lnTo>
                <a:lnTo>
                  <a:pt x="87296" y="114065"/>
                </a:lnTo>
                <a:lnTo>
                  <a:pt x="98384" y="128237"/>
                </a:lnTo>
                <a:lnTo>
                  <a:pt x="103985" y="143803"/>
                </a:lnTo>
                <a:lnTo>
                  <a:pt x="109308" y="158974"/>
                </a:lnTo>
                <a:lnTo>
                  <a:pt x="114203" y="173787"/>
                </a:lnTo>
                <a:lnTo>
                  <a:pt x="118550" y="188292"/>
                </a:lnTo>
                <a:lnTo>
                  <a:pt x="122265" y="202555"/>
                </a:lnTo>
                <a:lnTo>
                  <a:pt x="125297" y="216656"/>
                </a:lnTo>
                <a:lnTo>
                  <a:pt x="127627" y="230694"/>
                </a:lnTo>
                <a:lnTo>
                  <a:pt x="129260" y="244779"/>
                </a:lnTo>
                <a:lnTo>
                  <a:pt x="130219" y="259023"/>
                </a:lnTo>
                <a:lnTo>
                  <a:pt x="130543" y="273529"/>
                </a:lnTo>
                <a:lnTo>
                  <a:pt x="130291" y="288382"/>
                </a:lnTo>
                <a:lnTo>
                  <a:pt x="129538" y="303639"/>
                </a:lnTo>
                <a:lnTo>
                  <a:pt x="128387" y="319329"/>
                </a:lnTo>
                <a:lnTo>
                  <a:pt x="126963" y="335459"/>
                </a:lnTo>
                <a:lnTo>
                  <a:pt x="125412" y="352016"/>
                </a:lnTo>
                <a:lnTo>
                  <a:pt x="123900" y="368974"/>
                </a:lnTo>
                <a:lnTo>
                  <a:pt x="122601" y="386293"/>
                </a:lnTo>
                <a:lnTo>
                  <a:pt x="121688" y="403924"/>
                </a:lnTo>
                <a:lnTo>
                  <a:pt x="121328" y="421809"/>
                </a:lnTo>
                <a:lnTo>
                  <a:pt x="121665" y="439872"/>
                </a:lnTo>
                <a:lnTo>
                  <a:pt x="122811" y="458026"/>
                </a:lnTo>
                <a:lnTo>
                  <a:pt x="124838" y="476171"/>
                </a:lnTo>
                <a:lnTo>
                  <a:pt x="127761" y="494203"/>
                </a:lnTo>
                <a:lnTo>
                  <a:pt x="131547" y="512023"/>
                </a:lnTo>
                <a:lnTo>
                  <a:pt x="136107" y="529547"/>
                </a:lnTo>
                <a:lnTo>
                  <a:pt x="141315" y="546714"/>
                </a:lnTo>
                <a:lnTo>
                  <a:pt x="147013" y="563491"/>
                </a:lnTo>
                <a:lnTo>
                  <a:pt x="153031" y="579869"/>
                </a:lnTo>
                <a:lnTo>
                  <a:pt x="159195" y="595858"/>
                </a:lnTo>
                <a:lnTo>
                  <a:pt x="165340" y="611486"/>
                </a:lnTo>
                <a:lnTo>
                  <a:pt x="171316" y="626789"/>
                </a:lnTo>
                <a:lnTo>
                  <a:pt x="176996" y="641811"/>
                </a:lnTo>
                <a:lnTo>
                  <a:pt x="182279" y="656604"/>
                </a:lnTo>
                <a:lnTo>
                  <a:pt x="183938" y="672244"/>
                </a:lnTo>
                <a:lnTo>
                  <a:pt x="183991" y="687893"/>
                </a:lnTo>
                <a:lnTo>
                  <a:pt x="185257" y="702755"/>
                </a:lnTo>
                <a:lnTo>
                  <a:pt x="188389" y="716950"/>
                </a:lnTo>
                <a:lnTo>
                  <a:pt x="193468" y="730815"/>
                </a:lnTo>
                <a:lnTo>
                  <a:pt x="199966" y="744758"/>
                </a:lnTo>
                <a:lnTo>
                  <a:pt x="208810" y="758863"/>
                </a:lnTo>
                <a:lnTo>
                  <a:pt x="220319" y="773258"/>
                </a:lnTo>
                <a:lnTo>
                  <a:pt x="231654" y="788223"/>
                </a:lnTo>
                <a:lnTo>
                  <a:pt x="234190" y="794735"/>
                </a:lnTo>
                <a:lnTo>
                  <a:pt x="238628" y="799156"/>
                </a:lnTo>
                <a:lnTo>
                  <a:pt x="244224" y="801549"/>
                </a:lnTo>
                <a:lnTo>
                  <a:pt x="250231" y="801982"/>
                </a:lnTo>
                <a:lnTo>
                  <a:pt x="255904" y="800519"/>
                </a:lnTo>
                <a:lnTo>
                  <a:pt x="260497" y="797226"/>
                </a:lnTo>
                <a:lnTo>
                  <a:pt x="263265" y="792170"/>
                </a:lnTo>
                <a:lnTo>
                  <a:pt x="263463" y="785417"/>
                </a:lnTo>
                <a:lnTo>
                  <a:pt x="263463" y="785417"/>
                </a:lnTo>
                <a:lnTo>
                  <a:pt x="271936" y="767934"/>
                </a:lnTo>
                <a:lnTo>
                  <a:pt x="280106" y="749965"/>
                </a:lnTo>
                <a:lnTo>
                  <a:pt x="284926" y="731827"/>
                </a:lnTo>
                <a:lnTo>
                  <a:pt x="286540" y="713678"/>
                </a:lnTo>
                <a:lnTo>
                  <a:pt x="285742" y="695627"/>
                </a:lnTo>
                <a:lnTo>
                  <a:pt x="281925" y="678094"/>
                </a:lnTo>
                <a:lnTo>
                  <a:pt x="275146" y="661423"/>
                </a:lnTo>
                <a:lnTo>
                  <a:pt x="266096" y="645724"/>
                </a:lnTo>
                <a:lnTo>
                  <a:pt x="257691" y="630186"/>
                </a:lnTo>
                <a:lnTo>
                  <a:pt x="252102" y="613943"/>
                </a:lnTo>
                <a:lnTo>
                  <a:pt x="246306" y="598036"/>
                </a:lnTo>
                <a:lnTo>
                  <a:pt x="240447" y="582473"/>
                </a:lnTo>
                <a:lnTo>
                  <a:pt x="234675" y="567250"/>
                </a:lnTo>
                <a:lnTo>
                  <a:pt x="229132" y="552351"/>
                </a:lnTo>
                <a:lnTo>
                  <a:pt x="223948" y="537751"/>
                </a:lnTo>
                <a:lnTo>
                  <a:pt x="219235" y="523411"/>
                </a:lnTo>
                <a:lnTo>
                  <a:pt x="215082" y="509277"/>
                </a:lnTo>
                <a:lnTo>
                  <a:pt x="211551" y="495274"/>
                </a:lnTo>
                <a:lnTo>
                  <a:pt x="208683" y="481314"/>
                </a:lnTo>
                <a:lnTo>
                  <a:pt x="206502" y="467294"/>
                </a:lnTo>
                <a:lnTo>
                  <a:pt x="205013" y="453106"/>
                </a:lnTo>
                <a:lnTo>
                  <a:pt x="204208" y="438651"/>
                </a:lnTo>
                <a:lnTo>
                  <a:pt x="204059" y="423848"/>
                </a:lnTo>
                <a:lnTo>
                  <a:pt x="204514" y="408636"/>
                </a:lnTo>
                <a:lnTo>
                  <a:pt x="205495" y="392981"/>
                </a:lnTo>
                <a:lnTo>
                  <a:pt x="206893" y="376872"/>
                </a:lnTo>
                <a:lnTo>
                  <a:pt x="208570" y="360314"/>
                </a:lnTo>
                <a:lnTo>
                  <a:pt x="210367" y="343328"/>
                </a:lnTo>
                <a:lnTo>
                  <a:pt x="212104" y="325948"/>
                </a:lnTo>
                <a:lnTo>
                  <a:pt x="213595" y="308220"/>
                </a:lnTo>
                <a:lnTo>
                  <a:pt x="214656" y="290204"/>
                </a:lnTo>
                <a:lnTo>
                  <a:pt x="215118" y="271978"/>
                </a:lnTo>
                <a:lnTo>
                  <a:pt x="214840" y="253639"/>
                </a:lnTo>
                <a:lnTo>
                  <a:pt x="213726" y="235296"/>
                </a:lnTo>
                <a:lnTo>
                  <a:pt x="211731" y="217067"/>
                </a:lnTo>
                <a:lnTo>
                  <a:pt x="208870" y="199068"/>
                </a:lnTo>
                <a:lnTo>
                  <a:pt x="205216" y="181395"/>
                </a:lnTo>
                <a:lnTo>
                  <a:pt x="200887" y="164124"/>
                </a:lnTo>
                <a:lnTo>
                  <a:pt x="196037" y="147298"/>
                </a:lnTo>
                <a:lnTo>
                  <a:pt x="190841" y="130938"/>
                </a:lnTo>
                <a:lnTo>
                  <a:pt x="185481" y="115040"/>
                </a:lnTo>
                <a:lnTo>
                  <a:pt x="180133" y="99583"/>
                </a:lnTo>
                <a:lnTo>
                  <a:pt x="180344" y="82721"/>
                </a:lnTo>
                <a:lnTo>
                  <a:pt x="183200" y="65746"/>
                </a:lnTo>
                <a:lnTo>
                  <a:pt x="187471" y="49336"/>
                </a:lnTo>
                <a:lnTo>
                  <a:pt x="193712" y="33550"/>
                </a:lnTo>
                <a:lnTo>
                  <a:pt x="203079" y="18331"/>
                </a:lnTo>
                <a:lnTo>
                  <a:pt x="22462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10787891" y="519066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10792170" y="535437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10802187" y="549334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10853569" y="562340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7499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Solution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57208" y="1085848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testthat’s setup.R + parallel execution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09595" y="1718323"/>
            <a:ext cx="3200400" cy="457200"/>
          </a:xfrm>
          <a:prstGeom prst="round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FFFFFF"/>
                </a:solidFill>
              </a:defRPr>
            </a:pPr>
            <a:r>
              <a:t>R CMD check / </a:t>
            </a:r>
            <a:r>
              <a:rPr err="1"/>
              <a:t>devtools</a:t>
            </a:r>
            <a:r>
              <a:t>::test()</a:t>
            </a:r>
            <a:endParaRPr lang="en-US"/>
          </a:p>
        </p:txBody>
      </p:sp>
      <p:cxnSp>
        <p:nvCxnSpPr>
          <p:cNvPr id="6" name="Connector 5"/>
          <p:cNvCxnSpPr/>
          <p:nvPr/>
        </p:nvCxnSpPr>
        <p:spPr>
          <a:xfrm>
            <a:off x="2609795" y="2175523"/>
            <a:ext cx="0" cy="274320"/>
          </a:xfrm>
          <a:prstGeom prst="line">
            <a:avLst/>
          </a:prstGeom>
          <a:ln w="25400">
            <a:solidFill>
              <a:srgbClr val="0C234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009595" y="2449843"/>
            <a:ext cx="3200400" cy="1371600"/>
          </a:xfrm>
          <a:prstGeom prst="roundRect">
            <a:avLst/>
          </a:prstGeom>
          <a:solidFill>
            <a:srgbClr val="00857C"/>
          </a:solidFill>
          <a:ln w="254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1146755" y="2495563"/>
            <a:ext cx="2926080" cy="126188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sz="2400" err="1"/>
              <a:t>setup.R</a:t>
            </a:r>
            <a:endParaRPr lang="en-US" sz="2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/>
              <a:t>future::plan(multisession)</a:t>
            </a:r>
            <a:endParaRPr lang="en-US" sz="1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 err="1"/>
              <a:t>furrr</a:t>
            </a:r>
            <a:r>
              <a:rPr sz="1400"/>
              <a:t>::</a:t>
            </a:r>
            <a:r>
              <a:rPr sz="1400" err="1"/>
              <a:t>future_map</a:t>
            </a:r>
            <a:r>
              <a:rPr sz="1400"/>
              <a:t>(scenarios,</a:t>
            </a:r>
            <a:endParaRPr lang="en-US" sz="1400"/>
          </a:p>
          <a:p>
            <a:pPr algn="ctr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400"/>
              <a:t>                  </a:t>
            </a:r>
            <a:r>
              <a:rPr sz="1400" err="1"/>
              <a:t>run_nma</a:t>
            </a:r>
            <a:r>
              <a:rPr sz="1400"/>
              <a:t>)</a:t>
            </a:r>
            <a:endParaRPr lang="en-US" sz="1400"/>
          </a:p>
        </p:txBody>
      </p:sp>
      <p:sp>
        <p:nvSpPr>
          <p:cNvPr id="9" name="Rounded Rectangle 8"/>
          <p:cNvSpPr/>
          <p:nvPr/>
        </p:nvSpPr>
        <p:spPr>
          <a:xfrm>
            <a:off x="668175" y="2907043"/>
            <a:ext cx="820000" cy="320040"/>
          </a:xfrm>
          <a:prstGeom prst="roundRect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190" b="1">
                <a:solidFill>
                  <a:srgbClr val="0C2340"/>
                </a:solidFill>
              </a:defRPr>
            </a:pPr>
            <a:r>
              <a:t>ONCE</a:t>
            </a:r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1009595" y="3821443"/>
            <a:ext cx="3200400" cy="32004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000" b="1">
                <a:solidFill>
                  <a:srgbClr val="0C2340"/>
                </a:solidFill>
              </a:defRPr>
            </a:pPr>
            <a:r>
              <a:rPr lang="en-US" sz="1050" err="1"/>
              <a:t>model_bin</a:t>
            </a:r>
            <a:r>
              <a:rPr lang="en-US" sz="1050"/>
              <a:t> | </a:t>
            </a:r>
            <a:r>
              <a:rPr lang="en-US" sz="1050" err="1"/>
              <a:t>model_tte</a:t>
            </a:r>
            <a:r>
              <a:rPr lang="en-US" sz="1050"/>
              <a:t> | </a:t>
            </a:r>
            <a:r>
              <a:rPr lang="en-US" sz="1050" err="1"/>
              <a:t>model_ipd</a:t>
            </a:r>
            <a:r>
              <a:rPr lang="en-US" sz="1050"/>
              <a:t>  →  in memory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2609795" y="4141483"/>
            <a:ext cx="0" cy="22860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or 11"/>
          <p:cNvCxnSpPr/>
          <p:nvPr/>
        </p:nvCxnSpPr>
        <p:spPr>
          <a:xfrm>
            <a:off x="2609795" y="4141483"/>
            <a:ext cx="0" cy="77724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Connector 12"/>
          <p:cNvCxnSpPr/>
          <p:nvPr/>
        </p:nvCxnSpPr>
        <p:spPr>
          <a:xfrm>
            <a:off x="2609795" y="4141483"/>
            <a:ext cx="0" cy="1325880"/>
          </a:xfrm>
          <a:prstGeom prst="line">
            <a:avLst/>
          </a:prstGeom>
          <a:ln w="1905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ounded Rectangle 13"/>
          <p:cNvSpPr/>
          <p:nvPr/>
        </p:nvSpPr>
        <p:spPr>
          <a:xfrm>
            <a:off x="1101035" y="437008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test_nma_binary.R</a:t>
            </a:r>
            <a:endParaRPr lang="en-US" sz="1400" err="1"/>
          </a:p>
        </p:txBody>
      </p:sp>
      <p:sp>
        <p:nvSpPr>
          <p:cNvPr id="15" name="Rounded Rectangle 14"/>
          <p:cNvSpPr/>
          <p:nvPr/>
        </p:nvSpPr>
        <p:spPr>
          <a:xfrm>
            <a:off x="1101035" y="491872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test_nma_tte.R</a:t>
            </a:r>
            <a:endParaRPr lang="en-US" sz="1400" err="1"/>
          </a:p>
        </p:txBody>
      </p:sp>
      <p:sp>
        <p:nvSpPr>
          <p:cNvPr id="16" name="Rounded Rectangle 15"/>
          <p:cNvSpPr/>
          <p:nvPr/>
        </p:nvSpPr>
        <p:spPr>
          <a:xfrm>
            <a:off x="1101035" y="5467363"/>
            <a:ext cx="3017520" cy="411480"/>
          </a:xfrm>
          <a:prstGeom prst="roundRect">
            <a:avLst/>
          </a:prstGeom>
          <a:solidFill>
            <a:srgbClr val="69B8F7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91440" tIns="45720" rIns="91440" bIns="45720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0C2340"/>
                </a:solidFill>
              </a:defRPr>
            </a:pPr>
            <a:r>
              <a:rPr sz="1400" err="1"/>
              <a:t>test_plots.R</a:t>
            </a:r>
            <a:endParaRPr lang="en-US" sz="1400" err="1"/>
          </a:p>
        </p:txBody>
      </p:sp>
      <p:sp>
        <p:nvSpPr>
          <p:cNvPr id="17" name="Rounded Rectangle 16"/>
          <p:cNvSpPr/>
          <p:nvPr/>
        </p:nvSpPr>
        <p:spPr>
          <a:xfrm>
            <a:off x="4941086" y="2448000"/>
            <a:ext cx="4010884" cy="4088736"/>
          </a:xfrm>
          <a:prstGeom prst="roundRect">
            <a:avLst/>
          </a:prstGeom>
          <a:solidFill>
            <a:srgbClr val="00857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TextBox 18"/>
          <p:cNvSpPr txBox="1"/>
          <p:nvPr/>
        </p:nvSpPr>
        <p:spPr>
          <a:xfrm>
            <a:off x="5128998" y="2779685"/>
            <a:ext cx="4389120" cy="369331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Detect available cores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6ECEB2"/>
                </a:solidFill>
              </a:defRPr>
            </a:pPr>
            <a:r>
              <a:rPr sz="1200" err="1">
                <a:solidFill>
                  <a:schemeClr val="tx2"/>
                </a:solidFill>
              </a:rPr>
              <a:t>n_cores</a:t>
            </a:r>
            <a:r>
              <a:rPr sz="1200">
                <a:solidFill>
                  <a:schemeClr val="tx2"/>
                </a:solidFill>
              </a:rPr>
              <a:t> &lt;- min(</a:t>
            </a:r>
            <a:endParaRPr lang="en-US" sz="1200">
              <a:solidFill>
                <a:schemeClr val="tx2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6ECEB2"/>
                </a:solidFill>
              </a:defRPr>
            </a:pPr>
            <a:r>
              <a:rPr sz="1200">
                <a:solidFill>
                  <a:schemeClr val="tx2"/>
                </a:solidFill>
              </a:rPr>
              <a:t>  parallel::</a:t>
            </a:r>
            <a:r>
              <a:rPr sz="1200" err="1">
                <a:solidFill>
                  <a:schemeClr val="tx2"/>
                </a:solidFill>
              </a:rPr>
              <a:t>detectCores</a:t>
            </a:r>
            <a:r>
              <a:rPr sz="1200">
                <a:solidFill>
                  <a:schemeClr val="tx2"/>
                </a:solidFill>
              </a:rPr>
              <a:t>() - 1, 4)</a:t>
            </a:r>
            <a:endParaRPr lang="en-US" sz="1200">
              <a:solidFill>
                <a:schemeClr val="tx2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0C2340"/>
                </a:solidFill>
              </a:defRPr>
            </a:pPr>
            <a:endParaRPr lang="en-US" sz="8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Launch parallel workers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future::plan(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  future::multisession,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FFF063"/>
                </a:solidFill>
              </a:defRPr>
            </a:pPr>
            <a:r>
              <a:rPr sz="1200"/>
              <a:t>  workers = </a:t>
            </a:r>
            <a:r>
              <a:rPr sz="1200" err="1"/>
              <a:t>n_cores</a:t>
            </a:r>
            <a:r>
              <a:rPr sz="1200"/>
              <a:t>)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0C2340"/>
                </a:solidFill>
              </a:defRPr>
            </a:pPr>
            <a:endParaRPr lang="en-US" sz="8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CAC9C8"/>
                </a:solidFill>
              </a:defRPr>
            </a:pPr>
            <a:r>
              <a:rPr sz="1200">
                <a:solidFill>
                  <a:schemeClr val="bg1"/>
                </a:solidFill>
              </a:rPr>
              <a:t># Fit ALL models in parallel</a:t>
            </a:r>
            <a:endParaRPr lang="en-US" sz="1200">
              <a:solidFill>
                <a:schemeClr val="bg1"/>
              </a:solidFill>
            </a:endParaRPr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 err="1"/>
              <a:t>furrr</a:t>
            </a:r>
            <a:r>
              <a:rPr sz="1200"/>
              <a:t>::</a:t>
            </a:r>
            <a:r>
              <a:rPr sz="1200" err="1"/>
              <a:t>future_map</a:t>
            </a:r>
            <a:r>
              <a:rPr sz="1200"/>
              <a:t>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scenarios,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~ </a:t>
            </a:r>
            <a:r>
              <a:rPr sz="1200" err="1"/>
              <a:t>run_nma</a:t>
            </a:r>
            <a:r>
              <a:rPr sz="1200"/>
              <a:t>(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data = .</a:t>
            </a:r>
            <a:r>
              <a:rPr sz="1200" err="1"/>
              <a:t>x$data</a:t>
            </a:r>
            <a:r>
              <a:rPr sz="1200"/>
              <a:t>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</a:t>
            </a:r>
            <a:r>
              <a:rPr sz="1200" err="1"/>
              <a:t>trt_effects</a:t>
            </a:r>
            <a:r>
              <a:rPr sz="1200"/>
              <a:t> = .</a:t>
            </a:r>
            <a:r>
              <a:rPr sz="1200" err="1"/>
              <a:t>x$trt</a:t>
            </a:r>
            <a:r>
              <a:rPr sz="1200"/>
              <a:t>,</a:t>
            </a:r>
            <a:endParaRPr lang="en-US" sz="1200"/>
          </a:p>
          <a:p>
            <a:pPr algn="l">
              <a:spcBef>
                <a:spcPts val="200"/>
              </a:spcBef>
              <a:spcAft>
                <a:spcPts val="200"/>
              </a:spcAft>
              <a:defRPr sz="1190" b="0">
                <a:solidFill>
                  <a:srgbClr val="BFED33"/>
                </a:solidFill>
              </a:defRPr>
            </a:pPr>
            <a:r>
              <a:rPr sz="1200"/>
              <a:t>      likelihood = .</a:t>
            </a:r>
            <a:r>
              <a:rPr sz="1200" err="1"/>
              <a:t>x$lik</a:t>
            </a:r>
            <a:r>
              <a:rPr sz="1200"/>
              <a:t>))</a:t>
            </a:r>
            <a:endParaRPr lang="en-US" sz="1200"/>
          </a:p>
        </p:txBody>
      </p:sp>
      <p:sp>
        <p:nvSpPr>
          <p:cNvPr id="20" name="Oval 19"/>
          <p:cNvSpPr/>
          <p:nvPr/>
        </p:nvSpPr>
        <p:spPr>
          <a:xfrm>
            <a:off x="9770957" y="4431076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9738862" y="4398981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9931434" y="4463171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10059817" y="4933905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9920737" y="4570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10380771" y="4570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Oval 25"/>
          <p:cNvSpPr/>
          <p:nvPr/>
        </p:nvSpPr>
        <p:spPr>
          <a:xfrm>
            <a:off x="9984927" y="4634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Oval 26"/>
          <p:cNvSpPr/>
          <p:nvPr/>
        </p:nvSpPr>
        <p:spPr>
          <a:xfrm>
            <a:off x="10444961" y="4634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10070514" y="4655743"/>
            <a:ext cx="363748" cy="38514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10530548" y="4655743"/>
            <a:ext cx="363748" cy="385145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145403" y="4709236"/>
            <a:ext cx="213969" cy="235366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605437" y="4709236"/>
            <a:ext cx="213969" cy="235366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156101" y="4719934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10616135" y="4719934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252387" y="4837617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712421" y="4837617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134705" y="4816220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594739" y="4816220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 rot="300000">
            <a:off x="10027720" y="4441776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 rot="-300000">
            <a:off x="10487754" y="4441776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899340" y="4998095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10851503" y="4998095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10348676" y="5126476"/>
            <a:ext cx="171175" cy="17117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10370073" y="5147873"/>
            <a:ext cx="128381" cy="10698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Freeform 43"/>
          <p:cNvSpPr/>
          <p:nvPr/>
        </p:nvSpPr>
        <p:spPr>
          <a:xfrm>
            <a:off x="9770332" y="5270429"/>
            <a:ext cx="562010" cy="646058"/>
          </a:xfrm>
          <a:custGeom>
            <a:avLst/>
            <a:gdLst/>
            <a:ahLst/>
            <a:cxnLst/>
            <a:rect l="l" t="t" r="r" b="b"/>
            <a:pathLst>
              <a:path w="562010" h="646058">
                <a:moveTo>
                  <a:pt x="337911" y="0"/>
                </a:moveTo>
                <a:lnTo>
                  <a:pt x="348425" y="45228"/>
                </a:lnTo>
                <a:lnTo>
                  <a:pt x="354547" y="89673"/>
                </a:lnTo>
                <a:lnTo>
                  <a:pt x="365842" y="116180"/>
                </a:lnTo>
                <a:lnTo>
                  <a:pt x="375348" y="128770"/>
                </a:lnTo>
                <a:lnTo>
                  <a:pt x="382843" y="129235"/>
                </a:lnTo>
                <a:lnTo>
                  <a:pt x="390550" y="122746"/>
                </a:lnTo>
                <a:lnTo>
                  <a:pt x="391377" y="117784"/>
                </a:lnTo>
                <a:lnTo>
                  <a:pt x="380492" y="117906"/>
                </a:lnTo>
                <a:lnTo>
                  <a:pt x="359518" y="118417"/>
                </a:lnTo>
                <a:lnTo>
                  <a:pt x="333537" y="119182"/>
                </a:lnTo>
                <a:lnTo>
                  <a:pt x="305866" y="122481"/>
                </a:lnTo>
                <a:lnTo>
                  <a:pt x="275877" y="133594"/>
                </a:lnTo>
                <a:lnTo>
                  <a:pt x="245578" y="168477"/>
                </a:lnTo>
                <a:lnTo>
                  <a:pt x="243586" y="218385"/>
                </a:lnTo>
                <a:lnTo>
                  <a:pt x="259633" y="256260"/>
                </a:lnTo>
                <a:lnTo>
                  <a:pt x="279823" y="288954"/>
                </a:lnTo>
                <a:lnTo>
                  <a:pt x="299634" y="318882"/>
                </a:lnTo>
                <a:lnTo>
                  <a:pt x="314508" y="343922"/>
                </a:lnTo>
                <a:lnTo>
                  <a:pt x="319704" y="359022"/>
                </a:lnTo>
                <a:lnTo>
                  <a:pt x="315033" y="351731"/>
                </a:lnTo>
                <a:lnTo>
                  <a:pt x="324106" y="324686"/>
                </a:lnTo>
                <a:lnTo>
                  <a:pt x="321608" y="319196"/>
                </a:lnTo>
                <a:lnTo>
                  <a:pt x="296401" y="315656"/>
                </a:lnTo>
                <a:lnTo>
                  <a:pt x="261126" y="309492"/>
                </a:lnTo>
                <a:lnTo>
                  <a:pt x="223240" y="303125"/>
                </a:lnTo>
                <a:lnTo>
                  <a:pt x="187356" y="299526"/>
                </a:lnTo>
                <a:lnTo>
                  <a:pt x="154349" y="301858"/>
                </a:lnTo>
                <a:lnTo>
                  <a:pt x="118529" y="319571"/>
                </a:lnTo>
                <a:lnTo>
                  <a:pt x="97087" y="369326"/>
                </a:lnTo>
                <a:lnTo>
                  <a:pt x="107205" y="411880"/>
                </a:lnTo>
                <a:lnTo>
                  <a:pt x="123995" y="444219"/>
                </a:lnTo>
                <a:lnTo>
                  <a:pt x="140676" y="472605"/>
                </a:lnTo>
                <a:lnTo>
                  <a:pt x="153325" y="496345"/>
                </a:lnTo>
                <a:lnTo>
                  <a:pt x="158465" y="511979"/>
                </a:lnTo>
                <a:lnTo>
                  <a:pt x="155710" y="512789"/>
                </a:lnTo>
                <a:lnTo>
                  <a:pt x="156511" y="496697"/>
                </a:lnTo>
                <a:lnTo>
                  <a:pt x="159456" y="488676"/>
                </a:lnTo>
                <a:lnTo>
                  <a:pt x="148210" y="489206"/>
                </a:lnTo>
                <a:lnTo>
                  <a:pt x="127437" y="490738"/>
                </a:lnTo>
                <a:lnTo>
                  <a:pt x="102498" y="489266"/>
                </a:lnTo>
                <a:lnTo>
                  <a:pt x="75613" y="489227"/>
                </a:lnTo>
                <a:lnTo>
                  <a:pt x="47135" y="497146"/>
                </a:lnTo>
                <a:lnTo>
                  <a:pt x="20198" y="517500"/>
                </a:lnTo>
                <a:lnTo>
                  <a:pt x="3921" y="546632"/>
                </a:lnTo>
                <a:lnTo>
                  <a:pt x="0" y="572460"/>
                </a:lnTo>
                <a:lnTo>
                  <a:pt x="3383" y="590880"/>
                </a:lnTo>
                <a:lnTo>
                  <a:pt x="10149" y="604433"/>
                </a:lnTo>
                <a:lnTo>
                  <a:pt x="14614" y="617020"/>
                </a:lnTo>
                <a:lnTo>
                  <a:pt x="11788" y="624538"/>
                </a:lnTo>
                <a:lnTo>
                  <a:pt x="12287" y="631641"/>
                </a:lnTo>
                <a:lnTo>
                  <a:pt x="15396" y="637835"/>
                </a:lnTo>
                <a:lnTo>
                  <a:pt x="20401" y="642631"/>
                </a:lnTo>
                <a:lnTo>
                  <a:pt x="26587" y="645536"/>
                </a:lnTo>
                <a:lnTo>
                  <a:pt x="33240" y="646058"/>
                </a:lnTo>
                <a:lnTo>
                  <a:pt x="39646" y="643707"/>
                </a:lnTo>
                <a:lnTo>
                  <a:pt x="45091" y="637991"/>
                </a:lnTo>
                <a:lnTo>
                  <a:pt x="45091" y="637991"/>
                </a:lnTo>
                <a:lnTo>
                  <a:pt x="65997" y="626685"/>
                </a:lnTo>
                <a:lnTo>
                  <a:pt x="83662" y="612882"/>
                </a:lnTo>
                <a:lnTo>
                  <a:pt x="95040" y="602131"/>
                </a:lnTo>
                <a:lnTo>
                  <a:pt x="100045" y="599370"/>
                </a:lnTo>
                <a:lnTo>
                  <a:pt x="97728" y="603058"/>
                </a:lnTo>
                <a:lnTo>
                  <a:pt x="93107" y="603190"/>
                </a:lnTo>
                <a:lnTo>
                  <a:pt x="96911" y="597114"/>
                </a:lnTo>
                <a:lnTo>
                  <a:pt x="111576" y="588872"/>
                </a:lnTo>
                <a:lnTo>
                  <a:pt x="134356" y="583052"/>
                </a:lnTo>
                <a:lnTo>
                  <a:pt x="162405" y="580924"/>
                </a:lnTo>
                <a:lnTo>
                  <a:pt x="194983" y="574672"/>
                </a:lnTo>
                <a:lnTo>
                  <a:pt x="230844" y="553052"/>
                </a:lnTo>
                <a:lnTo>
                  <a:pt x="249222" y="513776"/>
                </a:lnTo>
                <a:lnTo>
                  <a:pt x="246826" y="480643"/>
                </a:lnTo>
                <a:lnTo>
                  <a:pt x="236399" y="452384"/>
                </a:lnTo>
                <a:lnTo>
                  <a:pt x="222035" y="425077"/>
                </a:lnTo>
                <a:lnTo>
                  <a:pt x="207283" y="399655"/>
                </a:lnTo>
                <a:lnTo>
                  <a:pt x="196609" y="380666"/>
                </a:lnTo>
                <a:lnTo>
                  <a:pt x="191470" y="379520"/>
                </a:lnTo>
                <a:lnTo>
                  <a:pt x="173485" y="397268"/>
                </a:lnTo>
                <a:lnTo>
                  <a:pt x="163313" y="396841"/>
                </a:lnTo>
                <a:lnTo>
                  <a:pt x="177809" y="394689"/>
                </a:lnTo>
                <a:lnTo>
                  <a:pt x="207061" y="397626"/>
                </a:lnTo>
                <a:lnTo>
                  <a:pt x="244488" y="404153"/>
                </a:lnTo>
                <a:lnTo>
                  <a:pt x="285291" y="411361"/>
                </a:lnTo>
                <a:lnTo>
                  <a:pt x="327238" y="415616"/>
                </a:lnTo>
                <a:lnTo>
                  <a:pt x="374746" y="407207"/>
                </a:lnTo>
                <a:lnTo>
                  <a:pt x="411405" y="363233"/>
                </a:lnTo>
                <a:lnTo>
                  <a:pt x="410530" y="324146"/>
                </a:lnTo>
                <a:lnTo>
                  <a:pt x="398464" y="294293"/>
                </a:lnTo>
                <a:lnTo>
                  <a:pt x="381311" y="265154"/>
                </a:lnTo>
                <a:lnTo>
                  <a:pt x="362960" y="237069"/>
                </a:lnTo>
                <a:lnTo>
                  <a:pt x="348197" y="213755"/>
                </a:lnTo>
                <a:lnTo>
                  <a:pt x="340821" y="202827"/>
                </a:lnTo>
                <a:lnTo>
                  <a:pt x="332755" y="214773"/>
                </a:lnTo>
                <a:lnTo>
                  <a:pt x="316079" y="224002"/>
                </a:lnTo>
                <a:lnTo>
                  <a:pt x="318035" y="220911"/>
                </a:lnTo>
                <a:lnTo>
                  <a:pt x="336012" y="218566"/>
                </a:lnTo>
                <a:lnTo>
                  <a:pt x="362613" y="218021"/>
                </a:lnTo>
                <a:lnTo>
                  <a:pt x="393726" y="216913"/>
                </a:lnTo>
                <a:lnTo>
                  <a:pt x="427885" y="211014"/>
                </a:lnTo>
                <a:lnTo>
                  <a:pt x="462325" y="192890"/>
                </a:lnTo>
                <a:lnTo>
                  <a:pt x="490763" y="165189"/>
                </a:lnTo>
                <a:lnTo>
                  <a:pt x="507679" y="137373"/>
                </a:lnTo>
                <a:lnTo>
                  <a:pt x="519320" y="117131"/>
                </a:lnTo>
                <a:lnTo>
                  <a:pt x="530825" y="109603"/>
                </a:lnTo>
                <a:lnTo>
                  <a:pt x="540556" y="122136"/>
                </a:lnTo>
                <a:lnTo>
                  <a:pt x="562010" y="140033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Freeform 44"/>
          <p:cNvSpPr/>
          <p:nvPr/>
        </p:nvSpPr>
        <p:spPr>
          <a:xfrm>
            <a:off x="9748936" y="5249033"/>
            <a:ext cx="562010" cy="646058"/>
          </a:xfrm>
          <a:custGeom>
            <a:avLst/>
            <a:gdLst/>
            <a:ahLst/>
            <a:cxnLst/>
            <a:rect l="l" t="t" r="r" b="b"/>
            <a:pathLst>
              <a:path w="562010" h="646058">
                <a:moveTo>
                  <a:pt x="337911" y="0"/>
                </a:moveTo>
                <a:lnTo>
                  <a:pt x="348425" y="45228"/>
                </a:lnTo>
                <a:lnTo>
                  <a:pt x="354547" y="89673"/>
                </a:lnTo>
                <a:lnTo>
                  <a:pt x="365842" y="116180"/>
                </a:lnTo>
                <a:lnTo>
                  <a:pt x="375348" y="128770"/>
                </a:lnTo>
                <a:lnTo>
                  <a:pt x="382843" y="129235"/>
                </a:lnTo>
                <a:lnTo>
                  <a:pt x="390550" y="122746"/>
                </a:lnTo>
                <a:lnTo>
                  <a:pt x="391377" y="117784"/>
                </a:lnTo>
                <a:lnTo>
                  <a:pt x="380492" y="117906"/>
                </a:lnTo>
                <a:lnTo>
                  <a:pt x="359518" y="118417"/>
                </a:lnTo>
                <a:lnTo>
                  <a:pt x="333537" y="119182"/>
                </a:lnTo>
                <a:lnTo>
                  <a:pt x="305866" y="122481"/>
                </a:lnTo>
                <a:lnTo>
                  <a:pt x="275877" y="133594"/>
                </a:lnTo>
                <a:lnTo>
                  <a:pt x="245578" y="168477"/>
                </a:lnTo>
                <a:lnTo>
                  <a:pt x="243586" y="218385"/>
                </a:lnTo>
                <a:lnTo>
                  <a:pt x="259633" y="256260"/>
                </a:lnTo>
                <a:lnTo>
                  <a:pt x="279823" y="288954"/>
                </a:lnTo>
                <a:lnTo>
                  <a:pt x="299634" y="318882"/>
                </a:lnTo>
                <a:lnTo>
                  <a:pt x="314508" y="343922"/>
                </a:lnTo>
                <a:lnTo>
                  <a:pt x="319704" y="359022"/>
                </a:lnTo>
                <a:lnTo>
                  <a:pt x="315033" y="351731"/>
                </a:lnTo>
                <a:lnTo>
                  <a:pt x="324106" y="324686"/>
                </a:lnTo>
                <a:lnTo>
                  <a:pt x="321608" y="319196"/>
                </a:lnTo>
                <a:lnTo>
                  <a:pt x="296401" y="315656"/>
                </a:lnTo>
                <a:lnTo>
                  <a:pt x="261126" y="309492"/>
                </a:lnTo>
                <a:lnTo>
                  <a:pt x="223240" y="303125"/>
                </a:lnTo>
                <a:lnTo>
                  <a:pt x="187356" y="299526"/>
                </a:lnTo>
                <a:lnTo>
                  <a:pt x="154349" y="301858"/>
                </a:lnTo>
                <a:lnTo>
                  <a:pt x="118529" y="319571"/>
                </a:lnTo>
                <a:lnTo>
                  <a:pt x="97087" y="369326"/>
                </a:lnTo>
                <a:lnTo>
                  <a:pt x="107205" y="411880"/>
                </a:lnTo>
                <a:lnTo>
                  <a:pt x="123995" y="444219"/>
                </a:lnTo>
                <a:lnTo>
                  <a:pt x="140676" y="472605"/>
                </a:lnTo>
                <a:lnTo>
                  <a:pt x="153325" y="496345"/>
                </a:lnTo>
                <a:lnTo>
                  <a:pt x="158465" y="511979"/>
                </a:lnTo>
                <a:lnTo>
                  <a:pt x="155710" y="512789"/>
                </a:lnTo>
                <a:lnTo>
                  <a:pt x="156511" y="496697"/>
                </a:lnTo>
                <a:lnTo>
                  <a:pt x="159456" y="488676"/>
                </a:lnTo>
                <a:lnTo>
                  <a:pt x="148210" y="489206"/>
                </a:lnTo>
                <a:lnTo>
                  <a:pt x="127437" y="490738"/>
                </a:lnTo>
                <a:lnTo>
                  <a:pt x="102498" y="489266"/>
                </a:lnTo>
                <a:lnTo>
                  <a:pt x="75613" y="489227"/>
                </a:lnTo>
                <a:lnTo>
                  <a:pt x="47135" y="497146"/>
                </a:lnTo>
                <a:lnTo>
                  <a:pt x="20198" y="517500"/>
                </a:lnTo>
                <a:lnTo>
                  <a:pt x="3921" y="546632"/>
                </a:lnTo>
                <a:lnTo>
                  <a:pt x="0" y="572460"/>
                </a:lnTo>
                <a:lnTo>
                  <a:pt x="3383" y="590880"/>
                </a:lnTo>
                <a:lnTo>
                  <a:pt x="10149" y="604433"/>
                </a:lnTo>
                <a:lnTo>
                  <a:pt x="14614" y="617020"/>
                </a:lnTo>
                <a:lnTo>
                  <a:pt x="11788" y="624538"/>
                </a:lnTo>
                <a:lnTo>
                  <a:pt x="12287" y="631641"/>
                </a:lnTo>
                <a:lnTo>
                  <a:pt x="15396" y="637835"/>
                </a:lnTo>
                <a:lnTo>
                  <a:pt x="20401" y="642631"/>
                </a:lnTo>
                <a:lnTo>
                  <a:pt x="26587" y="645536"/>
                </a:lnTo>
                <a:lnTo>
                  <a:pt x="33240" y="646058"/>
                </a:lnTo>
                <a:lnTo>
                  <a:pt x="39646" y="643707"/>
                </a:lnTo>
                <a:lnTo>
                  <a:pt x="45091" y="637991"/>
                </a:lnTo>
                <a:lnTo>
                  <a:pt x="45091" y="637991"/>
                </a:lnTo>
                <a:lnTo>
                  <a:pt x="65997" y="626685"/>
                </a:lnTo>
                <a:lnTo>
                  <a:pt x="83662" y="612882"/>
                </a:lnTo>
                <a:lnTo>
                  <a:pt x="95040" y="602131"/>
                </a:lnTo>
                <a:lnTo>
                  <a:pt x="100045" y="599370"/>
                </a:lnTo>
                <a:lnTo>
                  <a:pt x="97728" y="603058"/>
                </a:lnTo>
                <a:lnTo>
                  <a:pt x="93107" y="603190"/>
                </a:lnTo>
                <a:lnTo>
                  <a:pt x="96911" y="597114"/>
                </a:lnTo>
                <a:lnTo>
                  <a:pt x="111576" y="588872"/>
                </a:lnTo>
                <a:lnTo>
                  <a:pt x="134356" y="583052"/>
                </a:lnTo>
                <a:lnTo>
                  <a:pt x="162405" y="580924"/>
                </a:lnTo>
                <a:lnTo>
                  <a:pt x="194983" y="574672"/>
                </a:lnTo>
                <a:lnTo>
                  <a:pt x="230844" y="553052"/>
                </a:lnTo>
                <a:lnTo>
                  <a:pt x="249222" y="513776"/>
                </a:lnTo>
                <a:lnTo>
                  <a:pt x="246826" y="480643"/>
                </a:lnTo>
                <a:lnTo>
                  <a:pt x="236399" y="452384"/>
                </a:lnTo>
                <a:lnTo>
                  <a:pt x="222035" y="425077"/>
                </a:lnTo>
                <a:lnTo>
                  <a:pt x="207283" y="399655"/>
                </a:lnTo>
                <a:lnTo>
                  <a:pt x="196609" y="380666"/>
                </a:lnTo>
                <a:lnTo>
                  <a:pt x="191470" y="379520"/>
                </a:lnTo>
                <a:lnTo>
                  <a:pt x="173485" y="397268"/>
                </a:lnTo>
                <a:lnTo>
                  <a:pt x="163313" y="396841"/>
                </a:lnTo>
                <a:lnTo>
                  <a:pt x="177809" y="394689"/>
                </a:lnTo>
                <a:lnTo>
                  <a:pt x="207061" y="397626"/>
                </a:lnTo>
                <a:lnTo>
                  <a:pt x="244488" y="404153"/>
                </a:lnTo>
                <a:lnTo>
                  <a:pt x="285291" y="411361"/>
                </a:lnTo>
                <a:lnTo>
                  <a:pt x="327238" y="415616"/>
                </a:lnTo>
                <a:lnTo>
                  <a:pt x="374746" y="407207"/>
                </a:lnTo>
                <a:lnTo>
                  <a:pt x="411405" y="363233"/>
                </a:lnTo>
                <a:lnTo>
                  <a:pt x="410530" y="324146"/>
                </a:lnTo>
                <a:lnTo>
                  <a:pt x="398464" y="294293"/>
                </a:lnTo>
                <a:lnTo>
                  <a:pt x="381311" y="265154"/>
                </a:lnTo>
                <a:lnTo>
                  <a:pt x="362960" y="237069"/>
                </a:lnTo>
                <a:lnTo>
                  <a:pt x="348197" y="213755"/>
                </a:lnTo>
                <a:lnTo>
                  <a:pt x="340821" y="202827"/>
                </a:lnTo>
                <a:lnTo>
                  <a:pt x="332755" y="214773"/>
                </a:lnTo>
                <a:lnTo>
                  <a:pt x="316079" y="224002"/>
                </a:lnTo>
                <a:lnTo>
                  <a:pt x="318035" y="220911"/>
                </a:lnTo>
                <a:lnTo>
                  <a:pt x="336012" y="218566"/>
                </a:lnTo>
                <a:lnTo>
                  <a:pt x="362613" y="218021"/>
                </a:lnTo>
                <a:lnTo>
                  <a:pt x="393726" y="216913"/>
                </a:lnTo>
                <a:lnTo>
                  <a:pt x="427885" y="211014"/>
                </a:lnTo>
                <a:lnTo>
                  <a:pt x="462325" y="192890"/>
                </a:lnTo>
                <a:lnTo>
                  <a:pt x="490763" y="165189"/>
                </a:lnTo>
                <a:lnTo>
                  <a:pt x="507679" y="137373"/>
                </a:lnTo>
                <a:lnTo>
                  <a:pt x="519320" y="117131"/>
                </a:lnTo>
                <a:lnTo>
                  <a:pt x="530825" y="109603"/>
                </a:lnTo>
                <a:lnTo>
                  <a:pt x="540556" y="122136"/>
                </a:lnTo>
                <a:lnTo>
                  <a:pt x="562010" y="140033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002121" y="538503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10047133" y="55791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9866218" y="560753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895626" y="576112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Freeform 49"/>
          <p:cNvSpPr/>
          <p:nvPr/>
        </p:nvSpPr>
        <p:spPr>
          <a:xfrm>
            <a:off x="10044302" y="5297467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Freeform 50"/>
          <p:cNvSpPr/>
          <p:nvPr/>
        </p:nvSpPr>
        <p:spPr>
          <a:xfrm>
            <a:off x="10022906" y="5276071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160697" y="542797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10252508" y="561496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086656" y="569520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55487" y="584763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Freeform 55"/>
          <p:cNvSpPr/>
          <p:nvPr/>
        </p:nvSpPr>
        <p:spPr>
          <a:xfrm>
            <a:off x="10283051" y="5331229"/>
            <a:ext cx="283016" cy="776213"/>
          </a:xfrm>
          <a:custGeom>
            <a:avLst/>
            <a:gdLst/>
            <a:ahLst/>
            <a:cxnLst/>
            <a:rect l="l" t="t" r="r" b="b"/>
            <a:pathLst>
              <a:path w="283016" h="776213">
                <a:moveTo>
                  <a:pt x="19407" y="0"/>
                </a:moveTo>
                <a:lnTo>
                  <a:pt x="49338" y="33287"/>
                </a:lnTo>
                <a:lnTo>
                  <a:pt x="73293" y="68368"/>
                </a:lnTo>
                <a:lnTo>
                  <a:pt x="94360" y="87849"/>
                </a:lnTo>
                <a:lnTo>
                  <a:pt x="108749" y="96712"/>
                </a:lnTo>
                <a:lnTo>
                  <a:pt x="116751" y="97208"/>
                </a:lnTo>
                <a:lnTo>
                  <a:pt x="120567" y="92963"/>
                </a:lnTo>
                <a:lnTo>
                  <a:pt x="117894" y="90877"/>
                </a:lnTo>
                <a:lnTo>
                  <a:pt x="109412" y="96655"/>
                </a:lnTo>
                <a:lnTo>
                  <a:pt x="93525" y="107717"/>
                </a:lnTo>
                <a:lnTo>
                  <a:pt x="73469" y="121918"/>
                </a:lnTo>
                <a:lnTo>
                  <a:pt x="52752" y="139793"/>
                </a:lnTo>
                <a:lnTo>
                  <a:pt x="34007" y="166092"/>
                </a:lnTo>
                <a:lnTo>
                  <a:pt x="27124" y="209202"/>
                </a:lnTo>
                <a:lnTo>
                  <a:pt x="46303" y="251523"/>
                </a:lnTo>
                <a:lnTo>
                  <a:pt x="75677" y="278865"/>
                </a:lnTo>
                <a:lnTo>
                  <a:pt x="106561" y="299717"/>
                </a:lnTo>
                <a:lnTo>
                  <a:pt x="135720" y="317959"/>
                </a:lnTo>
                <a:lnTo>
                  <a:pt x="158572" y="333929"/>
                </a:lnTo>
                <a:lnTo>
                  <a:pt x="169416" y="345466"/>
                </a:lnTo>
                <a:lnTo>
                  <a:pt x="164073" y="343820"/>
                </a:lnTo>
                <a:lnTo>
                  <a:pt x="158574" y="322975"/>
                </a:lnTo>
                <a:lnTo>
                  <a:pt x="154836" y="318570"/>
                </a:lnTo>
                <a:lnTo>
                  <a:pt x="135539" y="327319"/>
                </a:lnTo>
                <a:lnTo>
                  <a:pt x="106469" y="339486"/>
                </a:lnTo>
                <a:lnTo>
                  <a:pt x="74585" y="353175"/>
                </a:lnTo>
                <a:lnTo>
                  <a:pt x="44789" y="368851"/>
                </a:lnTo>
                <a:lnTo>
                  <a:pt x="19143" y="389492"/>
                </a:lnTo>
                <a:lnTo>
                  <a:pt x="0" y="425574"/>
                </a:lnTo>
                <a:lnTo>
                  <a:pt x="7609" y="474972"/>
                </a:lnTo>
                <a:lnTo>
                  <a:pt x="34289" y="507096"/>
                </a:lnTo>
                <a:lnTo>
                  <a:pt x="62747" y="529002"/>
                </a:lnTo>
                <a:lnTo>
                  <a:pt x="89448" y="547406"/>
                </a:lnTo>
                <a:lnTo>
                  <a:pt x="110832" y="563465"/>
                </a:lnTo>
                <a:lnTo>
                  <a:pt x="122880" y="575981"/>
                </a:lnTo>
                <a:lnTo>
                  <a:pt x="123043" y="580720"/>
                </a:lnTo>
                <a:lnTo>
                  <a:pt x="117317" y="573015"/>
                </a:lnTo>
                <a:lnTo>
                  <a:pt x="114921" y="566673"/>
                </a:lnTo>
                <a:lnTo>
                  <a:pt x="107740" y="572037"/>
                </a:lnTo>
                <a:lnTo>
                  <a:pt x="93850" y="583808"/>
                </a:lnTo>
                <a:lnTo>
                  <a:pt x="74318" y="596185"/>
                </a:lnTo>
                <a:lnTo>
                  <a:pt x="53290" y="611943"/>
                </a:lnTo>
                <a:lnTo>
                  <a:pt x="35469" y="636197"/>
                </a:lnTo>
                <a:lnTo>
                  <a:pt x="26836" y="668807"/>
                </a:lnTo>
                <a:lnTo>
                  <a:pt x="30878" y="700637"/>
                </a:lnTo>
                <a:lnTo>
                  <a:pt x="41821" y="724001"/>
                </a:lnTo>
                <a:lnTo>
                  <a:pt x="55005" y="739072"/>
                </a:lnTo>
                <a:lnTo>
                  <a:pt x="68867" y="749096"/>
                </a:lnTo>
                <a:lnTo>
                  <a:pt x="80337" y="759109"/>
                </a:lnTo>
                <a:lnTo>
                  <a:pt x="81381" y="766834"/>
                </a:lnTo>
                <a:lnTo>
                  <a:pt x="85180" y="772238"/>
                </a:lnTo>
                <a:lnTo>
                  <a:pt x="90868" y="775353"/>
                </a:lnTo>
                <a:lnTo>
                  <a:pt x="97578" y="776213"/>
                </a:lnTo>
                <a:lnTo>
                  <a:pt x="104443" y="774847"/>
                </a:lnTo>
                <a:lnTo>
                  <a:pt x="110597" y="771291"/>
                </a:lnTo>
                <a:lnTo>
                  <a:pt x="115174" y="765574"/>
                </a:lnTo>
                <a:lnTo>
                  <a:pt x="117307" y="757731"/>
                </a:lnTo>
                <a:lnTo>
                  <a:pt x="117307" y="757731"/>
                </a:lnTo>
                <a:lnTo>
                  <a:pt x="127605" y="736293"/>
                </a:lnTo>
                <a:lnTo>
                  <a:pt x="134523" y="714461"/>
                </a:lnTo>
                <a:lnTo>
                  <a:pt x="137784" y="697470"/>
                </a:lnTo>
                <a:lnTo>
                  <a:pt x="139883" y="688845"/>
                </a:lnTo>
                <a:lnTo>
                  <a:pt x="140506" y="689067"/>
                </a:lnTo>
                <a:lnTo>
                  <a:pt x="137395" y="690693"/>
                </a:lnTo>
                <a:lnTo>
                  <a:pt x="135741" y="684709"/>
                </a:lnTo>
                <a:lnTo>
                  <a:pt x="140789" y="670921"/>
                </a:lnTo>
                <a:lnTo>
                  <a:pt x="153957" y="654214"/>
                </a:lnTo>
                <a:lnTo>
                  <a:pt x="174030" y="636992"/>
                </a:lnTo>
                <a:lnTo>
                  <a:pt x="195615" y="612997"/>
                </a:lnTo>
                <a:lnTo>
                  <a:pt x="210533" y="576496"/>
                </a:lnTo>
                <a:lnTo>
                  <a:pt x="205975" y="537503"/>
                </a:lnTo>
                <a:lnTo>
                  <a:pt x="189172" y="509687"/>
                </a:lnTo>
                <a:lnTo>
                  <a:pt x="167491" y="488475"/>
                </a:lnTo>
                <a:lnTo>
                  <a:pt x="143123" y="469965"/>
                </a:lnTo>
                <a:lnTo>
                  <a:pt x="119486" y="453480"/>
                </a:lnTo>
                <a:lnTo>
                  <a:pt x="101904" y="440797"/>
                </a:lnTo>
                <a:lnTo>
                  <a:pt x="95561" y="439242"/>
                </a:lnTo>
                <a:lnTo>
                  <a:pt x="90054" y="456353"/>
                </a:lnTo>
                <a:lnTo>
                  <a:pt x="81383" y="461798"/>
                </a:lnTo>
                <a:lnTo>
                  <a:pt x="89442" y="453427"/>
                </a:lnTo>
                <a:lnTo>
                  <a:pt x="112113" y="441402"/>
                </a:lnTo>
                <a:lnTo>
                  <a:pt x="143565" y="428151"/>
                </a:lnTo>
                <a:lnTo>
                  <a:pt x="178736" y="413440"/>
                </a:lnTo>
                <a:lnTo>
                  <a:pt x="214327" y="394658"/>
                </a:lnTo>
                <a:lnTo>
                  <a:pt x="247417" y="361459"/>
                </a:lnTo>
                <a:lnTo>
                  <a:pt x="255107" y="310166"/>
                </a:lnTo>
                <a:lnTo>
                  <a:pt x="237859" y="276319"/>
                </a:lnTo>
                <a:lnTo>
                  <a:pt x="214601" y="254102"/>
                </a:lnTo>
                <a:lnTo>
                  <a:pt x="187815" y="235231"/>
                </a:lnTo>
                <a:lnTo>
                  <a:pt x="160935" y="218185"/>
                </a:lnTo>
                <a:lnTo>
                  <a:pt x="139273" y="203993"/>
                </a:lnTo>
                <a:lnTo>
                  <a:pt x="128403" y="197152"/>
                </a:lnTo>
                <a:lnTo>
                  <a:pt x="125797" y="206580"/>
                </a:lnTo>
                <a:lnTo>
                  <a:pt x="118079" y="218262"/>
                </a:lnTo>
                <a:lnTo>
                  <a:pt x="117991" y="214496"/>
                </a:lnTo>
                <a:lnTo>
                  <a:pt x="130531" y="203327"/>
                </a:lnTo>
                <a:lnTo>
                  <a:pt x="151169" y="189004"/>
                </a:lnTo>
                <a:lnTo>
                  <a:pt x="175548" y="171512"/>
                </a:lnTo>
                <a:lnTo>
                  <a:pt x="199968" y="148222"/>
                </a:lnTo>
                <a:lnTo>
                  <a:pt x="218192" y="116228"/>
                </a:lnTo>
                <a:lnTo>
                  <a:pt x="229360" y="81127"/>
                </a:lnTo>
                <a:lnTo>
                  <a:pt x="232837" y="49938"/>
                </a:lnTo>
                <a:lnTo>
                  <a:pt x="235082" y="26582"/>
                </a:lnTo>
                <a:lnTo>
                  <a:pt x="242063" y="13708"/>
                </a:lnTo>
                <a:lnTo>
                  <a:pt x="255623" y="16693"/>
                </a:lnTo>
                <a:lnTo>
                  <a:pt x="283016" y="18433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Freeform 56"/>
          <p:cNvSpPr/>
          <p:nvPr/>
        </p:nvSpPr>
        <p:spPr>
          <a:xfrm>
            <a:off x="10261655" y="5309833"/>
            <a:ext cx="283016" cy="776213"/>
          </a:xfrm>
          <a:custGeom>
            <a:avLst/>
            <a:gdLst/>
            <a:ahLst/>
            <a:cxnLst/>
            <a:rect l="l" t="t" r="r" b="b"/>
            <a:pathLst>
              <a:path w="283016" h="776213">
                <a:moveTo>
                  <a:pt x="19407" y="0"/>
                </a:moveTo>
                <a:lnTo>
                  <a:pt x="49338" y="33287"/>
                </a:lnTo>
                <a:lnTo>
                  <a:pt x="73293" y="68368"/>
                </a:lnTo>
                <a:lnTo>
                  <a:pt x="94360" y="87849"/>
                </a:lnTo>
                <a:lnTo>
                  <a:pt x="108749" y="96712"/>
                </a:lnTo>
                <a:lnTo>
                  <a:pt x="116751" y="97208"/>
                </a:lnTo>
                <a:lnTo>
                  <a:pt x="120567" y="92963"/>
                </a:lnTo>
                <a:lnTo>
                  <a:pt x="117894" y="90877"/>
                </a:lnTo>
                <a:lnTo>
                  <a:pt x="109412" y="96655"/>
                </a:lnTo>
                <a:lnTo>
                  <a:pt x="93525" y="107717"/>
                </a:lnTo>
                <a:lnTo>
                  <a:pt x="73469" y="121918"/>
                </a:lnTo>
                <a:lnTo>
                  <a:pt x="52752" y="139793"/>
                </a:lnTo>
                <a:lnTo>
                  <a:pt x="34007" y="166092"/>
                </a:lnTo>
                <a:lnTo>
                  <a:pt x="27124" y="209202"/>
                </a:lnTo>
                <a:lnTo>
                  <a:pt x="46303" y="251523"/>
                </a:lnTo>
                <a:lnTo>
                  <a:pt x="75677" y="278865"/>
                </a:lnTo>
                <a:lnTo>
                  <a:pt x="106561" y="299717"/>
                </a:lnTo>
                <a:lnTo>
                  <a:pt x="135720" y="317959"/>
                </a:lnTo>
                <a:lnTo>
                  <a:pt x="158572" y="333929"/>
                </a:lnTo>
                <a:lnTo>
                  <a:pt x="169416" y="345466"/>
                </a:lnTo>
                <a:lnTo>
                  <a:pt x="164073" y="343820"/>
                </a:lnTo>
                <a:lnTo>
                  <a:pt x="158574" y="322975"/>
                </a:lnTo>
                <a:lnTo>
                  <a:pt x="154836" y="318570"/>
                </a:lnTo>
                <a:lnTo>
                  <a:pt x="135539" y="327319"/>
                </a:lnTo>
                <a:lnTo>
                  <a:pt x="106469" y="339486"/>
                </a:lnTo>
                <a:lnTo>
                  <a:pt x="74585" y="353175"/>
                </a:lnTo>
                <a:lnTo>
                  <a:pt x="44789" y="368851"/>
                </a:lnTo>
                <a:lnTo>
                  <a:pt x="19143" y="389492"/>
                </a:lnTo>
                <a:lnTo>
                  <a:pt x="0" y="425574"/>
                </a:lnTo>
                <a:lnTo>
                  <a:pt x="7609" y="474972"/>
                </a:lnTo>
                <a:lnTo>
                  <a:pt x="34289" y="507096"/>
                </a:lnTo>
                <a:lnTo>
                  <a:pt x="62747" y="529002"/>
                </a:lnTo>
                <a:lnTo>
                  <a:pt x="89448" y="547406"/>
                </a:lnTo>
                <a:lnTo>
                  <a:pt x="110832" y="563465"/>
                </a:lnTo>
                <a:lnTo>
                  <a:pt x="122880" y="575981"/>
                </a:lnTo>
                <a:lnTo>
                  <a:pt x="123043" y="580720"/>
                </a:lnTo>
                <a:lnTo>
                  <a:pt x="117317" y="573015"/>
                </a:lnTo>
                <a:lnTo>
                  <a:pt x="114921" y="566673"/>
                </a:lnTo>
                <a:lnTo>
                  <a:pt x="107740" y="572037"/>
                </a:lnTo>
                <a:lnTo>
                  <a:pt x="93850" y="583808"/>
                </a:lnTo>
                <a:lnTo>
                  <a:pt x="74318" y="596185"/>
                </a:lnTo>
                <a:lnTo>
                  <a:pt x="53290" y="611943"/>
                </a:lnTo>
                <a:lnTo>
                  <a:pt x="35469" y="636197"/>
                </a:lnTo>
                <a:lnTo>
                  <a:pt x="26836" y="668807"/>
                </a:lnTo>
                <a:lnTo>
                  <a:pt x="30878" y="700637"/>
                </a:lnTo>
                <a:lnTo>
                  <a:pt x="41821" y="724001"/>
                </a:lnTo>
                <a:lnTo>
                  <a:pt x="55005" y="739072"/>
                </a:lnTo>
                <a:lnTo>
                  <a:pt x="68867" y="749096"/>
                </a:lnTo>
                <a:lnTo>
                  <a:pt x="80337" y="759109"/>
                </a:lnTo>
                <a:lnTo>
                  <a:pt x="81381" y="766834"/>
                </a:lnTo>
                <a:lnTo>
                  <a:pt x="85180" y="772238"/>
                </a:lnTo>
                <a:lnTo>
                  <a:pt x="90868" y="775353"/>
                </a:lnTo>
                <a:lnTo>
                  <a:pt x="97578" y="776213"/>
                </a:lnTo>
                <a:lnTo>
                  <a:pt x="104443" y="774847"/>
                </a:lnTo>
                <a:lnTo>
                  <a:pt x="110597" y="771291"/>
                </a:lnTo>
                <a:lnTo>
                  <a:pt x="115174" y="765574"/>
                </a:lnTo>
                <a:lnTo>
                  <a:pt x="117307" y="757731"/>
                </a:lnTo>
                <a:lnTo>
                  <a:pt x="117307" y="757731"/>
                </a:lnTo>
                <a:lnTo>
                  <a:pt x="127605" y="736293"/>
                </a:lnTo>
                <a:lnTo>
                  <a:pt x="134523" y="714461"/>
                </a:lnTo>
                <a:lnTo>
                  <a:pt x="137784" y="697470"/>
                </a:lnTo>
                <a:lnTo>
                  <a:pt x="139883" y="688845"/>
                </a:lnTo>
                <a:lnTo>
                  <a:pt x="140506" y="689067"/>
                </a:lnTo>
                <a:lnTo>
                  <a:pt x="137395" y="690693"/>
                </a:lnTo>
                <a:lnTo>
                  <a:pt x="135741" y="684709"/>
                </a:lnTo>
                <a:lnTo>
                  <a:pt x="140789" y="670921"/>
                </a:lnTo>
                <a:lnTo>
                  <a:pt x="153957" y="654214"/>
                </a:lnTo>
                <a:lnTo>
                  <a:pt x="174030" y="636992"/>
                </a:lnTo>
                <a:lnTo>
                  <a:pt x="195615" y="612997"/>
                </a:lnTo>
                <a:lnTo>
                  <a:pt x="210533" y="576496"/>
                </a:lnTo>
                <a:lnTo>
                  <a:pt x="205975" y="537503"/>
                </a:lnTo>
                <a:lnTo>
                  <a:pt x="189172" y="509687"/>
                </a:lnTo>
                <a:lnTo>
                  <a:pt x="167491" y="488475"/>
                </a:lnTo>
                <a:lnTo>
                  <a:pt x="143123" y="469965"/>
                </a:lnTo>
                <a:lnTo>
                  <a:pt x="119486" y="453480"/>
                </a:lnTo>
                <a:lnTo>
                  <a:pt x="101904" y="440797"/>
                </a:lnTo>
                <a:lnTo>
                  <a:pt x="95561" y="439242"/>
                </a:lnTo>
                <a:lnTo>
                  <a:pt x="90054" y="456353"/>
                </a:lnTo>
                <a:lnTo>
                  <a:pt x="81383" y="461798"/>
                </a:lnTo>
                <a:lnTo>
                  <a:pt x="89442" y="453427"/>
                </a:lnTo>
                <a:lnTo>
                  <a:pt x="112113" y="441402"/>
                </a:lnTo>
                <a:lnTo>
                  <a:pt x="143565" y="428151"/>
                </a:lnTo>
                <a:lnTo>
                  <a:pt x="178736" y="413440"/>
                </a:lnTo>
                <a:lnTo>
                  <a:pt x="214327" y="394658"/>
                </a:lnTo>
                <a:lnTo>
                  <a:pt x="247417" y="361459"/>
                </a:lnTo>
                <a:lnTo>
                  <a:pt x="255107" y="310166"/>
                </a:lnTo>
                <a:lnTo>
                  <a:pt x="237859" y="276319"/>
                </a:lnTo>
                <a:lnTo>
                  <a:pt x="214601" y="254102"/>
                </a:lnTo>
                <a:lnTo>
                  <a:pt x="187815" y="235231"/>
                </a:lnTo>
                <a:lnTo>
                  <a:pt x="160935" y="218185"/>
                </a:lnTo>
                <a:lnTo>
                  <a:pt x="139273" y="203993"/>
                </a:lnTo>
                <a:lnTo>
                  <a:pt x="128403" y="197152"/>
                </a:lnTo>
                <a:lnTo>
                  <a:pt x="125797" y="206580"/>
                </a:lnTo>
                <a:lnTo>
                  <a:pt x="118079" y="218262"/>
                </a:lnTo>
                <a:lnTo>
                  <a:pt x="117991" y="214496"/>
                </a:lnTo>
                <a:lnTo>
                  <a:pt x="130531" y="203327"/>
                </a:lnTo>
                <a:lnTo>
                  <a:pt x="151169" y="189004"/>
                </a:lnTo>
                <a:lnTo>
                  <a:pt x="175548" y="171512"/>
                </a:lnTo>
                <a:lnTo>
                  <a:pt x="199968" y="148222"/>
                </a:lnTo>
                <a:lnTo>
                  <a:pt x="218192" y="116228"/>
                </a:lnTo>
                <a:lnTo>
                  <a:pt x="229360" y="81127"/>
                </a:lnTo>
                <a:lnTo>
                  <a:pt x="232837" y="49938"/>
                </a:lnTo>
                <a:lnTo>
                  <a:pt x="235082" y="26582"/>
                </a:lnTo>
                <a:lnTo>
                  <a:pt x="242063" y="13708"/>
                </a:lnTo>
                <a:lnTo>
                  <a:pt x="255623" y="16693"/>
                </a:lnTo>
                <a:lnTo>
                  <a:pt x="283016" y="18433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294905" y="545921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417440" y="562333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292949" y="574759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389730" y="588476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Freeform 61"/>
          <p:cNvSpPr/>
          <p:nvPr/>
        </p:nvSpPr>
        <p:spPr>
          <a:xfrm>
            <a:off x="10410405" y="5322057"/>
            <a:ext cx="307478" cy="759731"/>
          </a:xfrm>
          <a:custGeom>
            <a:avLst/>
            <a:gdLst/>
            <a:ahLst/>
            <a:cxnLst/>
            <a:rect l="l" t="t" r="r" b="b"/>
            <a:pathLst>
              <a:path w="307478" h="759731">
                <a:moveTo>
                  <a:pt x="0" y="36777"/>
                </a:moveTo>
                <a:lnTo>
                  <a:pt x="36649" y="63917"/>
                </a:lnTo>
                <a:lnTo>
                  <a:pt x="68611" y="93756"/>
                </a:lnTo>
                <a:lnTo>
                  <a:pt x="93899" y="107828"/>
                </a:lnTo>
                <a:lnTo>
                  <a:pt x="109750" y="112661"/>
                </a:lnTo>
                <a:lnTo>
                  <a:pt x="116983" y="110192"/>
                </a:lnTo>
                <a:lnTo>
                  <a:pt x="119299" y="103211"/>
                </a:lnTo>
                <a:lnTo>
                  <a:pt x="116405" y="100370"/>
                </a:lnTo>
                <a:lnTo>
                  <a:pt x="108906" y="107541"/>
                </a:lnTo>
                <a:lnTo>
                  <a:pt x="94678" y="121568"/>
                </a:lnTo>
                <a:lnTo>
                  <a:pt x="76891" y="139362"/>
                </a:lnTo>
                <a:lnTo>
                  <a:pt x="59302" y="160662"/>
                </a:lnTo>
                <a:lnTo>
                  <a:pt x="45275" y="189915"/>
                </a:lnTo>
                <a:lnTo>
                  <a:pt x="47014" y="235070"/>
                </a:lnTo>
                <a:lnTo>
                  <a:pt x="76513" y="272918"/>
                </a:lnTo>
                <a:lnTo>
                  <a:pt x="112295" y="292476"/>
                </a:lnTo>
                <a:lnTo>
                  <a:pt x="148184" y="305538"/>
                </a:lnTo>
                <a:lnTo>
                  <a:pt x="182000" y="316602"/>
                </a:lnTo>
                <a:lnTo>
                  <a:pt x="209108" y="326953"/>
                </a:lnTo>
                <a:lnTo>
                  <a:pt x="223116" y="335788"/>
                </a:lnTo>
                <a:lnTo>
                  <a:pt x="217044" y="335063"/>
                </a:lnTo>
                <a:lnTo>
                  <a:pt x="206398" y="312883"/>
                </a:lnTo>
                <a:lnTo>
                  <a:pt x="201831" y="308835"/>
                </a:lnTo>
                <a:lnTo>
                  <a:pt x="183315" y="321620"/>
                </a:lnTo>
                <a:lnTo>
                  <a:pt x="155577" y="339553"/>
                </a:lnTo>
                <a:lnTo>
                  <a:pt x="125492" y="359366"/>
                </a:lnTo>
                <a:lnTo>
                  <a:pt x="98218" y="380449"/>
                </a:lnTo>
                <a:lnTo>
                  <a:pt x="76364" y="405212"/>
                </a:lnTo>
                <a:lnTo>
                  <a:pt x="63766" y="444624"/>
                </a:lnTo>
                <a:lnTo>
                  <a:pt x="82617" y="493162"/>
                </a:lnTo>
                <a:lnTo>
                  <a:pt x="117017" y="518206"/>
                </a:lnTo>
                <a:lnTo>
                  <a:pt x="150647" y="532773"/>
                </a:lnTo>
                <a:lnTo>
                  <a:pt x="181936" y="544503"/>
                </a:lnTo>
                <a:lnTo>
                  <a:pt x="207490" y="555239"/>
                </a:lnTo>
                <a:lnTo>
                  <a:pt x="222831" y="564700"/>
                </a:lnTo>
                <a:lnTo>
                  <a:pt x="223968" y="569122"/>
                </a:lnTo>
                <a:lnTo>
                  <a:pt x="215620" y="561144"/>
                </a:lnTo>
                <a:lnTo>
                  <a:pt x="211954" y="553482"/>
                </a:lnTo>
                <a:lnTo>
                  <a:pt x="205803" y="559774"/>
                </a:lnTo>
                <a:lnTo>
                  <a:pt x="193867" y="573964"/>
                </a:lnTo>
                <a:lnTo>
                  <a:pt x="176498" y="589671"/>
                </a:lnTo>
                <a:lnTo>
                  <a:pt x="158355" y="608852"/>
                </a:lnTo>
                <a:lnTo>
                  <a:pt x="144933" y="636061"/>
                </a:lnTo>
                <a:lnTo>
                  <a:pt x="142568" y="670555"/>
                </a:lnTo>
                <a:lnTo>
                  <a:pt x="153508" y="701691"/>
                </a:lnTo>
                <a:lnTo>
                  <a:pt x="169680" y="722193"/>
                </a:lnTo>
                <a:lnTo>
                  <a:pt x="185950" y="733577"/>
                </a:lnTo>
                <a:lnTo>
                  <a:pt x="201480" y="739629"/>
                </a:lnTo>
                <a:lnTo>
                  <a:pt x="214565" y="746134"/>
                </a:lnTo>
                <a:lnTo>
                  <a:pt x="217188" y="753459"/>
                </a:lnTo>
                <a:lnTo>
                  <a:pt x="222018" y="757918"/>
                </a:lnTo>
                <a:lnTo>
                  <a:pt x="228216" y="759731"/>
                </a:lnTo>
                <a:lnTo>
                  <a:pt x="234942" y="759117"/>
                </a:lnTo>
                <a:lnTo>
                  <a:pt x="241358" y="756294"/>
                </a:lnTo>
                <a:lnTo>
                  <a:pt x="246624" y="751483"/>
                </a:lnTo>
                <a:lnTo>
                  <a:pt x="249903" y="744903"/>
                </a:lnTo>
                <a:lnTo>
                  <a:pt x="250356" y="736774"/>
                </a:lnTo>
                <a:lnTo>
                  <a:pt x="250356" y="736774"/>
                </a:lnTo>
                <a:lnTo>
                  <a:pt x="255691" y="713644"/>
                </a:lnTo>
                <a:lnTo>
                  <a:pt x="257424" y="690912"/>
                </a:lnTo>
                <a:lnTo>
                  <a:pt x="256775" y="673951"/>
                </a:lnTo>
                <a:lnTo>
                  <a:pt x="257159" y="665950"/>
                </a:lnTo>
                <a:lnTo>
                  <a:pt x="257995" y="667784"/>
                </a:lnTo>
                <a:lnTo>
                  <a:pt x="254895" y="671657"/>
                </a:lnTo>
                <a:lnTo>
                  <a:pt x="251891" y="666680"/>
                </a:lnTo>
                <a:lnTo>
                  <a:pt x="254550" y="652214"/>
                </a:lnTo>
                <a:lnTo>
                  <a:pt x="264923" y="633300"/>
                </a:lnTo>
                <a:lnTo>
                  <a:pt x="282054" y="612682"/>
                </a:lnTo>
                <a:lnTo>
                  <a:pt x="299523" y="584931"/>
                </a:lnTo>
                <a:lnTo>
                  <a:pt x="307478" y="544913"/>
                </a:lnTo>
                <a:lnTo>
                  <a:pt x="293832" y="506957"/>
                </a:lnTo>
                <a:lnTo>
                  <a:pt x="270671" y="484071"/>
                </a:lnTo>
                <a:lnTo>
                  <a:pt x="244148" y="468693"/>
                </a:lnTo>
                <a:lnTo>
                  <a:pt x="215239" y="456360"/>
                </a:lnTo>
                <a:lnTo>
                  <a:pt x="187260" y="445697"/>
                </a:lnTo>
                <a:lnTo>
                  <a:pt x="166127" y="437238"/>
                </a:lnTo>
                <a:lnTo>
                  <a:pt x="159403" y="437339"/>
                </a:lnTo>
                <a:lnTo>
                  <a:pt x="157989" y="458002"/>
                </a:lnTo>
                <a:lnTo>
                  <a:pt x="149842" y="466065"/>
                </a:lnTo>
                <a:lnTo>
                  <a:pt x="156784" y="456060"/>
                </a:lnTo>
                <a:lnTo>
                  <a:pt x="177965" y="439609"/>
                </a:lnTo>
                <a:lnTo>
                  <a:pt x="207724" y="420289"/>
                </a:lnTo>
                <a:lnTo>
                  <a:pt x="240779" y="398956"/>
                </a:lnTo>
                <a:lnTo>
                  <a:pt x="273256" y="373851"/>
                </a:lnTo>
                <a:lnTo>
                  <a:pt x="300757" y="334573"/>
                </a:lnTo>
                <a:lnTo>
                  <a:pt x="297409" y="280645"/>
                </a:lnTo>
                <a:lnTo>
                  <a:pt x="272340" y="251867"/>
                </a:lnTo>
                <a:lnTo>
                  <a:pt x="244095" y="235917"/>
                </a:lnTo>
                <a:lnTo>
                  <a:pt x="212668" y="223773"/>
                </a:lnTo>
                <a:lnTo>
                  <a:pt x="181244" y="213283"/>
                </a:lnTo>
                <a:lnTo>
                  <a:pt x="155551" y="204276"/>
                </a:lnTo>
                <a:lnTo>
                  <a:pt x="142642" y="199955"/>
                </a:lnTo>
                <a:lnTo>
                  <a:pt x="142793" y="211204"/>
                </a:lnTo>
                <a:lnTo>
                  <a:pt x="137136" y="226677"/>
                </a:lnTo>
                <a:lnTo>
                  <a:pt x="136136" y="223376"/>
                </a:lnTo>
                <a:lnTo>
                  <a:pt x="146874" y="209972"/>
                </a:lnTo>
                <a:lnTo>
                  <a:pt x="165207" y="191967"/>
                </a:lnTo>
                <a:lnTo>
                  <a:pt x="186649" y="170258"/>
                </a:lnTo>
                <a:lnTo>
                  <a:pt x="207104" y="142777"/>
                </a:lnTo>
                <a:lnTo>
                  <a:pt x="219585" y="107053"/>
                </a:lnTo>
                <a:lnTo>
                  <a:pt x="223084" y="69182"/>
                </a:lnTo>
                <a:lnTo>
                  <a:pt x="219054" y="37574"/>
                </a:lnTo>
                <a:lnTo>
                  <a:pt x="215658" y="14389"/>
                </a:lnTo>
                <a:lnTo>
                  <a:pt x="219664" y="729"/>
                </a:lnTo>
                <a:lnTo>
                  <a:pt x="234213" y="2292"/>
                </a:lnTo>
                <a:lnTo>
                  <a:pt x="26168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Freeform 62"/>
          <p:cNvSpPr/>
          <p:nvPr/>
        </p:nvSpPr>
        <p:spPr>
          <a:xfrm>
            <a:off x="10389009" y="5300661"/>
            <a:ext cx="307478" cy="759731"/>
          </a:xfrm>
          <a:custGeom>
            <a:avLst/>
            <a:gdLst/>
            <a:ahLst/>
            <a:cxnLst/>
            <a:rect l="l" t="t" r="r" b="b"/>
            <a:pathLst>
              <a:path w="307478" h="759731">
                <a:moveTo>
                  <a:pt x="0" y="36777"/>
                </a:moveTo>
                <a:lnTo>
                  <a:pt x="36649" y="63917"/>
                </a:lnTo>
                <a:lnTo>
                  <a:pt x="68611" y="93756"/>
                </a:lnTo>
                <a:lnTo>
                  <a:pt x="93899" y="107828"/>
                </a:lnTo>
                <a:lnTo>
                  <a:pt x="109750" y="112661"/>
                </a:lnTo>
                <a:lnTo>
                  <a:pt x="116983" y="110192"/>
                </a:lnTo>
                <a:lnTo>
                  <a:pt x="119299" y="103211"/>
                </a:lnTo>
                <a:lnTo>
                  <a:pt x="116405" y="100370"/>
                </a:lnTo>
                <a:lnTo>
                  <a:pt x="108906" y="107541"/>
                </a:lnTo>
                <a:lnTo>
                  <a:pt x="94678" y="121568"/>
                </a:lnTo>
                <a:lnTo>
                  <a:pt x="76891" y="139362"/>
                </a:lnTo>
                <a:lnTo>
                  <a:pt x="59302" y="160662"/>
                </a:lnTo>
                <a:lnTo>
                  <a:pt x="45275" y="189915"/>
                </a:lnTo>
                <a:lnTo>
                  <a:pt x="47014" y="235070"/>
                </a:lnTo>
                <a:lnTo>
                  <a:pt x="76513" y="272918"/>
                </a:lnTo>
                <a:lnTo>
                  <a:pt x="112295" y="292476"/>
                </a:lnTo>
                <a:lnTo>
                  <a:pt x="148184" y="305538"/>
                </a:lnTo>
                <a:lnTo>
                  <a:pt x="182000" y="316602"/>
                </a:lnTo>
                <a:lnTo>
                  <a:pt x="209108" y="326953"/>
                </a:lnTo>
                <a:lnTo>
                  <a:pt x="223116" y="335788"/>
                </a:lnTo>
                <a:lnTo>
                  <a:pt x="217044" y="335063"/>
                </a:lnTo>
                <a:lnTo>
                  <a:pt x="206398" y="312883"/>
                </a:lnTo>
                <a:lnTo>
                  <a:pt x="201831" y="308835"/>
                </a:lnTo>
                <a:lnTo>
                  <a:pt x="183315" y="321620"/>
                </a:lnTo>
                <a:lnTo>
                  <a:pt x="155577" y="339553"/>
                </a:lnTo>
                <a:lnTo>
                  <a:pt x="125492" y="359366"/>
                </a:lnTo>
                <a:lnTo>
                  <a:pt x="98218" y="380449"/>
                </a:lnTo>
                <a:lnTo>
                  <a:pt x="76364" y="405212"/>
                </a:lnTo>
                <a:lnTo>
                  <a:pt x="63766" y="444624"/>
                </a:lnTo>
                <a:lnTo>
                  <a:pt x="82617" y="493162"/>
                </a:lnTo>
                <a:lnTo>
                  <a:pt x="117017" y="518206"/>
                </a:lnTo>
                <a:lnTo>
                  <a:pt x="150647" y="532773"/>
                </a:lnTo>
                <a:lnTo>
                  <a:pt x="181936" y="544503"/>
                </a:lnTo>
                <a:lnTo>
                  <a:pt x="207490" y="555239"/>
                </a:lnTo>
                <a:lnTo>
                  <a:pt x="222831" y="564700"/>
                </a:lnTo>
                <a:lnTo>
                  <a:pt x="223968" y="569122"/>
                </a:lnTo>
                <a:lnTo>
                  <a:pt x="215620" y="561144"/>
                </a:lnTo>
                <a:lnTo>
                  <a:pt x="211954" y="553482"/>
                </a:lnTo>
                <a:lnTo>
                  <a:pt x="205803" y="559774"/>
                </a:lnTo>
                <a:lnTo>
                  <a:pt x="193867" y="573964"/>
                </a:lnTo>
                <a:lnTo>
                  <a:pt x="176498" y="589671"/>
                </a:lnTo>
                <a:lnTo>
                  <a:pt x="158355" y="608852"/>
                </a:lnTo>
                <a:lnTo>
                  <a:pt x="144933" y="636061"/>
                </a:lnTo>
                <a:lnTo>
                  <a:pt x="142568" y="670555"/>
                </a:lnTo>
                <a:lnTo>
                  <a:pt x="153508" y="701691"/>
                </a:lnTo>
                <a:lnTo>
                  <a:pt x="169680" y="722193"/>
                </a:lnTo>
                <a:lnTo>
                  <a:pt x="185950" y="733577"/>
                </a:lnTo>
                <a:lnTo>
                  <a:pt x="201480" y="739629"/>
                </a:lnTo>
                <a:lnTo>
                  <a:pt x="214565" y="746134"/>
                </a:lnTo>
                <a:lnTo>
                  <a:pt x="217188" y="753459"/>
                </a:lnTo>
                <a:lnTo>
                  <a:pt x="222018" y="757918"/>
                </a:lnTo>
                <a:lnTo>
                  <a:pt x="228216" y="759731"/>
                </a:lnTo>
                <a:lnTo>
                  <a:pt x="234942" y="759117"/>
                </a:lnTo>
                <a:lnTo>
                  <a:pt x="241358" y="756294"/>
                </a:lnTo>
                <a:lnTo>
                  <a:pt x="246624" y="751483"/>
                </a:lnTo>
                <a:lnTo>
                  <a:pt x="249903" y="744903"/>
                </a:lnTo>
                <a:lnTo>
                  <a:pt x="250356" y="736774"/>
                </a:lnTo>
                <a:lnTo>
                  <a:pt x="250356" y="736774"/>
                </a:lnTo>
                <a:lnTo>
                  <a:pt x="255691" y="713644"/>
                </a:lnTo>
                <a:lnTo>
                  <a:pt x="257424" y="690912"/>
                </a:lnTo>
                <a:lnTo>
                  <a:pt x="256775" y="673951"/>
                </a:lnTo>
                <a:lnTo>
                  <a:pt x="257159" y="665950"/>
                </a:lnTo>
                <a:lnTo>
                  <a:pt x="257995" y="667784"/>
                </a:lnTo>
                <a:lnTo>
                  <a:pt x="254895" y="671657"/>
                </a:lnTo>
                <a:lnTo>
                  <a:pt x="251891" y="666680"/>
                </a:lnTo>
                <a:lnTo>
                  <a:pt x="254550" y="652214"/>
                </a:lnTo>
                <a:lnTo>
                  <a:pt x="264923" y="633300"/>
                </a:lnTo>
                <a:lnTo>
                  <a:pt x="282054" y="612682"/>
                </a:lnTo>
                <a:lnTo>
                  <a:pt x="299523" y="584931"/>
                </a:lnTo>
                <a:lnTo>
                  <a:pt x="307478" y="544913"/>
                </a:lnTo>
                <a:lnTo>
                  <a:pt x="293832" y="506957"/>
                </a:lnTo>
                <a:lnTo>
                  <a:pt x="270671" y="484071"/>
                </a:lnTo>
                <a:lnTo>
                  <a:pt x="244148" y="468693"/>
                </a:lnTo>
                <a:lnTo>
                  <a:pt x="215239" y="456360"/>
                </a:lnTo>
                <a:lnTo>
                  <a:pt x="187260" y="445697"/>
                </a:lnTo>
                <a:lnTo>
                  <a:pt x="166127" y="437238"/>
                </a:lnTo>
                <a:lnTo>
                  <a:pt x="159403" y="437339"/>
                </a:lnTo>
                <a:lnTo>
                  <a:pt x="157989" y="458002"/>
                </a:lnTo>
                <a:lnTo>
                  <a:pt x="149842" y="466065"/>
                </a:lnTo>
                <a:lnTo>
                  <a:pt x="156784" y="456060"/>
                </a:lnTo>
                <a:lnTo>
                  <a:pt x="177965" y="439609"/>
                </a:lnTo>
                <a:lnTo>
                  <a:pt x="207724" y="420289"/>
                </a:lnTo>
                <a:lnTo>
                  <a:pt x="240779" y="398956"/>
                </a:lnTo>
                <a:lnTo>
                  <a:pt x="273256" y="373851"/>
                </a:lnTo>
                <a:lnTo>
                  <a:pt x="300757" y="334573"/>
                </a:lnTo>
                <a:lnTo>
                  <a:pt x="297409" y="280645"/>
                </a:lnTo>
                <a:lnTo>
                  <a:pt x="272340" y="251867"/>
                </a:lnTo>
                <a:lnTo>
                  <a:pt x="244095" y="235917"/>
                </a:lnTo>
                <a:lnTo>
                  <a:pt x="212668" y="223773"/>
                </a:lnTo>
                <a:lnTo>
                  <a:pt x="181244" y="213283"/>
                </a:lnTo>
                <a:lnTo>
                  <a:pt x="155551" y="204276"/>
                </a:lnTo>
                <a:lnTo>
                  <a:pt x="142642" y="199955"/>
                </a:lnTo>
                <a:lnTo>
                  <a:pt x="142793" y="211204"/>
                </a:lnTo>
                <a:lnTo>
                  <a:pt x="137136" y="226677"/>
                </a:lnTo>
                <a:lnTo>
                  <a:pt x="136136" y="223376"/>
                </a:lnTo>
                <a:lnTo>
                  <a:pt x="146874" y="209972"/>
                </a:lnTo>
                <a:lnTo>
                  <a:pt x="165207" y="191967"/>
                </a:lnTo>
                <a:lnTo>
                  <a:pt x="186649" y="170258"/>
                </a:lnTo>
                <a:lnTo>
                  <a:pt x="207104" y="142777"/>
                </a:lnTo>
                <a:lnTo>
                  <a:pt x="219585" y="107053"/>
                </a:lnTo>
                <a:lnTo>
                  <a:pt x="223084" y="69182"/>
                </a:lnTo>
                <a:lnTo>
                  <a:pt x="219054" y="37574"/>
                </a:lnTo>
                <a:lnTo>
                  <a:pt x="215658" y="14389"/>
                </a:lnTo>
                <a:lnTo>
                  <a:pt x="219664" y="729"/>
                </a:lnTo>
                <a:lnTo>
                  <a:pt x="234213" y="2292"/>
                </a:lnTo>
                <a:lnTo>
                  <a:pt x="26168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437421" y="546616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596865" y="559732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492771" y="574340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618711" y="585588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Freeform 67"/>
          <p:cNvSpPr/>
          <p:nvPr/>
        </p:nvSpPr>
        <p:spPr>
          <a:xfrm>
            <a:off x="10519278" y="5288345"/>
            <a:ext cx="445391" cy="720282"/>
          </a:xfrm>
          <a:custGeom>
            <a:avLst/>
            <a:gdLst/>
            <a:ahLst/>
            <a:cxnLst/>
            <a:rect l="l" t="t" r="r" b="b"/>
            <a:pathLst>
              <a:path w="445391" h="720282">
                <a:moveTo>
                  <a:pt x="0" y="104201"/>
                </a:moveTo>
                <a:lnTo>
                  <a:pt x="45355" y="123525"/>
                </a:lnTo>
                <a:lnTo>
                  <a:pt x="87754" y="145751"/>
                </a:lnTo>
                <a:lnTo>
                  <a:pt x="117564" y="151961"/>
                </a:lnTo>
                <a:lnTo>
                  <a:pt x="134185" y="151204"/>
                </a:lnTo>
                <a:lnTo>
                  <a:pt x="138938" y="144768"/>
                </a:lnTo>
                <a:lnTo>
                  <a:pt x="137550" y="133269"/>
                </a:lnTo>
                <a:lnTo>
                  <a:pt x="133840" y="128113"/>
                </a:lnTo>
                <a:lnTo>
                  <a:pt x="127659" y="136464"/>
                </a:lnTo>
                <a:lnTo>
                  <a:pt x="115596" y="153895"/>
                </a:lnTo>
                <a:lnTo>
                  <a:pt x="100645" y="175837"/>
                </a:lnTo>
                <a:lnTo>
                  <a:pt x="86777" y="200968"/>
                </a:lnTo>
                <a:lnTo>
                  <a:pt x="78232" y="233720"/>
                </a:lnTo>
                <a:lnTo>
                  <a:pt x="91866" y="282004"/>
                </a:lnTo>
                <a:lnTo>
                  <a:pt x="134812" y="311820"/>
                </a:lnTo>
                <a:lnTo>
                  <a:pt x="177112" y="319816"/>
                </a:lnTo>
                <a:lnTo>
                  <a:pt x="218023" y="321743"/>
                </a:lnTo>
                <a:lnTo>
                  <a:pt x="256738" y="322430"/>
                </a:lnTo>
                <a:lnTo>
                  <a:pt x="288613" y="324383"/>
                </a:lnTo>
                <a:lnTo>
                  <a:pt x="306658" y="328768"/>
                </a:lnTo>
                <a:lnTo>
                  <a:pt x="300050" y="329701"/>
                </a:lnTo>
                <a:lnTo>
                  <a:pt x="280173" y="305085"/>
                </a:lnTo>
                <a:lnTo>
                  <a:pt x="274853" y="299836"/>
                </a:lnTo>
                <a:lnTo>
                  <a:pt x="258017" y="317343"/>
                </a:lnTo>
                <a:lnTo>
                  <a:pt x="232576" y="342303"/>
                </a:lnTo>
                <a:lnTo>
                  <a:pt x="205286" y="369506"/>
                </a:lnTo>
                <a:lnTo>
                  <a:pt x="181504" y="396917"/>
                </a:lnTo>
                <a:lnTo>
                  <a:pt x="164348" y="426388"/>
                </a:lnTo>
                <a:lnTo>
                  <a:pt x="160324" y="470837"/>
                </a:lnTo>
                <a:lnTo>
                  <a:pt x="195996" y="516624"/>
                </a:lnTo>
                <a:lnTo>
                  <a:pt x="238918" y="529985"/>
                </a:lnTo>
                <a:lnTo>
                  <a:pt x="277945" y="533742"/>
                </a:lnTo>
                <a:lnTo>
                  <a:pt x="314355" y="535630"/>
                </a:lnTo>
                <a:lnTo>
                  <a:pt x="344926" y="538275"/>
                </a:lnTo>
                <a:lnTo>
                  <a:pt x="364770" y="542778"/>
                </a:lnTo>
                <a:lnTo>
                  <a:pt x="368031" y="546830"/>
                </a:lnTo>
                <a:lnTo>
                  <a:pt x="355081" y="539544"/>
                </a:lnTo>
                <a:lnTo>
                  <a:pt x="348080" y="528055"/>
                </a:lnTo>
                <a:lnTo>
                  <a:pt x="343623" y="533827"/>
                </a:lnTo>
                <a:lnTo>
                  <a:pt x="334775" y="550140"/>
                </a:lnTo>
                <a:lnTo>
                  <a:pt x="320586" y="569362"/>
                </a:lnTo>
                <a:lnTo>
                  <a:pt x="306361" y="592514"/>
                </a:lnTo>
                <a:lnTo>
                  <a:pt x="299069" y="623891"/>
                </a:lnTo>
                <a:lnTo>
                  <a:pt x="306653" y="661309"/>
                </a:lnTo>
                <a:lnTo>
                  <a:pt x="328528" y="690076"/>
                </a:lnTo>
                <a:lnTo>
                  <a:pt x="351909" y="704777"/>
                </a:lnTo>
                <a:lnTo>
                  <a:pt x="371812" y="709932"/>
                </a:lnTo>
                <a:lnTo>
                  <a:pt x="388771" y="709808"/>
                </a:lnTo>
                <a:lnTo>
                  <a:pt x="403130" y="710603"/>
                </a:lnTo>
                <a:lnTo>
                  <a:pt x="407599" y="717290"/>
                </a:lnTo>
                <a:lnTo>
                  <a:pt x="413466" y="720282"/>
                </a:lnTo>
                <a:lnTo>
                  <a:pt x="419973" y="720084"/>
                </a:lnTo>
                <a:lnTo>
                  <a:pt x="426360" y="717204"/>
                </a:lnTo>
                <a:lnTo>
                  <a:pt x="431867" y="712148"/>
                </a:lnTo>
                <a:lnTo>
                  <a:pt x="435736" y="705422"/>
                </a:lnTo>
                <a:lnTo>
                  <a:pt x="437208" y="697533"/>
                </a:lnTo>
                <a:lnTo>
                  <a:pt x="435523" y="688989"/>
                </a:lnTo>
                <a:lnTo>
                  <a:pt x="435523" y="688989"/>
                </a:lnTo>
                <a:lnTo>
                  <a:pt x="433130" y="664677"/>
                </a:lnTo>
                <a:lnTo>
                  <a:pt x="427106" y="641963"/>
                </a:lnTo>
                <a:lnTo>
                  <a:pt x="420828" y="625820"/>
                </a:lnTo>
                <a:lnTo>
                  <a:pt x="419246" y="618731"/>
                </a:lnTo>
                <a:lnTo>
                  <a:pt x="422097" y="623309"/>
                </a:lnTo>
                <a:lnTo>
                  <a:pt x="420420" y="632593"/>
                </a:lnTo>
                <a:lnTo>
                  <a:pt x="415482" y="631144"/>
                </a:lnTo>
                <a:lnTo>
                  <a:pt x="414425" y="617100"/>
                </a:lnTo>
                <a:lnTo>
                  <a:pt x="420647" y="596200"/>
                </a:lnTo>
                <a:lnTo>
                  <a:pt x="433627" y="571818"/>
                </a:lnTo>
                <a:lnTo>
                  <a:pt x="445391" y="539161"/>
                </a:lnTo>
                <a:lnTo>
                  <a:pt x="442204" y="494255"/>
                </a:lnTo>
                <a:lnTo>
                  <a:pt x="415560" y="460626"/>
                </a:lnTo>
                <a:lnTo>
                  <a:pt x="385457" y="446283"/>
                </a:lnTo>
                <a:lnTo>
                  <a:pt x="353756" y="439735"/>
                </a:lnTo>
                <a:lnTo>
                  <a:pt x="319755" y="436593"/>
                </a:lnTo>
                <a:lnTo>
                  <a:pt x="286651" y="434692"/>
                </a:lnTo>
                <a:lnTo>
                  <a:pt x="260879" y="432753"/>
                </a:lnTo>
                <a:lnTo>
                  <a:pt x="253195" y="434685"/>
                </a:lnTo>
                <a:lnTo>
                  <a:pt x="259944" y="460282"/>
                </a:lnTo>
                <a:lnTo>
                  <a:pt x="252682" y="474164"/>
                </a:lnTo>
                <a:lnTo>
                  <a:pt x="257587" y="462845"/>
                </a:lnTo>
                <a:lnTo>
                  <a:pt x="276305" y="441210"/>
                </a:lnTo>
                <a:lnTo>
                  <a:pt x="303372" y="414576"/>
                </a:lnTo>
                <a:lnTo>
                  <a:pt x="333316" y="385283"/>
                </a:lnTo>
                <a:lnTo>
                  <a:pt x="361739" y="352629"/>
                </a:lnTo>
                <a:lnTo>
                  <a:pt x="382089" y="305133"/>
                </a:lnTo>
                <a:lnTo>
                  <a:pt x="362227" y="248635"/>
                </a:lnTo>
                <a:lnTo>
                  <a:pt x="328399" y="228690"/>
                </a:lnTo>
                <a:lnTo>
                  <a:pt x="295136" y="221929"/>
                </a:lnTo>
                <a:lnTo>
                  <a:pt x="258857" y="219543"/>
                </a:lnTo>
                <a:lnTo>
                  <a:pt x="222504" y="218683"/>
                </a:lnTo>
                <a:lnTo>
                  <a:pt x="192184" y="217514"/>
                </a:lnTo>
                <a:lnTo>
                  <a:pt x="176670" y="216993"/>
                </a:lnTo>
                <a:lnTo>
                  <a:pt x="181914" y="230166"/>
                </a:lnTo>
                <a:lnTo>
                  <a:pt x="180660" y="252590"/>
                </a:lnTo>
                <a:lnTo>
                  <a:pt x="178460" y="250902"/>
                </a:lnTo>
                <a:lnTo>
                  <a:pt x="186850" y="235165"/>
                </a:lnTo>
                <a:lnTo>
                  <a:pt x="202286" y="212954"/>
                </a:lnTo>
                <a:lnTo>
                  <a:pt x="220187" y="186403"/>
                </a:lnTo>
                <a:lnTo>
                  <a:pt x="236007" y="153990"/>
                </a:lnTo>
                <a:lnTo>
                  <a:pt x="241291" y="113324"/>
                </a:lnTo>
                <a:lnTo>
                  <a:pt x="234216" y="72247"/>
                </a:lnTo>
                <a:lnTo>
                  <a:pt x="220414" y="41432"/>
                </a:lnTo>
                <a:lnTo>
                  <a:pt x="210239" y="19626"/>
                </a:lnTo>
                <a:lnTo>
                  <a:pt x="211184" y="5622"/>
                </a:lnTo>
                <a:lnTo>
                  <a:pt x="228775" y="5996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Freeform 68"/>
          <p:cNvSpPr/>
          <p:nvPr/>
        </p:nvSpPr>
        <p:spPr>
          <a:xfrm>
            <a:off x="10497882" y="5266949"/>
            <a:ext cx="445391" cy="720282"/>
          </a:xfrm>
          <a:custGeom>
            <a:avLst/>
            <a:gdLst/>
            <a:ahLst/>
            <a:cxnLst/>
            <a:rect l="l" t="t" r="r" b="b"/>
            <a:pathLst>
              <a:path w="445391" h="720282">
                <a:moveTo>
                  <a:pt x="0" y="104201"/>
                </a:moveTo>
                <a:lnTo>
                  <a:pt x="45355" y="123525"/>
                </a:lnTo>
                <a:lnTo>
                  <a:pt x="87754" y="145751"/>
                </a:lnTo>
                <a:lnTo>
                  <a:pt x="117564" y="151961"/>
                </a:lnTo>
                <a:lnTo>
                  <a:pt x="134185" y="151204"/>
                </a:lnTo>
                <a:lnTo>
                  <a:pt x="138938" y="144768"/>
                </a:lnTo>
                <a:lnTo>
                  <a:pt x="137550" y="133269"/>
                </a:lnTo>
                <a:lnTo>
                  <a:pt x="133840" y="128113"/>
                </a:lnTo>
                <a:lnTo>
                  <a:pt x="127659" y="136464"/>
                </a:lnTo>
                <a:lnTo>
                  <a:pt x="115596" y="153895"/>
                </a:lnTo>
                <a:lnTo>
                  <a:pt x="100645" y="175837"/>
                </a:lnTo>
                <a:lnTo>
                  <a:pt x="86777" y="200968"/>
                </a:lnTo>
                <a:lnTo>
                  <a:pt x="78232" y="233720"/>
                </a:lnTo>
                <a:lnTo>
                  <a:pt x="91866" y="282004"/>
                </a:lnTo>
                <a:lnTo>
                  <a:pt x="134812" y="311820"/>
                </a:lnTo>
                <a:lnTo>
                  <a:pt x="177112" y="319816"/>
                </a:lnTo>
                <a:lnTo>
                  <a:pt x="218023" y="321743"/>
                </a:lnTo>
                <a:lnTo>
                  <a:pt x="256738" y="322430"/>
                </a:lnTo>
                <a:lnTo>
                  <a:pt x="288613" y="324383"/>
                </a:lnTo>
                <a:lnTo>
                  <a:pt x="306658" y="328768"/>
                </a:lnTo>
                <a:lnTo>
                  <a:pt x="300050" y="329701"/>
                </a:lnTo>
                <a:lnTo>
                  <a:pt x="280173" y="305085"/>
                </a:lnTo>
                <a:lnTo>
                  <a:pt x="274853" y="299836"/>
                </a:lnTo>
                <a:lnTo>
                  <a:pt x="258017" y="317343"/>
                </a:lnTo>
                <a:lnTo>
                  <a:pt x="232576" y="342303"/>
                </a:lnTo>
                <a:lnTo>
                  <a:pt x="205286" y="369506"/>
                </a:lnTo>
                <a:lnTo>
                  <a:pt x="181504" y="396917"/>
                </a:lnTo>
                <a:lnTo>
                  <a:pt x="164348" y="426388"/>
                </a:lnTo>
                <a:lnTo>
                  <a:pt x="160324" y="470837"/>
                </a:lnTo>
                <a:lnTo>
                  <a:pt x="195996" y="516624"/>
                </a:lnTo>
                <a:lnTo>
                  <a:pt x="238918" y="529985"/>
                </a:lnTo>
                <a:lnTo>
                  <a:pt x="277945" y="533742"/>
                </a:lnTo>
                <a:lnTo>
                  <a:pt x="314355" y="535630"/>
                </a:lnTo>
                <a:lnTo>
                  <a:pt x="344926" y="538275"/>
                </a:lnTo>
                <a:lnTo>
                  <a:pt x="364770" y="542778"/>
                </a:lnTo>
                <a:lnTo>
                  <a:pt x="368031" y="546830"/>
                </a:lnTo>
                <a:lnTo>
                  <a:pt x="355081" y="539544"/>
                </a:lnTo>
                <a:lnTo>
                  <a:pt x="348080" y="528055"/>
                </a:lnTo>
                <a:lnTo>
                  <a:pt x="343623" y="533827"/>
                </a:lnTo>
                <a:lnTo>
                  <a:pt x="334775" y="550140"/>
                </a:lnTo>
                <a:lnTo>
                  <a:pt x="320586" y="569362"/>
                </a:lnTo>
                <a:lnTo>
                  <a:pt x="306361" y="592514"/>
                </a:lnTo>
                <a:lnTo>
                  <a:pt x="299069" y="623891"/>
                </a:lnTo>
                <a:lnTo>
                  <a:pt x="306653" y="661309"/>
                </a:lnTo>
                <a:lnTo>
                  <a:pt x="328528" y="690076"/>
                </a:lnTo>
                <a:lnTo>
                  <a:pt x="351909" y="704777"/>
                </a:lnTo>
                <a:lnTo>
                  <a:pt x="371812" y="709932"/>
                </a:lnTo>
                <a:lnTo>
                  <a:pt x="388771" y="709808"/>
                </a:lnTo>
                <a:lnTo>
                  <a:pt x="403130" y="710603"/>
                </a:lnTo>
                <a:lnTo>
                  <a:pt x="407599" y="717290"/>
                </a:lnTo>
                <a:lnTo>
                  <a:pt x="413466" y="720282"/>
                </a:lnTo>
                <a:lnTo>
                  <a:pt x="419973" y="720084"/>
                </a:lnTo>
                <a:lnTo>
                  <a:pt x="426360" y="717204"/>
                </a:lnTo>
                <a:lnTo>
                  <a:pt x="431867" y="712148"/>
                </a:lnTo>
                <a:lnTo>
                  <a:pt x="435736" y="705422"/>
                </a:lnTo>
                <a:lnTo>
                  <a:pt x="437208" y="697533"/>
                </a:lnTo>
                <a:lnTo>
                  <a:pt x="435523" y="688989"/>
                </a:lnTo>
                <a:lnTo>
                  <a:pt x="435523" y="688989"/>
                </a:lnTo>
                <a:lnTo>
                  <a:pt x="433130" y="664677"/>
                </a:lnTo>
                <a:lnTo>
                  <a:pt x="427106" y="641963"/>
                </a:lnTo>
                <a:lnTo>
                  <a:pt x="420828" y="625820"/>
                </a:lnTo>
                <a:lnTo>
                  <a:pt x="419246" y="618731"/>
                </a:lnTo>
                <a:lnTo>
                  <a:pt x="422097" y="623309"/>
                </a:lnTo>
                <a:lnTo>
                  <a:pt x="420420" y="632593"/>
                </a:lnTo>
                <a:lnTo>
                  <a:pt x="415482" y="631144"/>
                </a:lnTo>
                <a:lnTo>
                  <a:pt x="414425" y="617100"/>
                </a:lnTo>
                <a:lnTo>
                  <a:pt x="420647" y="596200"/>
                </a:lnTo>
                <a:lnTo>
                  <a:pt x="433627" y="571818"/>
                </a:lnTo>
                <a:lnTo>
                  <a:pt x="445391" y="539161"/>
                </a:lnTo>
                <a:lnTo>
                  <a:pt x="442204" y="494255"/>
                </a:lnTo>
                <a:lnTo>
                  <a:pt x="415560" y="460626"/>
                </a:lnTo>
                <a:lnTo>
                  <a:pt x="385457" y="446283"/>
                </a:lnTo>
                <a:lnTo>
                  <a:pt x="353756" y="439735"/>
                </a:lnTo>
                <a:lnTo>
                  <a:pt x="319755" y="436593"/>
                </a:lnTo>
                <a:lnTo>
                  <a:pt x="286651" y="434692"/>
                </a:lnTo>
                <a:lnTo>
                  <a:pt x="260879" y="432753"/>
                </a:lnTo>
                <a:lnTo>
                  <a:pt x="253195" y="434685"/>
                </a:lnTo>
                <a:lnTo>
                  <a:pt x="259944" y="460282"/>
                </a:lnTo>
                <a:lnTo>
                  <a:pt x="252682" y="474164"/>
                </a:lnTo>
                <a:lnTo>
                  <a:pt x="257587" y="462845"/>
                </a:lnTo>
                <a:lnTo>
                  <a:pt x="276305" y="441210"/>
                </a:lnTo>
                <a:lnTo>
                  <a:pt x="303372" y="414576"/>
                </a:lnTo>
                <a:lnTo>
                  <a:pt x="333316" y="385283"/>
                </a:lnTo>
                <a:lnTo>
                  <a:pt x="361739" y="352629"/>
                </a:lnTo>
                <a:lnTo>
                  <a:pt x="382089" y="305133"/>
                </a:lnTo>
                <a:lnTo>
                  <a:pt x="362227" y="248635"/>
                </a:lnTo>
                <a:lnTo>
                  <a:pt x="328399" y="228690"/>
                </a:lnTo>
                <a:lnTo>
                  <a:pt x="295136" y="221929"/>
                </a:lnTo>
                <a:lnTo>
                  <a:pt x="258857" y="219543"/>
                </a:lnTo>
                <a:lnTo>
                  <a:pt x="222504" y="218683"/>
                </a:lnTo>
                <a:lnTo>
                  <a:pt x="192184" y="217514"/>
                </a:lnTo>
                <a:lnTo>
                  <a:pt x="176670" y="216993"/>
                </a:lnTo>
                <a:lnTo>
                  <a:pt x="181914" y="230166"/>
                </a:lnTo>
                <a:lnTo>
                  <a:pt x="180660" y="252590"/>
                </a:lnTo>
                <a:lnTo>
                  <a:pt x="178460" y="250902"/>
                </a:lnTo>
                <a:lnTo>
                  <a:pt x="186850" y="235165"/>
                </a:lnTo>
                <a:lnTo>
                  <a:pt x="202286" y="212954"/>
                </a:lnTo>
                <a:lnTo>
                  <a:pt x="220187" y="186403"/>
                </a:lnTo>
                <a:lnTo>
                  <a:pt x="236007" y="153990"/>
                </a:lnTo>
                <a:lnTo>
                  <a:pt x="241291" y="113324"/>
                </a:lnTo>
                <a:lnTo>
                  <a:pt x="234216" y="72247"/>
                </a:lnTo>
                <a:lnTo>
                  <a:pt x="220414" y="41432"/>
                </a:lnTo>
                <a:lnTo>
                  <a:pt x="210239" y="19626"/>
                </a:lnTo>
                <a:lnTo>
                  <a:pt x="211184" y="5622"/>
                </a:lnTo>
                <a:lnTo>
                  <a:pt x="228775" y="5996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584535" y="5467311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785259" y="554672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708802" y="571517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870228" y="578738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10651099" y="5259101"/>
            <a:ext cx="578098" cy="589617"/>
          </a:xfrm>
          <a:custGeom>
            <a:avLst/>
            <a:gdLst/>
            <a:ahLst/>
            <a:cxnLst/>
            <a:rect l="l" t="t" r="r" b="b"/>
            <a:pathLst>
              <a:path w="578098" h="589617">
                <a:moveTo>
                  <a:pt x="0" y="162689"/>
                </a:moveTo>
                <a:lnTo>
                  <a:pt x="47525" y="169105"/>
                </a:lnTo>
                <a:lnTo>
                  <a:pt x="93611" y="178018"/>
                </a:lnTo>
                <a:lnTo>
                  <a:pt x="122842" y="175046"/>
                </a:lnTo>
                <a:lnTo>
                  <a:pt x="137694" y="169482"/>
                </a:lnTo>
                <a:lnTo>
                  <a:pt x="139503" y="162003"/>
                </a:lnTo>
                <a:lnTo>
                  <a:pt x="133787" y="150664"/>
                </a:lnTo>
                <a:lnTo>
                  <a:pt x="128633" y="145754"/>
                </a:lnTo>
                <a:lnTo>
                  <a:pt x="124862" y="155007"/>
                </a:lnTo>
                <a:lnTo>
                  <a:pt x="117753" y="174428"/>
                </a:lnTo>
                <a:lnTo>
                  <a:pt x="109089" y="198656"/>
                </a:lnTo>
                <a:lnTo>
                  <a:pt x="102313" y="225337"/>
                </a:lnTo>
                <a:lnTo>
                  <a:pt x="102556" y="257862"/>
                </a:lnTo>
                <a:lnTo>
                  <a:pt x="129394" y="299763"/>
                </a:lnTo>
                <a:lnTo>
                  <a:pt x="178161" y="313752"/>
                </a:lnTo>
                <a:lnTo>
                  <a:pt x="219422" y="308163"/>
                </a:lnTo>
                <a:lnTo>
                  <a:pt x="258401" y="297618"/>
                </a:lnTo>
                <a:lnTo>
                  <a:pt x="295429" y="286518"/>
                </a:lnTo>
                <a:lnTo>
                  <a:pt x="326685" y="278487"/>
                </a:lnTo>
                <a:lnTo>
                  <a:pt x="346027" y="276709"/>
                </a:lnTo>
                <a:lnTo>
                  <a:pt x="341712" y="279649"/>
                </a:lnTo>
                <a:lnTo>
                  <a:pt x="314596" y="261747"/>
                </a:lnTo>
                <a:lnTo>
                  <a:pt x="307957" y="256678"/>
                </a:lnTo>
                <a:lnTo>
                  <a:pt x="296635" y="277232"/>
                </a:lnTo>
                <a:lnTo>
                  <a:pt x="279087" y="307077"/>
                </a:lnTo>
                <a:lnTo>
                  <a:pt x="260450" y="339374"/>
                </a:lnTo>
                <a:lnTo>
                  <a:pt x="245288" y="370717"/>
                </a:lnTo>
                <a:lnTo>
                  <a:pt x="236990" y="402151"/>
                </a:lnTo>
                <a:lnTo>
                  <a:pt x="246139" y="445465"/>
                </a:lnTo>
                <a:lnTo>
                  <a:pt x="294360" y="475926"/>
                </a:lnTo>
                <a:lnTo>
                  <a:pt x="337423" y="474153"/>
                </a:lnTo>
                <a:lnTo>
                  <a:pt x="375184" y="465459"/>
                </a:lnTo>
                <a:lnTo>
                  <a:pt x="410644" y="455818"/>
                </a:lnTo>
                <a:lnTo>
                  <a:pt x="441228" y="448502"/>
                </a:lnTo>
                <a:lnTo>
                  <a:pt x="462696" y="446023"/>
                </a:lnTo>
                <a:lnTo>
                  <a:pt x="469116" y="448506"/>
                </a:lnTo>
                <a:lnTo>
                  <a:pt x="455657" y="446559"/>
                </a:lnTo>
                <a:lnTo>
                  <a:pt x="443992" y="436024"/>
                </a:lnTo>
                <a:lnTo>
                  <a:pt x="441308" y="440525"/>
                </a:lnTo>
                <a:lnTo>
                  <a:pt x="437726" y="456895"/>
                </a:lnTo>
                <a:lnTo>
                  <a:pt x="430040" y="477769"/>
                </a:lnTo>
                <a:lnTo>
                  <a:pt x="423557" y="502784"/>
                </a:lnTo>
                <a:lnTo>
                  <a:pt x="426624" y="534461"/>
                </a:lnTo>
                <a:lnTo>
                  <a:pt x="447046" y="567020"/>
                </a:lnTo>
                <a:lnTo>
                  <a:pt x="477491" y="585020"/>
                </a:lnTo>
                <a:lnTo>
                  <a:pt x="503786" y="589617"/>
                </a:lnTo>
                <a:lnTo>
                  <a:pt x="523885" y="587208"/>
                </a:lnTo>
                <a:lnTo>
                  <a:pt x="539560" y="581200"/>
                </a:lnTo>
                <a:lnTo>
                  <a:pt x="552771" y="576734"/>
                </a:lnTo>
                <a:lnTo>
                  <a:pt x="558445" y="581553"/>
                </a:lnTo>
                <a:lnTo>
                  <a:pt x="564172" y="582438"/>
                </a:lnTo>
                <a:lnTo>
                  <a:pt x="569475" y="580116"/>
                </a:lnTo>
                <a:lnTo>
                  <a:pt x="573880" y="575311"/>
                </a:lnTo>
                <a:lnTo>
                  <a:pt x="576913" y="568749"/>
                </a:lnTo>
                <a:lnTo>
                  <a:pt x="578098" y="561155"/>
                </a:lnTo>
                <a:lnTo>
                  <a:pt x="576961" y="553256"/>
                </a:lnTo>
                <a:lnTo>
                  <a:pt x="573027" y="545777"/>
                </a:lnTo>
                <a:lnTo>
                  <a:pt x="573027" y="545777"/>
                </a:lnTo>
                <a:lnTo>
                  <a:pt x="561907" y="525390"/>
                </a:lnTo>
                <a:lnTo>
                  <a:pt x="548022" y="507545"/>
                </a:lnTo>
                <a:lnTo>
                  <a:pt x="535904" y="495376"/>
                </a:lnTo>
                <a:lnTo>
                  <a:pt x="531069" y="489363"/>
                </a:lnTo>
                <a:lnTo>
                  <a:pt x="535473" y="492778"/>
                </a:lnTo>
                <a:lnTo>
                  <a:pt x="538184" y="504242"/>
                </a:lnTo>
                <a:lnTo>
                  <a:pt x="533441" y="507090"/>
                </a:lnTo>
                <a:lnTo>
                  <a:pt x="528371" y="496069"/>
                </a:lnTo>
                <a:lnTo>
                  <a:pt x="528291" y="476070"/>
                </a:lnTo>
                <a:lnTo>
                  <a:pt x="533571" y="450584"/>
                </a:lnTo>
                <a:lnTo>
                  <a:pt x="535051" y="416902"/>
                </a:lnTo>
                <a:lnTo>
                  <a:pt x="517083" y="376358"/>
                </a:lnTo>
                <a:lnTo>
                  <a:pt x="482534" y="355957"/>
                </a:lnTo>
                <a:lnTo>
                  <a:pt x="451243" y="352973"/>
                </a:lnTo>
                <a:lnTo>
                  <a:pt x="419639" y="357026"/>
                </a:lnTo>
                <a:lnTo>
                  <a:pt x="386162" y="364829"/>
                </a:lnTo>
                <a:lnTo>
                  <a:pt x="353425" y="373538"/>
                </a:lnTo>
                <a:lnTo>
                  <a:pt x="327042" y="380027"/>
                </a:lnTo>
                <a:lnTo>
                  <a:pt x="318047" y="383996"/>
                </a:lnTo>
                <a:lnTo>
                  <a:pt x="332645" y="405794"/>
                </a:lnTo>
                <a:lnTo>
                  <a:pt x="330001" y="423390"/>
                </a:lnTo>
                <a:lnTo>
                  <a:pt x="331412" y="412308"/>
                </a:lnTo>
                <a:lnTo>
                  <a:pt x="343340" y="387555"/>
                </a:lnTo>
                <a:lnTo>
                  <a:pt x="361899" y="355859"/>
                </a:lnTo>
                <a:lnTo>
                  <a:pt x="382474" y="320989"/>
                </a:lnTo>
                <a:lnTo>
                  <a:pt x="400744" y="283492"/>
                </a:lnTo>
                <a:lnTo>
                  <a:pt x="407144" y="233305"/>
                </a:lnTo>
                <a:lnTo>
                  <a:pt x="371370" y="187235"/>
                </a:lnTo>
                <a:lnTo>
                  <a:pt x="335363" y="180004"/>
                </a:lnTo>
                <a:lnTo>
                  <a:pt x="302647" y="183967"/>
                </a:lnTo>
                <a:lnTo>
                  <a:pt x="267616" y="192794"/>
                </a:lnTo>
                <a:lnTo>
                  <a:pt x="232551" y="203089"/>
                </a:lnTo>
                <a:lnTo>
                  <a:pt x="202743" y="211354"/>
                </a:lnTo>
                <a:lnTo>
                  <a:pt x="186646" y="215647"/>
                </a:lnTo>
                <a:lnTo>
                  <a:pt x="195158" y="226154"/>
                </a:lnTo>
                <a:lnTo>
                  <a:pt x="201139" y="249420"/>
                </a:lnTo>
                <a:lnTo>
                  <a:pt x="198578" y="249205"/>
                </a:lnTo>
                <a:lnTo>
                  <a:pt x="202544" y="232562"/>
                </a:lnTo>
                <a:lnTo>
                  <a:pt x="211565" y="208041"/>
                </a:lnTo>
                <a:lnTo>
                  <a:pt x="221838" y="178950"/>
                </a:lnTo>
                <a:lnTo>
                  <a:pt x="228753" y="144924"/>
                </a:lnTo>
                <a:lnTo>
                  <a:pt x="223311" y="105306"/>
                </a:lnTo>
                <a:lnTo>
                  <a:pt x="204916" y="68942"/>
                </a:lnTo>
                <a:lnTo>
                  <a:pt x="183189" y="44920"/>
                </a:lnTo>
                <a:lnTo>
                  <a:pt x="167574" y="28229"/>
                </a:lnTo>
                <a:lnTo>
                  <a:pt x="164639" y="15457"/>
                </a:lnTo>
                <a:lnTo>
                  <a:pt x="182050" y="11841"/>
                </a:lnTo>
                <a:lnTo>
                  <a:pt x="208233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Freeform 74"/>
          <p:cNvSpPr/>
          <p:nvPr/>
        </p:nvSpPr>
        <p:spPr>
          <a:xfrm>
            <a:off x="10629703" y="5237705"/>
            <a:ext cx="578098" cy="589617"/>
          </a:xfrm>
          <a:custGeom>
            <a:avLst/>
            <a:gdLst/>
            <a:ahLst/>
            <a:cxnLst/>
            <a:rect l="l" t="t" r="r" b="b"/>
            <a:pathLst>
              <a:path w="578098" h="589617">
                <a:moveTo>
                  <a:pt x="0" y="162689"/>
                </a:moveTo>
                <a:lnTo>
                  <a:pt x="47525" y="169105"/>
                </a:lnTo>
                <a:lnTo>
                  <a:pt x="93611" y="178018"/>
                </a:lnTo>
                <a:lnTo>
                  <a:pt x="122842" y="175046"/>
                </a:lnTo>
                <a:lnTo>
                  <a:pt x="137694" y="169482"/>
                </a:lnTo>
                <a:lnTo>
                  <a:pt x="139503" y="162003"/>
                </a:lnTo>
                <a:lnTo>
                  <a:pt x="133787" y="150664"/>
                </a:lnTo>
                <a:lnTo>
                  <a:pt x="128633" y="145754"/>
                </a:lnTo>
                <a:lnTo>
                  <a:pt x="124862" y="155007"/>
                </a:lnTo>
                <a:lnTo>
                  <a:pt x="117753" y="174428"/>
                </a:lnTo>
                <a:lnTo>
                  <a:pt x="109089" y="198656"/>
                </a:lnTo>
                <a:lnTo>
                  <a:pt x="102313" y="225337"/>
                </a:lnTo>
                <a:lnTo>
                  <a:pt x="102556" y="257862"/>
                </a:lnTo>
                <a:lnTo>
                  <a:pt x="129394" y="299763"/>
                </a:lnTo>
                <a:lnTo>
                  <a:pt x="178161" y="313752"/>
                </a:lnTo>
                <a:lnTo>
                  <a:pt x="219422" y="308163"/>
                </a:lnTo>
                <a:lnTo>
                  <a:pt x="258401" y="297618"/>
                </a:lnTo>
                <a:lnTo>
                  <a:pt x="295429" y="286518"/>
                </a:lnTo>
                <a:lnTo>
                  <a:pt x="326685" y="278487"/>
                </a:lnTo>
                <a:lnTo>
                  <a:pt x="346027" y="276709"/>
                </a:lnTo>
                <a:lnTo>
                  <a:pt x="341712" y="279649"/>
                </a:lnTo>
                <a:lnTo>
                  <a:pt x="314596" y="261747"/>
                </a:lnTo>
                <a:lnTo>
                  <a:pt x="307957" y="256678"/>
                </a:lnTo>
                <a:lnTo>
                  <a:pt x="296635" y="277232"/>
                </a:lnTo>
                <a:lnTo>
                  <a:pt x="279087" y="307077"/>
                </a:lnTo>
                <a:lnTo>
                  <a:pt x="260450" y="339374"/>
                </a:lnTo>
                <a:lnTo>
                  <a:pt x="245288" y="370717"/>
                </a:lnTo>
                <a:lnTo>
                  <a:pt x="236990" y="402151"/>
                </a:lnTo>
                <a:lnTo>
                  <a:pt x="246139" y="445465"/>
                </a:lnTo>
                <a:lnTo>
                  <a:pt x="294360" y="475926"/>
                </a:lnTo>
                <a:lnTo>
                  <a:pt x="337423" y="474153"/>
                </a:lnTo>
                <a:lnTo>
                  <a:pt x="375184" y="465459"/>
                </a:lnTo>
                <a:lnTo>
                  <a:pt x="410644" y="455818"/>
                </a:lnTo>
                <a:lnTo>
                  <a:pt x="441228" y="448502"/>
                </a:lnTo>
                <a:lnTo>
                  <a:pt x="462696" y="446023"/>
                </a:lnTo>
                <a:lnTo>
                  <a:pt x="469116" y="448506"/>
                </a:lnTo>
                <a:lnTo>
                  <a:pt x="455657" y="446559"/>
                </a:lnTo>
                <a:lnTo>
                  <a:pt x="443992" y="436024"/>
                </a:lnTo>
                <a:lnTo>
                  <a:pt x="441308" y="440525"/>
                </a:lnTo>
                <a:lnTo>
                  <a:pt x="437726" y="456895"/>
                </a:lnTo>
                <a:lnTo>
                  <a:pt x="430040" y="477769"/>
                </a:lnTo>
                <a:lnTo>
                  <a:pt x="423557" y="502784"/>
                </a:lnTo>
                <a:lnTo>
                  <a:pt x="426624" y="534461"/>
                </a:lnTo>
                <a:lnTo>
                  <a:pt x="447046" y="567020"/>
                </a:lnTo>
                <a:lnTo>
                  <a:pt x="477491" y="585020"/>
                </a:lnTo>
                <a:lnTo>
                  <a:pt x="503786" y="589617"/>
                </a:lnTo>
                <a:lnTo>
                  <a:pt x="523885" y="587208"/>
                </a:lnTo>
                <a:lnTo>
                  <a:pt x="539560" y="581200"/>
                </a:lnTo>
                <a:lnTo>
                  <a:pt x="552771" y="576734"/>
                </a:lnTo>
                <a:lnTo>
                  <a:pt x="558445" y="581553"/>
                </a:lnTo>
                <a:lnTo>
                  <a:pt x="564172" y="582438"/>
                </a:lnTo>
                <a:lnTo>
                  <a:pt x="569475" y="580116"/>
                </a:lnTo>
                <a:lnTo>
                  <a:pt x="573880" y="575311"/>
                </a:lnTo>
                <a:lnTo>
                  <a:pt x="576913" y="568749"/>
                </a:lnTo>
                <a:lnTo>
                  <a:pt x="578098" y="561155"/>
                </a:lnTo>
                <a:lnTo>
                  <a:pt x="576961" y="553256"/>
                </a:lnTo>
                <a:lnTo>
                  <a:pt x="573027" y="545777"/>
                </a:lnTo>
                <a:lnTo>
                  <a:pt x="573027" y="545777"/>
                </a:lnTo>
                <a:lnTo>
                  <a:pt x="561907" y="525390"/>
                </a:lnTo>
                <a:lnTo>
                  <a:pt x="548022" y="507545"/>
                </a:lnTo>
                <a:lnTo>
                  <a:pt x="535904" y="495376"/>
                </a:lnTo>
                <a:lnTo>
                  <a:pt x="531069" y="489363"/>
                </a:lnTo>
                <a:lnTo>
                  <a:pt x="535473" y="492778"/>
                </a:lnTo>
                <a:lnTo>
                  <a:pt x="538184" y="504242"/>
                </a:lnTo>
                <a:lnTo>
                  <a:pt x="533441" y="507090"/>
                </a:lnTo>
                <a:lnTo>
                  <a:pt x="528371" y="496069"/>
                </a:lnTo>
                <a:lnTo>
                  <a:pt x="528291" y="476070"/>
                </a:lnTo>
                <a:lnTo>
                  <a:pt x="533571" y="450584"/>
                </a:lnTo>
                <a:lnTo>
                  <a:pt x="535051" y="416902"/>
                </a:lnTo>
                <a:lnTo>
                  <a:pt x="517083" y="376358"/>
                </a:lnTo>
                <a:lnTo>
                  <a:pt x="482534" y="355957"/>
                </a:lnTo>
                <a:lnTo>
                  <a:pt x="451243" y="352973"/>
                </a:lnTo>
                <a:lnTo>
                  <a:pt x="419639" y="357026"/>
                </a:lnTo>
                <a:lnTo>
                  <a:pt x="386162" y="364829"/>
                </a:lnTo>
                <a:lnTo>
                  <a:pt x="353425" y="373538"/>
                </a:lnTo>
                <a:lnTo>
                  <a:pt x="327042" y="380027"/>
                </a:lnTo>
                <a:lnTo>
                  <a:pt x="318047" y="383996"/>
                </a:lnTo>
                <a:lnTo>
                  <a:pt x="332645" y="405794"/>
                </a:lnTo>
                <a:lnTo>
                  <a:pt x="330001" y="423390"/>
                </a:lnTo>
                <a:lnTo>
                  <a:pt x="331412" y="412308"/>
                </a:lnTo>
                <a:lnTo>
                  <a:pt x="343340" y="387555"/>
                </a:lnTo>
                <a:lnTo>
                  <a:pt x="361899" y="355859"/>
                </a:lnTo>
                <a:lnTo>
                  <a:pt x="382474" y="320989"/>
                </a:lnTo>
                <a:lnTo>
                  <a:pt x="400744" y="283492"/>
                </a:lnTo>
                <a:lnTo>
                  <a:pt x="407144" y="233305"/>
                </a:lnTo>
                <a:lnTo>
                  <a:pt x="371370" y="187235"/>
                </a:lnTo>
                <a:lnTo>
                  <a:pt x="335363" y="180004"/>
                </a:lnTo>
                <a:lnTo>
                  <a:pt x="302647" y="183967"/>
                </a:lnTo>
                <a:lnTo>
                  <a:pt x="267616" y="192794"/>
                </a:lnTo>
                <a:lnTo>
                  <a:pt x="232551" y="203089"/>
                </a:lnTo>
                <a:lnTo>
                  <a:pt x="202743" y="211354"/>
                </a:lnTo>
                <a:lnTo>
                  <a:pt x="186646" y="215647"/>
                </a:lnTo>
                <a:lnTo>
                  <a:pt x="195158" y="226154"/>
                </a:lnTo>
                <a:lnTo>
                  <a:pt x="201139" y="249420"/>
                </a:lnTo>
                <a:lnTo>
                  <a:pt x="198578" y="249205"/>
                </a:lnTo>
                <a:lnTo>
                  <a:pt x="202544" y="232562"/>
                </a:lnTo>
                <a:lnTo>
                  <a:pt x="211565" y="208041"/>
                </a:lnTo>
                <a:lnTo>
                  <a:pt x="221838" y="178950"/>
                </a:lnTo>
                <a:lnTo>
                  <a:pt x="228753" y="144924"/>
                </a:lnTo>
                <a:lnTo>
                  <a:pt x="223311" y="105306"/>
                </a:lnTo>
                <a:lnTo>
                  <a:pt x="204916" y="68942"/>
                </a:lnTo>
                <a:lnTo>
                  <a:pt x="183189" y="44920"/>
                </a:lnTo>
                <a:lnTo>
                  <a:pt x="167574" y="28229"/>
                </a:lnTo>
                <a:lnTo>
                  <a:pt x="164639" y="15457"/>
                </a:lnTo>
                <a:lnTo>
                  <a:pt x="182050" y="11841"/>
                </a:lnTo>
                <a:lnTo>
                  <a:pt x="208233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738757" y="544855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0950393" y="546040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0922903" y="563392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1097396" y="565079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Freeform 79"/>
          <p:cNvSpPr/>
          <p:nvPr/>
        </p:nvSpPr>
        <p:spPr>
          <a:xfrm>
            <a:off x="10815790" y="5243607"/>
            <a:ext cx="616265" cy="411216"/>
          </a:xfrm>
          <a:custGeom>
            <a:avLst/>
            <a:gdLst/>
            <a:ahLst/>
            <a:cxnLst/>
            <a:rect l="l" t="t" r="r" b="b"/>
            <a:pathLst>
              <a:path w="616265" h="411216">
                <a:moveTo>
                  <a:pt x="0" y="193677"/>
                </a:moveTo>
                <a:lnTo>
                  <a:pt x="43282" y="186998"/>
                </a:lnTo>
                <a:lnTo>
                  <a:pt x="86109" y="182090"/>
                </a:lnTo>
                <a:lnTo>
                  <a:pt x="110610" y="171312"/>
                </a:lnTo>
                <a:lnTo>
                  <a:pt x="121920" y="162385"/>
                </a:lnTo>
                <a:lnTo>
                  <a:pt x="121162" y="155539"/>
                </a:lnTo>
                <a:lnTo>
                  <a:pt x="112330" y="147034"/>
                </a:lnTo>
                <a:lnTo>
                  <a:pt x="106235" y="143747"/>
                </a:lnTo>
                <a:lnTo>
                  <a:pt x="105264" y="152993"/>
                </a:lnTo>
                <a:lnTo>
                  <a:pt x="103919" y="172109"/>
                </a:lnTo>
                <a:lnTo>
                  <a:pt x="102433" y="195718"/>
                </a:lnTo>
                <a:lnTo>
                  <a:pt x="103253" y="220765"/>
                </a:lnTo>
                <a:lnTo>
                  <a:pt x="111827" y="249034"/>
                </a:lnTo>
                <a:lnTo>
                  <a:pt x="147335" y="278364"/>
                </a:lnTo>
                <a:lnTo>
                  <a:pt x="193483" y="275909"/>
                </a:lnTo>
                <a:lnTo>
                  <a:pt x="227640" y="259001"/>
                </a:lnTo>
                <a:lnTo>
                  <a:pt x="259026" y="238358"/>
                </a:lnTo>
                <a:lnTo>
                  <a:pt x="288835" y="217647"/>
                </a:lnTo>
                <a:lnTo>
                  <a:pt x="314580" y="201147"/>
                </a:lnTo>
                <a:lnTo>
                  <a:pt x="331820" y="193414"/>
                </a:lnTo>
                <a:lnTo>
                  <a:pt x="330203" y="196867"/>
                </a:lnTo>
                <a:lnTo>
                  <a:pt x="300916" y="189095"/>
                </a:lnTo>
                <a:lnTo>
                  <a:pt x="293285" y="185738"/>
                </a:lnTo>
                <a:lnTo>
                  <a:pt x="288637" y="206819"/>
                </a:lnTo>
                <a:lnTo>
                  <a:pt x="280911" y="237742"/>
                </a:lnTo>
                <a:lnTo>
                  <a:pt x="272894" y="270994"/>
                </a:lnTo>
                <a:lnTo>
                  <a:pt x="267742" y="302285"/>
                </a:lnTo>
                <a:lnTo>
                  <a:pt x="268732" y="331688"/>
                </a:lnTo>
                <a:lnTo>
                  <a:pt x="289305" y="367301"/>
                </a:lnTo>
                <a:lnTo>
                  <a:pt x="340355" y="378464"/>
                </a:lnTo>
                <a:lnTo>
                  <a:pt x="376709" y="363907"/>
                </a:lnTo>
                <a:lnTo>
                  <a:pt x="407505" y="344989"/>
                </a:lnTo>
                <a:lnTo>
                  <a:pt x="436452" y="325746"/>
                </a:lnTo>
                <a:lnTo>
                  <a:pt x="461975" y="309797"/>
                </a:lnTo>
                <a:lnTo>
                  <a:pt x="481074" y="300582"/>
                </a:lnTo>
                <a:lnTo>
                  <a:pt x="488898" y="300132"/>
                </a:lnTo>
                <a:lnTo>
                  <a:pt x="477951" y="302763"/>
                </a:lnTo>
                <a:lnTo>
                  <a:pt x="463518" y="296552"/>
                </a:lnTo>
                <a:lnTo>
                  <a:pt x="461899" y="300031"/>
                </a:lnTo>
                <a:lnTo>
                  <a:pt x="463152" y="314573"/>
                </a:lnTo>
                <a:lnTo>
                  <a:pt x="462203" y="334368"/>
                </a:lnTo>
                <a:lnTo>
                  <a:pt x="463686" y="357713"/>
                </a:lnTo>
                <a:lnTo>
                  <a:pt x="476171" y="384585"/>
                </a:lnTo>
                <a:lnTo>
                  <a:pt x="504908" y="406246"/>
                </a:lnTo>
                <a:lnTo>
                  <a:pt x="536810" y="411216"/>
                </a:lnTo>
                <a:lnTo>
                  <a:pt x="560692" y="406387"/>
                </a:lnTo>
                <a:lnTo>
                  <a:pt x="577505" y="397775"/>
                </a:lnTo>
                <a:lnTo>
                  <a:pt x="589556" y="387577"/>
                </a:lnTo>
                <a:lnTo>
                  <a:pt x="599711" y="379494"/>
                </a:lnTo>
                <a:lnTo>
                  <a:pt x="605700" y="382102"/>
                </a:lnTo>
                <a:lnTo>
                  <a:pt x="610498" y="381281"/>
                </a:lnTo>
                <a:lnTo>
                  <a:pt x="613956" y="377793"/>
                </a:lnTo>
                <a:lnTo>
                  <a:pt x="615928" y="372398"/>
                </a:lnTo>
                <a:lnTo>
                  <a:pt x="616265" y="365860"/>
                </a:lnTo>
                <a:lnTo>
                  <a:pt x="614821" y="358939"/>
                </a:lnTo>
                <a:lnTo>
                  <a:pt x="611448" y="352397"/>
                </a:lnTo>
                <a:lnTo>
                  <a:pt x="606000" y="346996"/>
                </a:lnTo>
                <a:lnTo>
                  <a:pt x="606000" y="346996"/>
                </a:lnTo>
                <a:lnTo>
                  <a:pt x="589677" y="333788"/>
                </a:lnTo>
                <a:lnTo>
                  <a:pt x="571710" y="323523"/>
                </a:lnTo>
                <a:lnTo>
                  <a:pt x="556717" y="317393"/>
                </a:lnTo>
                <a:lnTo>
                  <a:pt x="549563" y="313950"/>
                </a:lnTo>
                <a:lnTo>
                  <a:pt x="553928" y="315310"/>
                </a:lnTo>
                <a:lnTo>
                  <a:pt x="560836" y="325204"/>
                </a:lnTo>
                <a:lnTo>
                  <a:pt x="558276" y="330624"/>
                </a:lnTo>
                <a:lnTo>
                  <a:pt x="551031" y="323494"/>
                </a:lnTo>
                <a:lnTo>
                  <a:pt x="545609" y="306740"/>
                </a:lnTo>
                <a:lnTo>
                  <a:pt x="543271" y="283472"/>
                </a:lnTo>
                <a:lnTo>
                  <a:pt x="534882" y="253681"/>
                </a:lnTo>
                <a:lnTo>
                  <a:pt x="506565" y="224359"/>
                </a:lnTo>
                <a:lnTo>
                  <a:pt x="471671" y="218251"/>
                </a:lnTo>
                <a:lnTo>
                  <a:pt x="444234" y="225220"/>
                </a:lnTo>
                <a:lnTo>
                  <a:pt x="417620" y="238350"/>
                </a:lnTo>
                <a:lnTo>
                  <a:pt x="389958" y="255419"/>
                </a:lnTo>
                <a:lnTo>
                  <a:pt x="362925" y="273185"/>
                </a:lnTo>
                <a:lnTo>
                  <a:pt x="340533" y="287289"/>
                </a:lnTo>
                <a:lnTo>
                  <a:pt x="331970" y="293939"/>
                </a:lnTo>
                <a:lnTo>
                  <a:pt x="350710" y="308308"/>
                </a:lnTo>
                <a:lnTo>
                  <a:pt x="353892" y="325819"/>
                </a:lnTo>
                <a:lnTo>
                  <a:pt x="352188" y="316130"/>
                </a:lnTo>
                <a:lnTo>
                  <a:pt x="356227" y="291355"/>
                </a:lnTo>
                <a:lnTo>
                  <a:pt x="364324" y="258656"/>
                </a:lnTo>
                <a:lnTo>
                  <a:pt x="373370" y="222688"/>
                </a:lnTo>
                <a:lnTo>
                  <a:pt x="379700" y="185151"/>
                </a:lnTo>
                <a:lnTo>
                  <a:pt x="371780" y="139268"/>
                </a:lnTo>
                <a:lnTo>
                  <a:pt x="327429" y="110071"/>
                </a:lnTo>
                <a:lnTo>
                  <a:pt x="295058" y="114507"/>
                </a:lnTo>
                <a:lnTo>
                  <a:pt x="267675" y="127563"/>
                </a:lnTo>
                <a:lnTo>
                  <a:pt x="239115" y="145679"/>
                </a:lnTo>
                <a:lnTo>
                  <a:pt x="210686" y="165203"/>
                </a:lnTo>
                <a:lnTo>
                  <a:pt x="186115" y="181534"/>
                </a:lnTo>
                <a:lnTo>
                  <a:pt x="172140" y="190427"/>
                </a:lnTo>
                <a:lnTo>
                  <a:pt x="181851" y="197070"/>
                </a:lnTo>
                <a:lnTo>
                  <a:pt x="194184" y="216560"/>
                </a:lnTo>
                <a:lnTo>
                  <a:pt x="191927" y="217359"/>
                </a:lnTo>
                <a:lnTo>
                  <a:pt x="191183" y="201699"/>
                </a:lnTo>
                <a:lnTo>
                  <a:pt x="192899" y="177797"/>
                </a:lnTo>
                <a:lnTo>
                  <a:pt x="194574" y="149660"/>
                </a:lnTo>
                <a:lnTo>
                  <a:pt x="192081" y="118141"/>
                </a:lnTo>
                <a:lnTo>
                  <a:pt x="177005" y="84742"/>
                </a:lnTo>
                <a:lnTo>
                  <a:pt x="150763" y="58161"/>
                </a:lnTo>
                <a:lnTo>
                  <a:pt x="125215" y="43780"/>
                </a:lnTo>
                <a:lnTo>
                  <a:pt x="107032" y="34034"/>
                </a:lnTo>
                <a:lnTo>
                  <a:pt x="100909" y="24054"/>
                </a:lnTo>
                <a:lnTo>
                  <a:pt x="115520" y="16503"/>
                </a:lnTo>
                <a:lnTo>
                  <a:pt x="13561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Freeform 80"/>
          <p:cNvSpPr/>
          <p:nvPr/>
        </p:nvSpPr>
        <p:spPr>
          <a:xfrm>
            <a:off x="10794394" y="5222211"/>
            <a:ext cx="616265" cy="411216"/>
          </a:xfrm>
          <a:custGeom>
            <a:avLst/>
            <a:gdLst/>
            <a:ahLst/>
            <a:cxnLst/>
            <a:rect l="l" t="t" r="r" b="b"/>
            <a:pathLst>
              <a:path w="616265" h="411216">
                <a:moveTo>
                  <a:pt x="0" y="193677"/>
                </a:moveTo>
                <a:lnTo>
                  <a:pt x="43282" y="186998"/>
                </a:lnTo>
                <a:lnTo>
                  <a:pt x="86109" y="182090"/>
                </a:lnTo>
                <a:lnTo>
                  <a:pt x="110610" y="171312"/>
                </a:lnTo>
                <a:lnTo>
                  <a:pt x="121920" y="162385"/>
                </a:lnTo>
                <a:lnTo>
                  <a:pt x="121162" y="155539"/>
                </a:lnTo>
                <a:lnTo>
                  <a:pt x="112330" y="147034"/>
                </a:lnTo>
                <a:lnTo>
                  <a:pt x="106235" y="143747"/>
                </a:lnTo>
                <a:lnTo>
                  <a:pt x="105264" y="152993"/>
                </a:lnTo>
                <a:lnTo>
                  <a:pt x="103919" y="172109"/>
                </a:lnTo>
                <a:lnTo>
                  <a:pt x="102433" y="195718"/>
                </a:lnTo>
                <a:lnTo>
                  <a:pt x="103253" y="220765"/>
                </a:lnTo>
                <a:lnTo>
                  <a:pt x="111827" y="249034"/>
                </a:lnTo>
                <a:lnTo>
                  <a:pt x="147335" y="278364"/>
                </a:lnTo>
                <a:lnTo>
                  <a:pt x="193483" y="275909"/>
                </a:lnTo>
                <a:lnTo>
                  <a:pt x="227640" y="259001"/>
                </a:lnTo>
                <a:lnTo>
                  <a:pt x="259026" y="238358"/>
                </a:lnTo>
                <a:lnTo>
                  <a:pt x="288835" y="217647"/>
                </a:lnTo>
                <a:lnTo>
                  <a:pt x="314580" y="201147"/>
                </a:lnTo>
                <a:lnTo>
                  <a:pt x="331820" y="193414"/>
                </a:lnTo>
                <a:lnTo>
                  <a:pt x="330203" y="196867"/>
                </a:lnTo>
                <a:lnTo>
                  <a:pt x="300916" y="189095"/>
                </a:lnTo>
                <a:lnTo>
                  <a:pt x="293285" y="185738"/>
                </a:lnTo>
                <a:lnTo>
                  <a:pt x="288637" y="206819"/>
                </a:lnTo>
                <a:lnTo>
                  <a:pt x="280911" y="237742"/>
                </a:lnTo>
                <a:lnTo>
                  <a:pt x="272894" y="270994"/>
                </a:lnTo>
                <a:lnTo>
                  <a:pt x="267742" y="302285"/>
                </a:lnTo>
                <a:lnTo>
                  <a:pt x="268732" y="331688"/>
                </a:lnTo>
                <a:lnTo>
                  <a:pt x="289305" y="367301"/>
                </a:lnTo>
                <a:lnTo>
                  <a:pt x="340355" y="378464"/>
                </a:lnTo>
                <a:lnTo>
                  <a:pt x="376709" y="363907"/>
                </a:lnTo>
                <a:lnTo>
                  <a:pt x="407505" y="344989"/>
                </a:lnTo>
                <a:lnTo>
                  <a:pt x="436452" y="325746"/>
                </a:lnTo>
                <a:lnTo>
                  <a:pt x="461975" y="309797"/>
                </a:lnTo>
                <a:lnTo>
                  <a:pt x="481074" y="300582"/>
                </a:lnTo>
                <a:lnTo>
                  <a:pt x="488898" y="300132"/>
                </a:lnTo>
                <a:lnTo>
                  <a:pt x="477951" y="302763"/>
                </a:lnTo>
                <a:lnTo>
                  <a:pt x="463518" y="296552"/>
                </a:lnTo>
                <a:lnTo>
                  <a:pt x="461899" y="300031"/>
                </a:lnTo>
                <a:lnTo>
                  <a:pt x="463152" y="314573"/>
                </a:lnTo>
                <a:lnTo>
                  <a:pt x="462203" y="334368"/>
                </a:lnTo>
                <a:lnTo>
                  <a:pt x="463686" y="357713"/>
                </a:lnTo>
                <a:lnTo>
                  <a:pt x="476171" y="384585"/>
                </a:lnTo>
                <a:lnTo>
                  <a:pt x="504908" y="406246"/>
                </a:lnTo>
                <a:lnTo>
                  <a:pt x="536810" y="411216"/>
                </a:lnTo>
                <a:lnTo>
                  <a:pt x="560692" y="406387"/>
                </a:lnTo>
                <a:lnTo>
                  <a:pt x="577505" y="397775"/>
                </a:lnTo>
                <a:lnTo>
                  <a:pt x="589556" y="387577"/>
                </a:lnTo>
                <a:lnTo>
                  <a:pt x="599711" y="379494"/>
                </a:lnTo>
                <a:lnTo>
                  <a:pt x="605700" y="382102"/>
                </a:lnTo>
                <a:lnTo>
                  <a:pt x="610498" y="381281"/>
                </a:lnTo>
                <a:lnTo>
                  <a:pt x="613956" y="377793"/>
                </a:lnTo>
                <a:lnTo>
                  <a:pt x="615928" y="372398"/>
                </a:lnTo>
                <a:lnTo>
                  <a:pt x="616265" y="365860"/>
                </a:lnTo>
                <a:lnTo>
                  <a:pt x="614821" y="358939"/>
                </a:lnTo>
                <a:lnTo>
                  <a:pt x="611448" y="352397"/>
                </a:lnTo>
                <a:lnTo>
                  <a:pt x="606000" y="346996"/>
                </a:lnTo>
                <a:lnTo>
                  <a:pt x="606000" y="346996"/>
                </a:lnTo>
                <a:lnTo>
                  <a:pt x="589677" y="333788"/>
                </a:lnTo>
                <a:lnTo>
                  <a:pt x="571710" y="323523"/>
                </a:lnTo>
                <a:lnTo>
                  <a:pt x="556717" y="317393"/>
                </a:lnTo>
                <a:lnTo>
                  <a:pt x="549563" y="313950"/>
                </a:lnTo>
                <a:lnTo>
                  <a:pt x="553928" y="315310"/>
                </a:lnTo>
                <a:lnTo>
                  <a:pt x="560836" y="325204"/>
                </a:lnTo>
                <a:lnTo>
                  <a:pt x="558276" y="330624"/>
                </a:lnTo>
                <a:lnTo>
                  <a:pt x="551031" y="323494"/>
                </a:lnTo>
                <a:lnTo>
                  <a:pt x="545609" y="306740"/>
                </a:lnTo>
                <a:lnTo>
                  <a:pt x="543271" y="283472"/>
                </a:lnTo>
                <a:lnTo>
                  <a:pt x="534882" y="253681"/>
                </a:lnTo>
                <a:lnTo>
                  <a:pt x="506565" y="224359"/>
                </a:lnTo>
                <a:lnTo>
                  <a:pt x="471671" y="218251"/>
                </a:lnTo>
                <a:lnTo>
                  <a:pt x="444234" y="225220"/>
                </a:lnTo>
                <a:lnTo>
                  <a:pt x="417620" y="238350"/>
                </a:lnTo>
                <a:lnTo>
                  <a:pt x="389958" y="255419"/>
                </a:lnTo>
                <a:lnTo>
                  <a:pt x="362925" y="273185"/>
                </a:lnTo>
                <a:lnTo>
                  <a:pt x="340533" y="287289"/>
                </a:lnTo>
                <a:lnTo>
                  <a:pt x="331970" y="293939"/>
                </a:lnTo>
                <a:lnTo>
                  <a:pt x="350710" y="308308"/>
                </a:lnTo>
                <a:lnTo>
                  <a:pt x="353892" y="325819"/>
                </a:lnTo>
                <a:lnTo>
                  <a:pt x="352188" y="316130"/>
                </a:lnTo>
                <a:lnTo>
                  <a:pt x="356227" y="291355"/>
                </a:lnTo>
                <a:lnTo>
                  <a:pt x="364324" y="258656"/>
                </a:lnTo>
                <a:lnTo>
                  <a:pt x="373370" y="222688"/>
                </a:lnTo>
                <a:lnTo>
                  <a:pt x="379700" y="185151"/>
                </a:lnTo>
                <a:lnTo>
                  <a:pt x="371780" y="139268"/>
                </a:lnTo>
                <a:lnTo>
                  <a:pt x="327429" y="110071"/>
                </a:lnTo>
                <a:lnTo>
                  <a:pt x="295058" y="114507"/>
                </a:lnTo>
                <a:lnTo>
                  <a:pt x="267675" y="127563"/>
                </a:lnTo>
                <a:lnTo>
                  <a:pt x="239115" y="145679"/>
                </a:lnTo>
                <a:lnTo>
                  <a:pt x="210686" y="165203"/>
                </a:lnTo>
                <a:lnTo>
                  <a:pt x="186115" y="181534"/>
                </a:lnTo>
                <a:lnTo>
                  <a:pt x="172140" y="190427"/>
                </a:lnTo>
                <a:lnTo>
                  <a:pt x="181851" y="197070"/>
                </a:lnTo>
                <a:lnTo>
                  <a:pt x="194184" y="216560"/>
                </a:lnTo>
                <a:lnTo>
                  <a:pt x="191927" y="217359"/>
                </a:lnTo>
                <a:lnTo>
                  <a:pt x="191183" y="201699"/>
                </a:lnTo>
                <a:lnTo>
                  <a:pt x="192899" y="177797"/>
                </a:lnTo>
                <a:lnTo>
                  <a:pt x="194574" y="149660"/>
                </a:lnTo>
                <a:lnTo>
                  <a:pt x="192081" y="118141"/>
                </a:lnTo>
                <a:lnTo>
                  <a:pt x="177005" y="84742"/>
                </a:lnTo>
                <a:lnTo>
                  <a:pt x="150763" y="58161"/>
                </a:lnTo>
                <a:lnTo>
                  <a:pt x="125215" y="43780"/>
                </a:lnTo>
                <a:lnTo>
                  <a:pt x="107032" y="34034"/>
                </a:lnTo>
                <a:lnTo>
                  <a:pt x="100909" y="24054"/>
                </a:lnTo>
                <a:lnTo>
                  <a:pt x="115520" y="16503"/>
                </a:lnTo>
                <a:lnTo>
                  <a:pt x="13561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904606" y="541221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>
            <a:off x="11094185" y="536056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Oval 83"/>
          <p:cNvSpPr/>
          <p:nvPr/>
        </p:nvSpPr>
        <p:spPr>
          <a:xfrm>
            <a:off x="11115058" y="551893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1274016" y="54827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Freeform 85"/>
          <p:cNvSpPr/>
          <p:nvPr/>
        </p:nvSpPr>
        <p:spPr>
          <a:xfrm>
            <a:off x="9529592" y="4632452"/>
            <a:ext cx="622059" cy="672805"/>
          </a:xfrm>
          <a:custGeom>
            <a:avLst/>
            <a:gdLst/>
            <a:ahLst/>
            <a:cxnLst/>
            <a:rect l="l" t="t" r="r" b="b"/>
            <a:pathLst>
              <a:path w="622059" h="672805">
                <a:moveTo>
                  <a:pt x="622059" y="529214"/>
                </a:moveTo>
                <a:lnTo>
                  <a:pt x="580807" y="522825"/>
                </a:lnTo>
                <a:lnTo>
                  <a:pt x="542650" y="510477"/>
                </a:lnTo>
                <a:lnTo>
                  <a:pt x="512525" y="506754"/>
                </a:lnTo>
                <a:lnTo>
                  <a:pt x="490426" y="506815"/>
                </a:lnTo>
                <a:lnTo>
                  <a:pt x="475621" y="508006"/>
                </a:lnTo>
                <a:lnTo>
                  <a:pt x="468337" y="508267"/>
                </a:lnTo>
                <a:lnTo>
                  <a:pt x="469785" y="506163"/>
                </a:lnTo>
                <a:lnTo>
                  <a:pt x="471827" y="503531"/>
                </a:lnTo>
                <a:lnTo>
                  <a:pt x="473744" y="494357"/>
                </a:lnTo>
                <a:lnTo>
                  <a:pt x="477576" y="477860"/>
                </a:lnTo>
                <a:lnTo>
                  <a:pt x="483327" y="456332"/>
                </a:lnTo>
                <a:lnTo>
                  <a:pt x="489327" y="431903"/>
                </a:lnTo>
                <a:lnTo>
                  <a:pt x="493211" y="405498"/>
                </a:lnTo>
                <a:lnTo>
                  <a:pt x="491513" y="376118"/>
                </a:lnTo>
                <a:lnTo>
                  <a:pt x="476887" y="343205"/>
                </a:lnTo>
                <a:lnTo>
                  <a:pt x="444868" y="318032"/>
                </a:lnTo>
                <a:lnTo>
                  <a:pt x="407916" y="308674"/>
                </a:lnTo>
                <a:lnTo>
                  <a:pt x="372009" y="307984"/>
                </a:lnTo>
                <a:lnTo>
                  <a:pt x="336799" y="310783"/>
                </a:lnTo>
                <a:lnTo>
                  <a:pt x="303141" y="314378"/>
                </a:lnTo>
                <a:lnTo>
                  <a:pt x="273294" y="316726"/>
                </a:lnTo>
                <a:lnTo>
                  <a:pt x="250392" y="316255"/>
                </a:lnTo>
                <a:lnTo>
                  <a:pt x="238452" y="312758"/>
                </a:lnTo>
                <a:lnTo>
                  <a:pt x="241165" y="310411"/>
                </a:lnTo>
                <a:lnTo>
                  <a:pt x="250695" y="315272"/>
                </a:lnTo>
                <a:lnTo>
                  <a:pt x="254711" y="314193"/>
                </a:lnTo>
                <a:lnTo>
                  <a:pt x="259441" y="299977"/>
                </a:lnTo>
                <a:lnTo>
                  <a:pt x="267669" y="277788"/>
                </a:lnTo>
                <a:lnTo>
                  <a:pt x="277647" y="251828"/>
                </a:lnTo>
                <a:lnTo>
                  <a:pt x="286869" y="224436"/>
                </a:lnTo>
                <a:lnTo>
                  <a:pt x="292941" y="196371"/>
                </a:lnTo>
                <a:lnTo>
                  <a:pt x="292989" y="166555"/>
                </a:lnTo>
                <a:lnTo>
                  <a:pt x="281442" y="134395"/>
                </a:lnTo>
                <a:lnTo>
                  <a:pt x="255165" y="108383"/>
                </a:lnTo>
                <a:lnTo>
                  <a:pt x="223942" y="95305"/>
                </a:lnTo>
                <a:lnTo>
                  <a:pt x="194172" y="89881"/>
                </a:lnTo>
                <a:lnTo>
                  <a:pt x="166564" y="87313"/>
                </a:lnTo>
                <a:lnTo>
                  <a:pt x="141846" y="85184"/>
                </a:lnTo>
                <a:lnTo>
                  <a:pt x="121381" y="82191"/>
                </a:lnTo>
                <a:lnTo>
                  <a:pt x="107573" y="74399"/>
                </a:lnTo>
                <a:lnTo>
                  <a:pt x="101935" y="65355"/>
                </a:lnTo>
                <a:lnTo>
                  <a:pt x="101862" y="59714"/>
                </a:lnTo>
                <a:lnTo>
                  <a:pt x="101356" y="56434"/>
                </a:lnTo>
                <a:lnTo>
                  <a:pt x="96389" y="50920"/>
                </a:lnTo>
                <a:lnTo>
                  <a:pt x="87116" y="40746"/>
                </a:lnTo>
                <a:lnTo>
                  <a:pt x="72772" y="27778"/>
                </a:lnTo>
                <a:lnTo>
                  <a:pt x="53010" y="15683"/>
                </a:lnTo>
                <a:lnTo>
                  <a:pt x="31343" y="6791"/>
                </a:lnTo>
                <a:lnTo>
                  <a:pt x="25965" y="1722"/>
                </a:lnTo>
                <a:lnTo>
                  <a:pt x="19939" y="0"/>
                </a:lnTo>
                <a:lnTo>
                  <a:pt x="13883" y="1085"/>
                </a:lnTo>
                <a:lnTo>
                  <a:pt x="8419" y="4439"/>
                </a:lnTo>
                <a:lnTo>
                  <a:pt x="4167" y="9523"/>
                </a:lnTo>
                <a:lnTo>
                  <a:pt x="1746" y="15799"/>
                </a:lnTo>
                <a:lnTo>
                  <a:pt x="1777" y="22728"/>
                </a:lnTo>
                <a:lnTo>
                  <a:pt x="4881" y="29772"/>
                </a:lnTo>
                <a:lnTo>
                  <a:pt x="4881" y="29772"/>
                </a:lnTo>
                <a:lnTo>
                  <a:pt x="4227" y="45076"/>
                </a:lnTo>
                <a:lnTo>
                  <a:pt x="953" y="60346"/>
                </a:lnTo>
                <a:lnTo>
                  <a:pt x="0" y="76910"/>
                </a:lnTo>
                <a:lnTo>
                  <a:pt x="3242" y="96883"/>
                </a:lnTo>
                <a:lnTo>
                  <a:pt x="12544" y="120286"/>
                </a:lnTo>
                <a:lnTo>
                  <a:pt x="30645" y="142887"/>
                </a:lnTo>
                <a:lnTo>
                  <a:pt x="55571" y="158650"/>
                </a:lnTo>
                <a:lnTo>
                  <a:pt x="82434" y="165758"/>
                </a:lnTo>
                <a:lnTo>
                  <a:pt x="108517" y="168943"/>
                </a:lnTo>
                <a:lnTo>
                  <a:pt x="133909" y="172750"/>
                </a:lnTo>
                <a:lnTo>
                  <a:pt x="158390" y="175081"/>
                </a:lnTo>
                <a:lnTo>
                  <a:pt x="179827" y="177080"/>
                </a:lnTo>
                <a:lnTo>
                  <a:pt x="195054" y="179058"/>
                </a:lnTo>
                <a:lnTo>
                  <a:pt x="201060" y="178821"/>
                </a:lnTo>
                <a:lnTo>
                  <a:pt x="201282" y="173163"/>
                </a:lnTo>
                <a:lnTo>
                  <a:pt x="203793" y="170070"/>
                </a:lnTo>
                <a:lnTo>
                  <a:pt x="205333" y="178118"/>
                </a:lnTo>
                <a:lnTo>
                  <a:pt x="201914" y="195608"/>
                </a:lnTo>
                <a:lnTo>
                  <a:pt x="193818" y="219251"/>
                </a:lnTo>
                <a:lnTo>
                  <a:pt x="183022" y="246746"/>
                </a:lnTo>
                <a:lnTo>
                  <a:pt x="172051" y="276909"/>
                </a:lnTo>
                <a:lnTo>
                  <a:pt x="164182" y="310425"/>
                </a:lnTo>
                <a:lnTo>
                  <a:pt x="166530" y="349423"/>
                </a:lnTo>
                <a:lnTo>
                  <a:pt x="188354" y="384585"/>
                </a:lnTo>
                <a:lnTo>
                  <a:pt x="218620" y="401855"/>
                </a:lnTo>
                <a:lnTo>
                  <a:pt x="248844" y="407743"/>
                </a:lnTo>
                <a:lnTo>
                  <a:pt x="280200" y="408190"/>
                </a:lnTo>
                <a:lnTo>
                  <a:pt x="312637" y="405834"/>
                </a:lnTo>
                <a:lnTo>
                  <a:pt x="344223" y="402655"/>
                </a:lnTo>
                <a:lnTo>
                  <a:pt x="371830" y="400378"/>
                </a:lnTo>
                <a:lnTo>
                  <a:pt x="391337" y="399796"/>
                </a:lnTo>
                <a:lnTo>
                  <a:pt x="398492" y="398462"/>
                </a:lnTo>
                <a:lnTo>
                  <a:pt x="396948" y="390860"/>
                </a:lnTo>
                <a:lnTo>
                  <a:pt x="398686" y="385399"/>
                </a:lnTo>
                <a:lnTo>
                  <a:pt x="400623" y="392382"/>
                </a:lnTo>
                <a:lnTo>
                  <a:pt x="398389" y="409170"/>
                </a:lnTo>
                <a:lnTo>
                  <a:pt x="392598" y="431906"/>
                </a:lnTo>
                <a:lnTo>
                  <a:pt x="385441" y="458326"/>
                </a:lnTo>
                <a:lnTo>
                  <a:pt x="379586" y="487521"/>
                </a:lnTo>
                <a:lnTo>
                  <a:pt x="378527" y="519340"/>
                </a:lnTo>
                <a:lnTo>
                  <a:pt x="386462" y="551490"/>
                </a:lnTo>
                <a:lnTo>
                  <a:pt x="403239" y="577563"/>
                </a:lnTo>
                <a:lnTo>
                  <a:pt x="419685" y="600117"/>
                </a:lnTo>
                <a:lnTo>
                  <a:pt x="434639" y="619380"/>
                </a:lnTo>
                <a:lnTo>
                  <a:pt x="445078" y="635567"/>
                </a:lnTo>
                <a:lnTo>
                  <a:pt x="446746" y="648491"/>
                </a:lnTo>
                <a:lnTo>
                  <a:pt x="436479" y="655523"/>
                </a:lnTo>
                <a:lnTo>
                  <a:pt x="416990" y="67280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Freeform 86"/>
          <p:cNvSpPr/>
          <p:nvPr/>
        </p:nvSpPr>
        <p:spPr>
          <a:xfrm>
            <a:off x="9508196" y="4611056"/>
            <a:ext cx="622059" cy="672805"/>
          </a:xfrm>
          <a:custGeom>
            <a:avLst/>
            <a:gdLst/>
            <a:ahLst/>
            <a:cxnLst/>
            <a:rect l="l" t="t" r="r" b="b"/>
            <a:pathLst>
              <a:path w="622059" h="672805">
                <a:moveTo>
                  <a:pt x="622059" y="529214"/>
                </a:moveTo>
                <a:lnTo>
                  <a:pt x="580807" y="522825"/>
                </a:lnTo>
                <a:lnTo>
                  <a:pt x="542650" y="510477"/>
                </a:lnTo>
                <a:lnTo>
                  <a:pt x="512525" y="506754"/>
                </a:lnTo>
                <a:lnTo>
                  <a:pt x="490426" y="506815"/>
                </a:lnTo>
                <a:lnTo>
                  <a:pt x="475621" y="508006"/>
                </a:lnTo>
                <a:lnTo>
                  <a:pt x="468337" y="508267"/>
                </a:lnTo>
                <a:lnTo>
                  <a:pt x="469785" y="506163"/>
                </a:lnTo>
                <a:lnTo>
                  <a:pt x="471827" y="503531"/>
                </a:lnTo>
                <a:lnTo>
                  <a:pt x="473744" y="494357"/>
                </a:lnTo>
                <a:lnTo>
                  <a:pt x="477576" y="477860"/>
                </a:lnTo>
                <a:lnTo>
                  <a:pt x="483327" y="456332"/>
                </a:lnTo>
                <a:lnTo>
                  <a:pt x="489327" y="431903"/>
                </a:lnTo>
                <a:lnTo>
                  <a:pt x="493211" y="405498"/>
                </a:lnTo>
                <a:lnTo>
                  <a:pt x="491513" y="376118"/>
                </a:lnTo>
                <a:lnTo>
                  <a:pt x="476887" y="343205"/>
                </a:lnTo>
                <a:lnTo>
                  <a:pt x="444868" y="318032"/>
                </a:lnTo>
                <a:lnTo>
                  <a:pt x="407916" y="308674"/>
                </a:lnTo>
                <a:lnTo>
                  <a:pt x="372009" y="307984"/>
                </a:lnTo>
                <a:lnTo>
                  <a:pt x="336799" y="310783"/>
                </a:lnTo>
                <a:lnTo>
                  <a:pt x="303141" y="314378"/>
                </a:lnTo>
                <a:lnTo>
                  <a:pt x="273294" y="316726"/>
                </a:lnTo>
                <a:lnTo>
                  <a:pt x="250392" y="316255"/>
                </a:lnTo>
                <a:lnTo>
                  <a:pt x="238452" y="312758"/>
                </a:lnTo>
                <a:lnTo>
                  <a:pt x="241165" y="310411"/>
                </a:lnTo>
                <a:lnTo>
                  <a:pt x="250695" y="315272"/>
                </a:lnTo>
                <a:lnTo>
                  <a:pt x="254711" y="314193"/>
                </a:lnTo>
                <a:lnTo>
                  <a:pt x="259441" y="299977"/>
                </a:lnTo>
                <a:lnTo>
                  <a:pt x="267669" y="277788"/>
                </a:lnTo>
                <a:lnTo>
                  <a:pt x="277647" y="251828"/>
                </a:lnTo>
                <a:lnTo>
                  <a:pt x="286869" y="224436"/>
                </a:lnTo>
                <a:lnTo>
                  <a:pt x="292941" y="196371"/>
                </a:lnTo>
                <a:lnTo>
                  <a:pt x="292989" y="166555"/>
                </a:lnTo>
                <a:lnTo>
                  <a:pt x="281442" y="134395"/>
                </a:lnTo>
                <a:lnTo>
                  <a:pt x="255165" y="108383"/>
                </a:lnTo>
                <a:lnTo>
                  <a:pt x="223942" y="95305"/>
                </a:lnTo>
                <a:lnTo>
                  <a:pt x="194172" y="89881"/>
                </a:lnTo>
                <a:lnTo>
                  <a:pt x="166564" y="87313"/>
                </a:lnTo>
                <a:lnTo>
                  <a:pt x="141846" y="85184"/>
                </a:lnTo>
                <a:lnTo>
                  <a:pt x="121381" y="82191"/>
                </a:lnTo>
                <a:lnTo>
                  <a:pt x="107573" y="74399"/>
                </a:lnTo>
                <a:lnTo>
                  <a:pt x="101935" y="65355"/>
                </a:lnTo>
                <a:lnTo>
                  <a:pt x="101862" y="59714"/>
                </a:lnTo>
                <a:lnTo>
                  <a:pt x="101356" y="56434"/>
                </a:lnTo>
                <a:lnTo>
                  <a:pt x="96389" y="50920"/>
                </a:lnTo>
                <a:lnTo>
                  <a:pt x="87116" y="40746"/>
                </a:lnTo>
                <a:lnTo>
                  <a:pt x="72772" y="27778"/>
                </a:lnTo>
                <a:lnTo>
                  <a:pt x="53010" y="15683"/>
                </a:lnTo>
                <a:lnTo>
                  <a:pt x="31343" y="6791"/>
                </a:lnTo>
                <a:lnTo>
                  <a:pt x="25965" y="1722"/>
                </a:lnTo>
                <a:lnTo>
                  <a:pt x="19939" y="0"/>
                </a:lnTo>
                <a:lnTo>
                  <a:pt x="13883" y="1085"/>
                </a:lnTo>
                <a:lnTo>
                  <a:pt x="8419" y="4439"/>
                </a:lnTo>
                <a:lnTo>
                  <a:pt x="4167" y="9523"/>
                </a:lnTo>
                <a:lnTo>
                  <a:pt x="1746" y="15799"/>
                </a:lnTo>
                <a:lnTo>
                  <a:pt x="1777" y="22728"/>
                </a:lnTo>
                <a:lnTo>
                  <a:pt x="4881" y="29772"/>
                </a:lnTo>
                <a:lnTo>
                  <a:pt x="4881" y="29772"/>
                </a:lnTo>
                <a:lnTo>
                  <a:pt x="4227" y="45076"/>
                </a:lnTo>
                <a:lnTo>
                  <a:pt x="953" y="60346"/>
                </a:lnTo>
                <a:lnTo>
                  <a:pt x="0" y="76910"/>
                </a:lnTo>
                <a:lnTo>
                  <a:pt x="3242" y="96883"/>
                </a:lnTo>
                <a:lnTo>
                  <a:pt x="12544" y="120286"/>
                </a:lnTo>
                <a:lnTo>
                  <a:pt x="30645" y="142887"/>
                </a:lnTo>
                <a:lnTo>
                  <a:pt x="55571" y="158650"/>
                </a:lnTo>
                <a:lnTo>
                  <a:pt x="82434" y="165758"/>
                </a:lnTo>
                <a:lnTo>
                  <a:pt x="108517" y="168943"/>
                </a:lnTo>
                <a:lnTo>
                  <a:pt x="133909" y="172750"/>
                </a:lnTo>
                <a:lnTo>
                  <a:pt x="158390" y="175081"/>
                </a:lnTo>
                <a:lnTo>
                  <a:pt x="179827" y="177080"/>
                </a:lnTo>
                <a:lnTo>
                  <a:pt x="195054" y="179058"/>
                </a:lnTo>
                <a:lnTo>
                  <a:pt x="201060" y="178821"/>
                </a:lnTo>
                <a:lnTo>
                  <a:pt x="201282" y="173163"/>
                </a:lnTo>
                <a:lnTo>
                  <a:pt x="203793" y="170070"/>
                </a:lnTo>
                <a:lnTo>
                  <a:pt x="205333" y="178118"/>
                </a:lnTo>
                <a:lnTo>
                  <a:pt x="201914" y="195608"/>
                </a:lnTo>
                <a:lnTo>
                  <a:pt x="193818" y="219251"/>
                </a:lnTo>
                <a:lnTo>
                  <a:pt x="183022" y="246746"/>
                </a:lnTo>
                <a:lnTo>
                  <a:pt x="172051" y="276909"/>
                </a:lnTo>
                <a:lnTo>
                  <a:pt x="164182" y="310425"/>
                </a:lnTo>
                <a:lnTo>
                  <a:pt x="166530" y="349423"/>
                </a:lnTo>
                <a:lnTo>
                  <a:pt x="188354" y="384585"/>
                </a:lnTo>
                <a:lnTo>
                  <a:pt x="218620" y="401855"/>
                </a:lnTo>
                <a:lnTo>
                  <a:pt x="248844" y="407743"/>
                </a:lnTo>
                <a:lnTo>
                  <a:pt x="280200" y="408190"/>
                </a:lnTo>
                <a:lnTo>
                  <a:pt x="312637" y="405834"/>
                </a:lnTo>
                <a:lnTo>
                  <a:pt x="344223" y="402655"/>
                </a:lnTo>
                <a:lnTo>
                  <a:pt x="371830" y="400378"/>
                </a:lnTo>
                <a:lnTo>
                  <a:pt x="391337" y="399796"/>
                </a:lnTo>
                <a:lnTo>
                  <a:pt x="398492" y="398462"/>
                </a:lnTo>
                <a:lnTo>
                  <a:pt x="396948" y="390860"/>
                </a:lnTo>
                <a:lnTo>
                  <a:pt x="398686" y="385399"/>
                </a:lnTo>
                <a:lnTo>
                  <a:pt x="400623" y="392382"/>
                </a:lnTo>
                <a:lnTo>
                  <a:pt x="398389" y="409170"/>
                </a:lnTo>
                <a:lnTo>
                  <a:pt x="392598" y="431906"/>
                </a:lnTo>
                <a:lnTo>
                  <a:pt x="385441" y="458326"/>
                </a:lnTo>
                <a:lnTo>
                  <a:pt x="379586" y="487521"/>
                </a:lnTo>
                <a:lnTo>
                  <a:pt x="378527" y="519340"/>
                </a:lnTo>
                <a:lnTo>
                  <a:pt x="386462" y="551490"/>
                </a:lnTo>
                <a:lnTo>
                  <a:pt x="403239" y="577563"/>
                </a:lnTo>
                <a:lnTo>
                  <a:pt x="419685" y="600117"/>
                </a:lnTo>
                <a:lnTo>
                  <a:pt x="434639" y="619380"/>
                </a:lnTo>
                <a:lnTo>
                  <a:pt x="445078" y="635567"/>
                </a:lnTo>
                <a:lnTo>
                  <a:pt x="446746" y="648491"/>
                </a:lnTo>
                <a:lnTo>
                  <a:pt x="436479" y="655523"/>
                </a:lnTo>
                <a:lnTo>
                  <a:pt x="416990" y="67280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9909261" y="498880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>
            <a:off x="9730595" y="493623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>
            <a:off x="9718697" y="479490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9638352" y="471994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9469832" y="4474864"/>
            <a:ext cx="278160" cy="278160"/>
          </a:xfrm>
          <a:prstGeom prst="ellipse">
            <a:avLst/>
          </a:prstGeom>
          <a:solidFill>
            <a:srgbClr val="FFF063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Rounded Rectangle 92"/>
          <p:cNvSpPr/>
          <p:nvPr/>
        </p:nvSpPr>
        <p:spPr>
          <a:xfrm>
            <a:off x="9566119" y="4731628"/>
            <a:ext cx="85587" cy="64190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Rounded Rectangle 93"/>
          <p:cNvSpPr/>
          <p:nvPr/>
        </p:nvSpPr>
        <p:spPr>
          <a:xfrm>
            <a:off x="9459134" y="4506960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Rounded Rectangle 94"/>
          <p:cNvSpPr/>
          <p:nvPr/>
        </p:nvSpPr>
        <p:spPr>
          <a:xfrm>
            <a:off x="9758690" y="4506960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Rounded Rectangle 95"/>
          <p:cNvSpPr/>
          <p:nvPr/>
        </p:nvSpPr>
        <p:spPr>
          <a:xfrm>
            <a:off x="9437737" y="4678134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Rounded Rectangle 96"/>
          <p:cNvSpPr/>
          <p:nvPr/>
        </p:nvSpPr>
        <p:spPr>
          <a:xfrm>
            <a:off x="9780087" y="4678134"/>
            <a:ext cx="106984" cy="32095"/>
          </a:xfrm>
          <a:prstGeom prst="roundRect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Rounded Rectangle 4">
            <a:extLst>
              <a:ext uri="{FF2B5EF4-FFF2-40B4-BE49-F238E27FC236}">
                <a16:creationId xmlns:a16="http://schemas.microsoft.com/office/drawing/2014/main" id="{62F92CBE-419B-2A4F-89A2-05526C548878}"/>
              </a:ext>
            </a:extLst>
          </p:cNvPr>
          <p:cNvSpPr/>
          <p:nvPr/>
        </p:nvSpPr>
        <p:spPr>
          <a:xfrm>
            <a:off x="5043362" y="1706669"/>
            <a:ext cx="3738273" cy="488951"/>
          </a:xfrm>
          <a:prstGeom prst="roundRect">
            <a:avLst/>
          </a:prstGeom>
          <a:solidFill>
            <a:srgbClr val="0C23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322" b="1">
                <a:solidFill>
                  <a:srgbClr val="FFFFFF"/>
                </a:solidFill>
              </a:defRPr>
            </a:pPr>
            <a:r>
              <a:rPr lang="fr-FR"/>
              <a:t>tests/</a:t>
            </a:r>
            <a:r>
              <a:rPr lang="fr-FR" err="1"/>
              <a:t>testthat</a:t>
            </a:r>
            <a:r>
              <a:rPr lang="fr-FR"/>
              <a:t>/</a:t>
            </a:r>
            <a:r>
              <a:rPr lang="fr-FR" err="1"/>
              <a:t>setup.R</a:t>
            </a:r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758" y="272867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The Key Innovation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4766" y="1041216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Parallel execution inside </a:t>
            </a:r>
            <a:r>
              <a:rPr err="1"/>
              <a:t>setup.R</a:t>
            </a:r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9655354" y="4601880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9623259" y="4569785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9815831" y="4633975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9944214" y="5104709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9805134" y="4740961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265168" y="4740961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9869324" y="4805151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329358" y="4805151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9997705" y="4890738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457739" y="4890738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061896" y="4954929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521930" y="4954929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072594" y="4965627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532628" y="4965627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168880" y="5083310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628914" y="5083310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051198" y="5061913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511232" y="5061913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Rounded Rectangle 66"/>
          <p:cNvSpPr/>
          <p:nvPr/>
        </p:nvSpPr>
        <p:spPr>
          <a:xfrm rot="-300000">
            <a:off x="9901419" y="4740961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Rounded Rectangle 67"/>
          <p:cNvSpPr/>
          <p:nvPr/>
        </p:nvSpPr>
        <p:spPr>
          <a:xfrm rot="300000">
            <a:off x="10382850" y="4740961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9783737" y="5168899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735900" y="5168899"/>
            <a:ext cx="117683" cy="117683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211676" y="5275884"/>
            <a:ext cx="213969" cy="128381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190279" y="5233091"/>
            <a:ext cx="256763" cy="128381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Freeform 72"/>
          <p:cNvSpPr/>
          <p:nvPr/>
        </p:nvSpPr>
        <p:spPr>
          <a:xfrm>
            <a:off x="9778762" y="5392467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9757366" y="5371071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9877112" y="55367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9967260" y="562529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0100489" y="565451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0117228" y="578359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Freeform 78"/>
          <p:cNvSpPr/>
          <p:nvPr/>
        </p:nvSpPr>
        <p:spPr>
          <a:xfrm>
            <a:off x="9895170" y="5396661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Freeform 79"/>
          <p:cNvSpPr/>
          <p:nvPr/>
        </p:nvSpPr>
        <p:spPr>
          <a:xfrm>
            <a:off x="9873774" y="5375265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9998706" y="554962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084622" y="56513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Oval 82"/>
          <p:cNvSpPr/>
          <p:nvPr/>
        </p:nvSpPr>
        <p:spPr>
          <a:xfrm>
            <a:off x="10217179" y="569753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Oval 83"/>
          <p:cNvSpPr/>
          <p:nvPr/>
        </p:nvSpPr>
        <p:spPr>
          <a:xfrm>
            <a:off x="10226595" y="583137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Freeform 84"/>
          <p:cNvSpPr/>
          <p:nvPr/>
        </p:nvSpPr>
        <p:spPr>
          <a:xfrm>
            <a:off x="10009426" y="5406427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Freeform 85"/>
          <p:cNvSpPr/>
          <p:nvPr/>
        </p:nvSpPr>
        <p:spPr>
          <a:xfrm>
            <a:off x="9988030" y="5385031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113550" y="556385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0187732" y="56822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Oval 88"/>
          <p:cNvSpPr/>
          <p:nvPr/>
        </p:nvSpPr>
        <p:spPr>
          <a:xfrm>
            <a:off x="10310299" y="5752466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Oval 89"/>
          <p:cNvSpPr/>
          <p:nvPr/>
        </p:nvSpPr>
        <p:spPr>
          <a:xfrm>
            <a:off x="10307599" y="589000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Freeform 90"/>
          <p:cNvSpPr/>
          <p:nvPr/>
        </p:nvSpPr>
        <p:spPr>
          <a:xfrm>
            <a:off x="10125516" y="5416356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Freeform 91"/>
          <p:cNvSpPr/>
          <p:nvPr/>
        </p:nvSpPr>
        <p:spPr>
          <a:xfrm>
            <a:off x="10104120" y="5394960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10229667" y="557585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10292479" y="570799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Oval 94"/>
          <p:cNvSpPr/>
          <p:nvPr/>
        </p:nvSpPr>
        <p:spPr>
          <a:xfrm>
            <a:off x="10403217" y="579826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Oval 95"/>
          <p:cNvSpPr/>
          <p:nvPr/>
        </p:nvSpPr>
        <p:spPr>
          <a:xfrm>
            <a:off x="10392286" y="593770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Freeform 96"/>
          <p:cNvSpPr/>
          <p:nvPr/>
        </p:nvSpPr>
        <p:spPr>
          <a:xfrm>
            <a:off x="10296690" y="5416356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Freeform 97"/>
          <p:cNvSpPr/>
          <p:nvPr/>
        </p:nvSpPr>
        <p:spPr>
          <a:xfrm>
            <a:off x="10275294" y="5394960"/>
            <a:ext cx="439154" cy="712195"/>
          </a:xfrm>
          <a:custGeom>
            <a:avLst/>
            <a:gdLst/>
            <a:ahLst/>
            <a:cxnLst/>
            <a:rect l="l" t="t" r="r" b="b"/>
            <a:pathLst>
              <a:path w="439154" h="712195">
                <a:moveTo>
                  <a:pt x="0" y="104201"/>
                </a:moveTo>
                <a:lnTo>
                  <a:pt x="40692" y="117576"/>
                </a:lnTo>
                <a:lnTo>
                  <a:pt x="73361" y="135743"/>
                </a:lnTo>
                <a:lnTo>
                  <a:pt x="95814" y="142052"/>
                </a:lnTo>
                <a:lnTo>
                  <a:pt x="107660" y="140658"/>
                </a:lnTo>
                <a:lnTo>
                  <a:pt x="113131" y="134145"/>
                </a:lnTo>
                <a:lnTo>
                  <a:pt x="116822" y="130024"/>
                </a:lnTo>
                <a:lnTo>
                  <a:pt x="114268" y="134543"/>
                </a:lnTo>
                <a:lnTo>
                  <a:pt x="109539" y="147430"/>
                </a:lnTo>
                <a:lnTo>
                  <a:pt x="103413" y="166820"/>
                </a:lnTo>
                <a:lnTo>
                  <a:pt x="99484" y="193305"/>
                </a:lnTo>
                <a:lnTo>
                  <a:pt x="106594" y="229617"/>
                </a:lnTo>
                <a:lnTo>
                  <a:pt x="134138" y="262961"/>
                </a:lnTo>
                <a:lnTo>
                  <a:pt x="167726" y="279617"/>
                </a:lnTo>
                <a:lnTo>
                  <a:pt x="197871" y="287856"/>
                </a:lnTo>
                <a:lnTo>
                  <a:pt x="222397" y="293843"/>
                </a:lnTo>
                <a:lnTo>
                  <a:pt x="236910" y="299496"/>
                </a:lnTo>
                <a:lnTo>
                  <a:pt x="234666" y="301237"/>
                </a:lnTo>
                <a:lnTo>
                  <a:pt x="220616" y="287058"/>
                </a:lnTo>
                <a:lnTo>
                  <a:pt x="216102" y="277614"/>
                </a:lnTo>
                <a:lnTo>
                  <a:pt x="208112" y="287902"/>
                </a:lnTo>
                <a:lnTo>
                  <a:pt x="193934" y="307246"/>
                </a:lnTo>
                <a:lnTo>
                  <a:pt x="178389" y="330402"/>
                </a:lnTo>
                <a:lnTo>
                  <a:pt x="165730" y="357452"/>
                </a:lnTo>
                <a:lnTo>
                  <a:pt x="162481" y="395939"/>
                </a:lnTo>
                <a:lnTo>
                  <a:pt x="187961" y="439691"/>
                </a:lnTo>
                <a:lnTo>
                  <a:pt x="225602" y="458935"/>
                </a:lnTo>
                <a:lnTo>
                  <a:pt x="258486" y="466494"/>
                </a:lnTo>
                <a:lnTo>
                  <a:pt x="286053" y="471594"/>
                </a:lnTo>
                <a:lnTo>
                  <a:pt x="304927" y="476884"/>
                </a:lnTo>
                <a:lnTo>
                  <a:pt x="309456" y="481136"/>
                </a:lnTo>
                <a:lnTo>
                  <a:pt x="298289" y="475207"/>
                </a:lnTo>
                <a:lnTo>
                  <a:pt x="290802" y="462912"/>
                </a:lnTo>
                <a:lnTo>
                  <a:pt x="286824" y="466830"/>
                </a:lnTo>
                <a:lnTo>
                  <a:pt x="278531" y="482228"/>
                </a:lnTo>
                <a:lnTo>
                  <a:pt x="268365" y="502999"/>
                </a:lnTo>
                <a:lnTo>
                  <a:pt x="260022" y="528061"/>
                </a:lnTo>
                <a:lnTo>
                  <a:pt x="258360" y="559555"/>
                </a:lnTo>
                <a:lnTo>
                  <a:pt x="270946" y="593891"/>
                </a:lnTo>
                <a:lnTo>
                  <a:pt x="293526" y="618055"/>
                </a:lnTo>
                <a:lnTo>
                  <a:pt x="312443" y="635667"/>
                </a:lnTo>
                <a:lnTo>
                  <a:pt x="325314" y="649951"/>
                </a:lnTo>
                <a:lnTo>
                  <a:pt x="331427" y="658992"/>
                </a:lnTo>
                <a:lnTo>
                  <a:pt x="331821" y="661567"/>
                </a:lnTo>
                <a:lnTo>
                  <a:pt x="332248" y="660075"/>
                </a:lnTo>
                <a:lnTo>
                  <a:pt x="336965" y="662185"/>
                </a:lnTo>
                <a:lnTo>
                  <a:pt x="346826" y="671569"/>
                </a:lnTo>
                <a:lnTo>
                  <a:pt x="361816" y="685677"/>
                </a:lnTo>
                <a:lnTo>
                  <a:pt x="379046" y="699780"/>
                </a:lnTo>
                <a:lnTo>
                  <a:pt x="383710" y="706865"/>
                </a:lnTo>
                <a:lnTo>
                  <a:pt x="390092" y="710907"/>
                </a:lnTo>
                <a:lnTo>
                  <a:pt x="397326" y="712195"/>
                </a:lnTo>
                <a:lnTo>
                  <a:pt x="404547" y="711017"/>
                </a:lnTo>
                <a:lnTo>
                  <a:pt x="410888" y="707663"/>
                </a:lnTo>
                <a:lnTo>
                  <a:pt x="415485" y="702422"/>
                </a:lnTo>
                <a:lnTo>
                  <a:pt x="417471" y="695584"/>
                </a:lnTo>
                <a:lnTo>
                  <a:pt x="415981" y="687438"/>
                </a:lnTo>
                <a:lnTo>
                  <a:pt x="415981" y="687438"/>
                </a:lnTo>
                <a:lnTo>
                  <a:pt x="424012" y="674007"/>
                </a:lnTo>
                <a:lnTo>
                  <a:pt x="433550" y="659067"/>
                </a:lnTo>
                <a:lnTo>
                  <a:pt x="439154" y="638920"/>
                </a:lnTo>
                <a:lnTo>
                  <a:pt x="437357" y="612412"/>
                </a:lnTo>
                <a:lnTo>
                  <a:pt x="425806" y="584508"/>
                </a:lnTo>
                <a:lnTo>
                  <a:pt x="406953" y="563610"/>
                </a:lnTo>
                <a:lnTo>
                  <a:pt x="386934" y="551958"/>
                </a:lnTo>
                <a:lnTo>
                  <a:pt x="369548" y="547216"/>
                </a:lnTo>
                <a:lnTo>
                  <a:pt x="358693" y="545606"/>
                </a:lnTo>
                <a:lnTo>
                  <a:pt x="357299" y="548205"/>
                </a:lnTo>
                <a:lnTo>
                  <a:pt x="356263" y="556794"/>
                </a:lnTo>
                <a:lnTo>
                  <a:pt x="353730" y="557390"/>
                </a:lnTo>
                <a:lnTo>
                  <a:pt x="356583" y="546678"/>
                </a:lnTo>
                <a:lnTo>
                  <a:pt x="365760" y="528383"/>
                </a:lnTo>
                <a:lnTo>
                  <a:pt x="378498" y="504033"/>
                </a:lnTo>
                <a:lnTo>
                  <a:pt x="389690" y="470572"/>
                </a:lnTo>
                <a:lnTo>
                  <a:pt x="384701" y="426016"/>
                </a:lnTo>
                <a:lnTo>
                  <a:pt x="359071" y="394680"/>
                </a:lnTo>
                <a:lnTo>
                  <a:pt x="331643" y="380593"/>
                </a:lnTo>
                <a:lnTo>
                  <a:pt x="304661" y="373160"/>
                </a:lnTo>
                <a:lnTo>
                  <a:pt x="279534" y="368299"/>
                </a:lnTo>
                <a:lnTo>
                  <a:pt x="261882" y="365025"/>
                </a:lnTo>
                <a:lnTo>
                  <a:pt x="259984" y="368994"/>
                </a:lnTo>
                <a:lnTo>
                  <a:pt x="263499" y="390370"/>
                </a:lnTo>
                <a:lnTo>
                  <a:pt x="258565" y="398287"/>
                </a:lnTo>
                <a:lnTo>
                  <a:pt x="262623" y="387332"/>
                </a:lnTo>
                <a:lnTo>
                  <a:pt x="276132" y="367498"/>
                </a:lnTo>
                <a:lnTo>
                  <a:pt x="294499" y="342443"/>
                </a:lnTo>
                <a:lnTo>
                  <a:pt x="312996" y="310779"/>
                </a:lnTo>
                <a:lnTo>
                  <a:pt x="320895" y="265069"/>
                </a:lnTo>
                <a:lnTo>
                  <a:pt x="300550" y="222183"/>
                </a:lnTo>
                <a:lnTo>
                  <a:pt x="273052" y="202877"/>
                </a:lnTo>
                <a:lnTo>
                  <a:pt x="247402" y="193506"/>
                </a:lnTo>
                <a:lnTo>
                  <a:pt x="224087" y="187571"/>
                </a:lnTo>
                <a:lnTo>
                  <a:pt x="207270" y="183534"/>
                </a:lnTo>
                <a:lnTo>
                  <a:pt x="202541" y="184421"/>
                </a:lnTo>
                <a:lnTo>
                  <a:pt x="205574" y="196417"/>
                </a:lnTo>
                <a:lnTo>
                  <a:pt x="203453" y="205207"/>
                </a:lnTo>
                <a:lnTo>
                  <a:pt x="203275" y="198926"/>
                </a:lnTo>
                <a:lnTo>
                  <a:pt x="208697" y="182401"/>
                </a:lnTo>
                <a:lnTo>
                  <a:pt x="216821" y="158844"/>
                </a:lnTo>
                <a:lnTo>
                  <a:pt x="222456" y="128804"/>
                </a:lnTo>
                <a:lnTo>
                  <a:pt x="225787" y="93577"/>
                </a:lnTo>
                <a:lnTo>
                  <a:pt x="221435" y="59783"/>
                </a:lnTo>
                <a:lnTo>
                  <a:pt x="216022" y="34111"/>
                </a:lnTo>
                <a:lnTo>
                  <a:pt x="217884" y="17489"/>
                </a:lnTo>
                <a:lnTo>
                  <a:pt x="231337" y="12170"/>
                </a:lnTo>
                <a:lnTo>
                  <a:pt x="25790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Oval 98"/>
          <p:cNvSpPr/>
          <p:nvPr/>
        </p:nvSpPr>
        <p:spPr>
          <a:xfrm>
            <a:off x="10400841" y="557585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Oval 99"/>
          <p:cNvSpPr/>
          <p:nvPr/>
        </p:nvSpPr>
        <p:spPr>
          <a:xfrm>
            <a:off x="10463653" y="5707993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1" name="Oval 100"/>
          <p:cNvSpPr/>
          <p:nvPr/>
        </p:nvSpPr>
        <p:spPr>
          <a:xfrm>
            <a:off x="10574391" y="579826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Oval 101"/>
          <p:cNvSpPr/>
          <p:nvPr/>
        </p:nvSpPr>
        <p:spPr>
          <a:xfrm>
            <a:off x="10563460" y="593770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Freeform 102"/>
          <p:cNvSpPr/>
          <p:nvPr/>
        </p:nvSpPr>
        <p:spPr>
          <a:xfrm>
            <a:off x="10437364" y="5406427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Freeform 103"/>
          <p:cNvSpPr/>
          <p:nvPr/>
        </p:nvSpPr>
        <p:spPr>
          <a:xfrm>
            <a:off x="10415968" y="5385031"/>
            <a:ext cx="477829" cy="653745"/>
          </a:xfrm>
          <a:custGeom>
            <a:avLst/>
            <a:gdLst/>
            <a:ahLst/>
            <a:cxnLst/>
            <a:rect l="l" t="t" r="r" b="b"/>
            <a:pathLst>
              <a:path w="477829" h="653745">
                <a:moveTo>
                  <a:pt x="0" y="124059"/>
                </a:moveTo>
                <a:lnTo>
                  <a:pt x="40977" y="133949"/>
                </a:lnTo>
                <a:lnTo>
                  <a:pt x="75689" y="148576"/>
                </a:lnTo>
                <a:lnTo>
                  <a:pt x="98216" y="151811"/>
                </a:lnTo>
                <a:lnTo>
                  <a:pt x="108573" y="148468"/>
                </a:lnTo>
                <a:lnTo>
                  <a:pt x="111553" y="140070"/>
                </a:lnTo>
                <a:lnTo>
                  <a:pt x="113882" y="134131"/>
                </a:lnTo>
                <a:lnTo>
                  <a:pt x="111458" y="138457"/>
                </a:lnTo>
                <a:lnTo>
                  <a:pt x="107207" y="151803"/>
                </a:lnTo>
                <a:lnTo>
                  <a:pt x="101936" y="171455"/>
                </a:lnTo>
                <a:lnTo>
                  <a:pt x="99411" y="197707"/>
                </a:lnTo>
                <a:lnTo>
                  <a:pt x="109603" y="233785"/>
                </a:lnTo>
                <a:lnTo>
                  <a:pt x="142345" y="263726"/>
                </a:lnTo>
                <a:lnTo>
                  <a:pt x="178289" y="274390"/>
                </a:lnTo>
                <a:lnTo>
                  <a:pt x="209776" y="277481"/>
                </a:lnTo>
                <a:lnTo>
                  <a:pt x="235916" y="279390"/>
                </a:lnTo>
                <a:lnTo>
                  <a:pt x="252295" y="282649"/>
                </a:lnTo>
                <a:lnTo>
                  <a:pt x="250765" y="284887"/>
                </a:lnTo>
                <a:lnTo>
                  <a:pt x="233163" y="270808"/>
                </a:lnTo>
                <a:lnTo>
                  <a:pt x="227545" y="260837"/>
                </a:lnTo>
                <a:lnTo>
                  <a:pt x="219429" y="272813"/>
                </a:lnTo>
                <a:lnTo>
                  <a:pt x="205515" y="294060"/>
                </a:lnTo>
                <a:lnTo>
                  <a:pt x="190792" y="318589"/>
                </a:lnTo>
                <a:lnTo>
                  <a:pt x="179625" y="345874"/>
                </a:lnTo>
                <a:lnTo>
                  <a:pt x="178892" y="384053"/>
                </a:lnTo>
                <a:lnTo>
                  <a:pt x="210667" y="425473"/>
                </a:lnTo>
                <a:lnTo>
                  <a:pt x="251094" y="437856"/>
                </a:lnTo>
                <a:lnTo>
                  <a:pt x="285276" y="439782"/>
                </a:lnTo>
                <a:lnTo>
                  <a:pt x="314552" y="440299"/>
                </a:lnTo>
                <a:lnTo>
                  <a:pt x="335530" y="442422"/>
                </a:lnTo>
                <a:lnTo>
                  <a:pt x="341881" y="446045"/>
                </a:lnTo>
                <a:lnTo>
                  <a:pt x="329032" y="441433"/>
                </a:lnTo>
                <a:lnTo>
                  <a:pt x="319090" y="427701"/>
                </a:lnTo>
                <a:lnTo>
                  <a:pt x="315161" y="431835"/>
                </a:lnTo>
                <a:lnTo>
                  <a:pt x="307398" y="448199"/>
                </a:lnTo>
                <a:lnTo>
                  <a:pt x="298201" y="469661"/>
                </a:lnTo>
                <a:lnTo>
                  <a:pt x="291312" y="494784"/>
                </a:lnTo>
                <a:lnTo>
                  <a:pt x="291890" y="526109"/>
                </a:lnTo>
                <a:lnTo>
                  <a:pt x="308807" y="559572"/>
                </a:lnTo>
                <a:lnTo>
                  <a:pt x="335388" y="579962"/>
                </a:lnTo>
                <a:lnTo>
                  <a:pt x="357245" y="593692"/>
                </a:lnTo>
                <a:lnTo>
                  <a:pt x="372739" y="605224"/>
                </a:lnTo>
                <a:lnTo>
                  <a:pt x="380573" y="612953"/>
                </a:lnTo>
                <a:lnTo>
                  <a:pt x="380944" y="615163"/>
                </a:lnTo>
                <a:lnTo>
                  <a:pt x="379928" y="612619"/>
                </a:lnTo>
                <a:lnTo>
                  <a:pt x="383822" y="612829"/>
                </a:lnTo>
                <a:lnTo>
                  <a:pt x="393878" y="620271"/>
                </a:lnTo>
                <a:lnTo>
                  <a:pt x="409540" y="632314"/>
                </a:lnTo>
                <a:lnTo>
                  <a:pt x="427651" y="644073"/>
                </a:lnTo>
                <a:lnTo>
                  <a:pt x="432745" y="650271"/>
                </a:lnTo>
                <a:lnTo>
                  <a:pt x="439136" y="653370"/>
                </a:lnTo>
                <a:lnTo>
                  <a:pt x="446041" y="653745"/>
                </a:lnTo>
                <a:lnTo>
                  <a:pt x="452680" y="651775"/>
                </a:lnTo>
                <a:lnTo>
                  <a:pt x="458273" y="647836"/>
                </a:lnTo>
                <a:lnTo>
                  <a:pt x="462038" y="642306"/>
                </a:lnTo>
                <a:lnTo>
                  <a:pt x="463195" y="635562"/>
                </a:lnTo>
                <a:lnTo>
                  <a:pt x="460963" y="627981"/>
                </a:lnTo>
                <a:lnTo>
                  <a:pt x="460963" y="627981"/>
                </a:lnTo>
                <a:lnTo>
                  <a:pt x="467091" y="614936"/>
                </a:lnTo>
                <a:lnTo>
                  <a:pt x="474641" y="600116"/>
                </a:lnTo>
                <a:lnTo>
                  <a:pt x="477829" y="580034"/>
                </a:lnTo>
                <a:lnTo>
                  <a:pt x="472549" y="553947"/>
                </a:lnTo>
                <a:lnTo>
                  <a:pt x="456760" y="528083"/>
                </a:lnTo>
                <a:lnTo>
                  <a:pt x="434901" y="510937"/>
                </a:lnTo>
                <a:lnTo>
                  <a:pt x="413441" y="503066"/>
                </a:lnTo>
                <a:lnTo>
                  <a:pt x="395418" y="501244"/>
                </a:lnTo>
                <a:lnTo>
                  <a:pt x="384272" y="501347"/>
                </a:lnTo>
                <a:lnTo>
                  <a:pt x="383827" y="504932"/>
                </a:lnTo>
                <a:lnTo>
                  <a:pt x="384376" y="515922"/>
                </a:lnTo>
                <a:lnTo>
                  <a:pt x="381710" y="517796"/>
                </a:lnTo>
                <a:lnTo>
                  <a:pt x="383999" y="506864"/>
                </a:lnTo>
                <a:lnTo>
                  <a:pt x="392372" y="487809"/>
                </a:lnTo>
                <a:lnTo>
                  <a:pt x="403929" y="462724"/>
                </a:lnTo>
                <a:lnTo>
                  <a:pt x="413311" y="428606"/>
                </a:lnTo>
                <a:lnTo>
                  <a:pt x="403670" y="383538"/>
                </a:lnTo>
                <a:lnTo>
                  <a:pt x="373701" y="356854"/>
                </a:lnTo>
                <a:lnTo>
                  <a:pt x="344962" y="347959"/>
                </a:lnTo>
                <a:lnTo>
                  <a:pt x="316578" y="345152"/>
                </a:lnTo>
                <a:lnTo>
                  <a:pt x="289479" y="344470"/>
                </a:lnTo>
                <a:lnTo>
                  <a:pt x="269520" y="344008"/>
                </a:lnTo>
                <a:lnTo>
                  <a:pt x="267126" y="347983"/>
                </a:lnTo>
                <a:lnTo>
                  <a:pt x="274165" y="371381"/>
                </a:lnTo>
                <a:lnTo>
                  <a:pt x="269558" y="380443"/>
                </a:lnTo>
                <a:lnTo>
                  <a:pt x="273453" y="368544"/>
                </a:lnTo>
                <a:lnTo>
                  <a:pt x="286491" y="347137"/>
                </a:lnTo>
                <a:lnTo>
                  <a:pt x="303944" y="320531"/>
                </a:lnTo>
                <a:lnTo>
                  <a:pt x="320980" y="287958"/>
                </a:lnTo>
                <a:lnTo>
                  <a:pt x="326063" y="241121"/>
                </a:lnTo>
                <a:lnTo>
                  <a:pt x="299946" y="200394"/>
                </a:lnTo>
                <a:lnTo>
                  <a:pt x="270425" y="186341"/>
                </a:lnTo>
                <a:lnTo>
                  <a:pt x="243502" y="181448"/>
                </a:lnTo>
                <a:lnTo>
                  <a:pt x="218465" y="179393"/>
                </a:lnTo>
                <a:lnTo>
                  <a:pt x="199693" y="178031"/>
                </a:lnTo>
                <a:lnTo>
                  <a:pt x="194281" y="179509"/>
                </a:lnTo>
                <a:lnTo>
                  <a:pt x="199877" y="192709"/>
                </a:lnTo>
                <a:lnTo>
                  <a:pt x="198647" y="203685"/>
                </a:lnTo>
                <a:lnTo>
                  <a:pt x="198061" y="197730"/>
                </a:lnTo>
                <a:lnTo>
                  <a:pt x="202761" y="180905"/>
                </a:lnTo>
                <a:lnTo>
                  <a:pt x="209840" y="157052"/>
                </a:lnTo>
                <a:lnTo>
                  <a:pt x="213967" y="126719"/>
                </a:lnTo>
                <a:lnTo>
                  <a:pt x="214074" y="90786"/>
                </a:lnTo>
                <a:lnTo>
                  <a:pt x="205118" y="57559"/>
                </a:lnTo>
                <a:lnTo>
                  <a:pt x="195913" y="33442"/>
                </a:lnTo>
                <a:lnTo>
                  <a:pt x="195468" y="17716"/>
                </a:lnTo>
                <a:lnTo>
                  <a:pt x="208635" y="12623"/>
                </a:lnTo>
                <a:lnTo>
                  <a:pt x="2333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5" name="Oval 104"/>
          <p:cNvSpPr/>
          <p:nvPr/>
        </p:nvSpPr>
        <p:spPr>
          <a:xfrm>
            <a:off x="10541488" y="556385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6" name="Oval 105"/>
          <p:cNvSpPr/>
          <p:nvPr/>
        </p:nvSpPr>
        <p:spPr>
          <a:xfrm>
            <a:off x="10615670" y="568224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7" name="Oval 106"/>
          <p:cNvSpPr/>
          <p:nvPr/>
        </p:nvSpPr>
        <p:spPr>
          <a:xfrm>
            <a:off x="10738237" y="5752466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8" name="Oval 107"/>
          <p:cNvSpPr/>
          <p:nvPr/>
        </p:nvSpPr>
        <p:spPr>
          <a:xfrm>
            <a:off x="10735537" y="589000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9" name="Freeform 108"/>
          <p:cNvSpPr/>
          <p:nvPr/>
        </p:nvSpPr>
        <p:spPr>
          <a:xfrm>
            <a:off x="10579872" y="5396661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0" name="Freeform 109"/>
          <p:cNvSpPr/>
          <p:nvPr/>
        </p:nvSpPr>
        <p:spPr>
          <a:xfrm>
            <a:off x="10558476" y="5375265"/>
            <a:ext cx="516698" cy="579461"/>
          </a:xfrm>
          <a:custGeom>
            <a:avLst/>
            <a:gdLst/>
            <a:ahLst/>
            <a:cxnLst/>
            <a:rect l="l" t="t" r="r" b="b"/>
            <a:pathLst>
              <a:path w="516698" h="579461">
                <a:moveTo>
                  <a:pt x="0" y="143591"/>
                </a:moveTo>
                <a:lnTo>
                  <a:pt x="40992" y="149233"/>
                </a:lnTo>
                <a:lnTo>
                  <a:pt x="77354" y="159287"/>
                </a:lnTo>
                <a:lnTo>
                  <a:pt x="99517" y="159157"/>
                </a:lnTo>
                <a:lnTo>
                  <a:pt x="108195" y="154217"/>
                </a:lnTo>
                <a:lnTo>
                  <a:pt x="108379" y="144657"/>
                </a:lnTo>
                <a:lnTo>
                  <a:pt x="109055" y="137345"/>
                </a:lnTo>
                <a:lnTo>
                  <a:pt x="106871" y="141699"/>
                </a:lnTo>
                <a:lnTo>
                  <a:pt x="103505" y="155566"/>
                </a:lnTo>
                <a:lnTo>
                  <a:pt x="99641" y="175449"/>
                </a:lnTo>
                <a:lnTo>
                  <a:pt x="99139" y="201234"/>
                </a:lnTo>
                <a:lnTo>
                  <a:pt x="113155" y="236214"/>
                </a:lnTo>
                <a:lnTo>
                  <a:pt x="150773" y="260852"/>
                </a:lnTo>
                <a:lnTo>
                  <a:pt x="187698" y="264653"/>
                </a:lnTo>
                <a:lnTo>
                  <a:pt x="219509" y="262080"/>
                </a:lnTo>
                <a:lnTo>
                  <a:pt x="246486" y="259288"/>
                </a:lnTo>
                <a:lnTo>
                  <a:pt x="264366" y="259476"/>
                </a:lnTo>
                <a:lnTo>
                  <a:pt x="264189" y="262057"/>
                </a:lnTo>
                <a:lnTo>
                  <a:pt x="243178" y="249729"/>
                </a:lnTo>
                <a:lnTo>
                  <a:pt x="236138" y="239637"/>
                </a:lnTo>
                <a:lnTo>
                  <a:pt x="228561" y="253300"/>
                </a:lnTo>
                <a:lnTo>
                  <a:pt x="215917" y="276512"/>
                </a:lnTo>
                <a:lnTo>
                  <a:pt x="202996" y="302508"/>
                </a:lnTo>
                <a:lnTo>
                  <a:pt x="194169" y="330058"/>
                </a:lnTo>
                <a:lnTo>
                  <a:pt x="197007" y="367524"/>
                </a:lnTo>
                <a:lnTo>
                  <a:pt x="235536" y="404197"/>
                </a:lnTo>
                <a:lnTo>
                  <a:pt x="277062" y="408537"/>
                </a:lnTo>
                <a:lnTo>
                  <a:pt x="311463" y="404263"/>
                </a:lnTo>
                <a:lnTo>
                  <a:pt x="341609" y="399474"/>
                </a:lnTo>
                <a:lnTo>
                  <a:pt x="364176" y="397609"/>
                </a:lnTo>
                <a:lnTo>
                  <a:pt x="372671" y="399943"/>
                </a:lnTo>
                <a:lnTo>
                  <a:pt x="359210" y="397761"/>
                </a:lnTo>
                <a:lnTo>
                  <a:pt x="346101" y="383571"/>
                </a:lnTo>
                <a:lnTo>
                  <a:pt x="342423" y="387785"/>
                </a:lnTo>
                <a:lnTo>
                  <a:pt x="335926" y="404979"/>
                </a:lnTo>
                <a:lnTo>
                  <a:pt x="328537" y="427047"/>
                </a:lnTo>
                <a:lnTo>
                  <a:pt x="323937" y="452123"/>
                </a:lnTo>
                <a:lnTo>
                  <a:pt x="327799" y="482935"/>
                </a:lnTo>
                <a:lnTo>
                  <a:pt x="350135" y="514006"/>
                </a:lnTo>
                <a:lnTo>
                  <a:pt x="380192" y="528744"/>
                </a:lnTo>
                <a:lnTo>
                  <a:pt x="404302" y="537523"/>
                </a:lnTo>
                <a:lnTo>
                  <a:pt x="422203" y="545490"/>
                </a:lnTo>
                <a:lnTo>
                  <a:pt x="432111" y="551443"/>
                </a:lnTo>
                <a:lnTo>
                  <a:pt x="433171" y="553625"/>
                </a:lnTo>
                <a:lnTo>
                  <a:pt x="430846" y="550918"/>
                </a:lnTo>
                <a:lnTo>
                  <a:pt x="433573" y="549468"/>
                </a:lnTo>
                <a:lnTo>
                  <a:pt x="443756" y="554538"/>
                </a:lnTo>
                <a:lnTo>
                  <a:pt x="460245" y="563757"/>
                </a:lnTo>
                <a:lnTo>
                  <a:pt x="479341" y="572283"/>
                </a:lnTo>
                <a:lnTo>
                  <a:pt x="484802" y="577458"/>
                </a:lnTo>
                <a:lnTo>
                  <a:pt x="491052" y="579461"/>
                </a:lnTo>
                <a:lnTo>
                  <a:pt x="497422" y="578773"/>
                </a:lnTo>
                <a:lnTo>
                  <a:pt x="503247" y="575875"/>
                </a:lnTo>
                <a:lnTo>
                  <a:pt x="507860" y="571246"/>
                </a:lnTo>
                <a:lnTo>
                  <a:pt x="510596" y="565368"/>
                </a:lnTo>
                <a:lnTo>
                  <a:pt x="510787" y="558720"/>
                </a:lnTo>
                <a:lnTo>
                  <a:pt x="507769" y="551784"/>
                </a:lnTo>
                <a:lnTo>
                  <a:pt x="507769" y="551784"/>
                </a:lnTo>
                <a:lnTo>
                  <a:pt x="511612" y="539157"/>
                </a:lnTo>
                <a:lnTo>
                  <a:pt x="516684" y="524535"/>
                </a:lnTo>
                <a:lnTo>
                  <a:pt x="516698" y="504890"/>
                </a:lnTo>
                <a:lnTo>
                  <a:pt x="507014" y="480297"/>
                </a:lnTo>
                <a:lnTo>
                  <a:pt x="486791" y="458286"/>
                </a:lnTo>
                <a:lnTo>
                  <a:pt x="462638" y="446288"/>
                </a:lnTo>
                <a:lnTo>
                  <a:pt x="440406" y="442911"/>
                </a:lnTo>
                <a:lnTo>
                  <a:pt x="422035" y="444442"/>
                </a:lnTo>
                <a:lnTo>
                  <a:pt x="410405" y="446411"/>
                </a:lnTo>
                <a:lnTo>
                  <a:pt x="410631" y="450202"/>
                </a:lnTo>
                <a:lnTo>
                  <a:pt x="413654" y="462962"/>
                </a:lnTo>
                <a:lnTo>
                  <a:pt x="411147" y="466398"/>
                </a:lnTo>
                <a:lnTo>
                  <a:pt x="412433" y="455518"/>
                </a:lnTo>
                <a:lnTo>
                  <a:pt x="419214" y="435830"/>
                </a:lnTo>
                <a:lnTo>
                  <a:pt x="428639" y="410040"/>
                </a:lnTo>
                <a:lnTo>
                  <a:pt x="434991" y="375396"/>
                </a:lnTo>
                <a:lnTo>
                  <a:pt x="419132" y="331297"/>
                </a:lnTo>
                <a:lnTo>
                  <a:pt x="385797" y="311196"/>
                </a:lnTo>
                <a:lnTo>
                  <a:pt x="356755" y="307979"/>
                </a:lnTo>
                <a:lnTo>
                  <a:pt x="327760" y="310384"/>
                </a:lnTo>
                <a:lnTo>
                  <a:pt x="299468" y="314679"/>
                </a:lnTo>
                <a:lnTo>
                  <a:pt x="277654" y="317932"/>
                </a:lnTo>
                <a:lnTo>
                  <a:pt x="274136" y="321977"/>
                </a:lnTo>
                <a:lnTo>
                  <a:pt x="285449" y="345873"/>
                </a:lnTo>
                <a:lnTo>
                  <a:pt x="281634" y="356162"/>
                </a:lnTo>
                <a:lnTo>
                  <a:pt x="284817" y="343468"/>
                </a:lnTo>
                <a:lnTo>
                  <a:pt x="296434" y="320447"/>
                </a:lnTo>
                <a:lnTo>
                  <a:pt x="311903" y="292140"/>
                </a:lnTo>
                <a:lnTo>
                  <a:pt x="326349" y="258547"/>
                </a:lnTo>
                <a:lnTo>
                  <a:pt x="327130" y="211144"/>
                </a:lnTo>
                <a:lnTo>
                  <a:pt x="295051" y="174732"/>
                </a:lnTo>
                <a:lnTo>
                  <a:pt x="264659" y="166635"/>
                </a:lnTo>
                <a:lnTo>
                  <a:pt x="237279" y="166679"/>
                </a:lnTo>
                <a:lnTo>
                  <a:pt x="211268" y="169156"/>
                </a:lnTo>
                <a:lnTo>
                  <a:pt x="191020" y="171200"/>
                </a:lnTo>
                <a:lnTo>
                  <a:pt x="184678" y="173462"/>
                </a:lnTo>
                <a:lnTo>
                  <a:pt x="193040" y="186750"/>
                </a:lnTo>
                <a:lnTo>
                  <a:pt x="193306" y="199523"/>
                </a:lnTo>
                <a:lnTo>
                  <a:pt x="192233" y="193873"/>
                </a:lnTo>
                <a:lnTo>
                  <a:pt x="195729" y="176768"/>
                </a:lnTo>
                <a:lnTo>
                  <a:pt x="201086" y="152692"/>
                </a:lnTo>
                <a:lnTo>
                  <a:pt x="202947" y="122380"/>
                </a:lnTo>
                <a:lnTo>
                  <a:pt x="199058" y="86429"/>
                </a:lnTo>
                <a:lnTo>
                  <a:pt x="185141" y="54907"/>
                </a:lnTo>
                <a:lnTo>
                  <a:pt x="172236" y="33245"/>
                </a:lnTo>
                <a:lnTo>
                  <a:pt x="169484" y="18726"/>
                </a:lnTo>
                <a:lnTo>
                  <a:pt x="182363" y="13389"/>
                </a:lnTo>
                <a:lnTo>
                  <a:pt x="205069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1" name="Oval 110"/>
          <p:cNvSpPr/>
          <p:nvPr/>
        </p:nvSpPr>
        <p:spPr>
          <a:xfrm>
            <a:off x="10683408" y="554962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2" name="Oval 111"/>
          <p:cNvSpPr/>
          <p:nvPr/>
        </p:nvSpPr>
        <p:spPr>
          <a:xfrm>
            <a:off x="10769324" y="565137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3" name="Oval 112"/>
          <p:cNvSpPr/>
          <p:nvPr/>
        </p:nvSpPr>
        <p:spPr>
          <a:xfrm>
            <a:off x="10901881" y="569753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4" name="Oval 113"/>
          <p:cNvSpPr/>
          <p:nvPr/>
        </p:nvSpPr>
        <p:spPr>
          <a:xfrm>
            <a:off x="10911297" y="583137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5" name="Freeform 114"/>
          <p:cNvSpPr/>
          <p:nvPr/>
        </p:nvSpPr>
        <p:spPr>
          <a:xfrm>
            <a:off x="10720228" y="5392467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10698832" y="5371071"/>
            <a:ext cx="522958" cy="517042"/>
          </a:xfrm>
          <a:custGeom>
            <a:avLst/>
            <a:gdLst/>
            <a:ahLst/>
            <a:cxnLst/>
            <a:rect l="l" t="t" r="r" b="b"/>
            <a:pathLst>
              <a:path w="522958" h="517042">
                <a:moveTo>
                  <a:pt x="0" y="151979"/>
                </a:moveTo>
                <a:lnTo>
                  <a:pt x="39911" y="154489"/>
                </a:lnTo>
                <a:lnTo>
                  <a:pt x="76195" y="160969"/>
                </a:lnTo>
                <a:lnTo>
                  <a:pt x="97347" y="158622"/>
                </a:lnTo>
                <a:lnTo>
                  <a:pt x="104654" y="152964"/>
                </a:lnTo>
                <a:lnTo>
                  <a:pt x="102925" y="143242"/>
                </a:lnTo>
                <a:lnTo>
                  <a:pt x="102419" y="135474"/>
                </a:lnTo>
                <a:lnTo>
                  <a:pt x="100483" y="139898"/>
                </a:lnTo>
                <a:lnTo>
                  <a:pt x="97895" y="153853"/>
                </a:lnTo>
                <a:lnTo>
                  <a:pt x="95176" y="173443"/>
                </a:lnTo>
                <a:lnTo>
                  <a:pt x="96095" y="198224"/>
                </a:lnTo>
                <a:lnTo>
                  <a:pt x="112264" y="231308"/>
                </a:lnTo>
                <a:lnTo>
                  <a:pt x="151674" y="251406"/>
                </a:lnTo>
                <a:lnTo>
                  <a:pt x="187679" y="250652"/>
                </a:lnTo>
                <a:lnTo>
                  <a:pt x="218414" y="244445"/>
                </a:lnTo>
                <a:lnTo>
                  <a:pt x="244790" y="238543"/>
                </a:lnTo>
                <a:lnTo>
                  <a:pt x="262810" y="236520"/>
                </a:lnTo>
                <a:lnTo>
                  <a:pt x="263472" y="239034"/>
                </a:lnTo>
                <a:lnTo>
                  <a:pt x="240923" y="228589"/>
                </a:lnTo>
                <a:lnTo>
                  <a:pt x="233143" y="219125"/>
                </a:lnTo>
                <a:lnTo>
                  <a:pt x="226278" y="233763"/>
                </a:lnTo>
                <a:lnTo>
                  <a:pt x="215028" y="257847"/>
                </a:lnTo>
                <a:lnTo>
                  <a:pt x="203816" y="284297"/>
                </a:lnTo>
                <a:lnTo>
                  <a:pt x="196842" y="311384"/>
                </a:lnTo>
                <a:lnTo>
                  <a:pt x="201892" y="347145"/>
                </a:lnTo>
                <a:lnTo>
                  <a:pt x="243324" y="379298"/>
                </a:lnTo>
                <a:lnTo>
                  <a:pt x="283794" y="378444"/>
                </a:lnTo>
                <a:lnTo>
                  <a:pt x="316928" y="370283"/>
                </a:lnTo>
                <a:lnTo>
                  <a:pt x="346306" y="362059"/>
                </a:lnTo>
                <a:lnTo>
                  <a:pt x="368785" y="357458"/>
                </a:lnTo>
                <a:lnTo>
                  <a:pt x="378089" y="358594"/>
                </a:lnTo>
                <a:lnTo>
                  <a:pt x="364716" y="358002"/>
                </a:lnTo>
                <a:lnTo>
                  <a:pt x="349914" y="344404"/>
                </a:lnTo>
                <a:lnTo>
                  <a:pt x="346497" y="348958"/>
                </a:lnTo>
                <a:lnTo>
                  <a:pt x="341041" y="366473"/>
                </a:lnTo>
                <a:lnTo>
                  <a:pt x="335066" y="388507"/>
                </a:lnTo>
                <a:lnTo>
                  <a:pt x="332060" y="412907"/>
                </a:lnTo>
                <a:lnTo>
                  <a:pt x="337789" y="442345"/>
                </a:lnTo>
                <a:lnTo>
                  <a:pt x="362646" y="470743"/>
                </a:lnTo>
                <a:lnTo>
                  <a:pt x="393524" y="481391"/>
                </a:lnTo>
                <a:lnTo>
                  <a:pt x="417885" y="486748"/>
                </a:lnTo>
                <a:lnTo>
                  <a:pt x="436364" y="492088"/>
                </a:lnTo>
                <a:lnTo>
                  <a:pt x="446980" y="496548"/>
                </a:lnTo>
                <a:lnTo>
                  <a:pt x="448319" y="498544"/>
                </a:lnTo>
                <a:lnTo>
                  <a:pt x="445180" y="495981"/>
                </a:lnTo>
                <a:lnTo>
                  <a:pt x="446965" y="493802"/>
                </a:lnTo>
                <a:lnTo>
                  <a:pt x="456788" y="497481"/>
                </a:lnTo>
                <a:lnTo>
                  <a:pt x="473158" y="504875"/>
                </a:lnTo>
                <a:lnTo>
                  <a:pt x="492121" y="511318"/>
                </a:lnTo>
                <a:lnTo>
                  <a:pt x="497669" y="515719"/>
                </a:lnTo>
                <a:lnTo>
                  <a:pt x="503672" y="517042"/>
                </a:lnTo>
                <a:lnTo>
                  <a:pt x="509550" y="515803"/>
                </a:lnTo>
                <a:lnTo>
                  <a:pt x="514724" y="512520"/>
                </a:lnTo>
                <a:lnTo>
                  <a:pt x="518616" y="507708"/>
                </a:lnTo>
                <a:lnTo>
                  <a:pt x="520647" y="501885"/>
                </a:lnTo>
                <a:lnTo>
                  <a:pt x="520238" y="495567"/>
                </a:lnTo>
                <a:lnTo>
                  <a:pt x="516811" y="489272"/>
                </a:lnTo>
                <a:lnTo>
                  <a:pt x="516811" y="489272"/>
                </a:lnTo>
                <a:lnTo>
                  <a:pt x="519362" y="477334"/>
                </a:lnTo>
                <a:lnTo>
                  <a:pt x="522958" y="463298"/>
                </a:lnTo>
                <a:lnTo>
                  <a:pt x="521194" y="444549"/>
                </a:lnTo>
                <a:lnTo>
                  <a:pt x="509276" y="421717"/>
                </a:lnTo>
                <a:lnTo>
                  <a:pt x="487249" y="402853"/>
                </a:lnTo>
                <a:lnTo>
                  <a:pt x="462784" y="394350"/>
                </a:lnTo>
                <a:lnTo>
                  <a:pt x="441047" y="393807"/>
                </a:lnTo>
                <a:lnTo>
                  <a:pt x="423269" y="397419"/>
                </a:lnTo>
                <a:lnTo>
                  <a:pt x="411882" y="400622"/>
                </a:lnTo>
                <a:lnTo>
                  <a:pt x="412611" y="404417"/>
                </a:lnTo>
                <a:lnTo>
                  <a:pt x="417279" y="417606"/>
                </a:lnTo>
                <a:lnTo>
                  <a:pt x="415073" y="421551"/>
                </a:lnTo>
                <a:lnTo>
                  <a:pt x="415736" y="410722"/>
                </a:lnTo>
                <a:lnTo>
                  <a:pt x="421276" y="390944"/>
                </a:lnTo>
                <a:lnTo>
                  <a:pt x="428998" y="365250"/>
                </a:lnTo>
                <a:lnTo>
                  <a:pt x="433191" y="331268"/>
                </a:lnTo>
                <a:lnTo>
                  <a:pt x="413910" y="289277"/>
                </a:lnTo>
                <a:lnTo>
                  <a:pt x="379861" y="273884"/>
                </a:lnTo>
                <a:lnTo>
                  <a:pt x="351780" y="274238"/>
                </a:lnTo>
                <a:lnTo>
                  <a:pt x="323610" y="279988"/>
                </a:lnTo>
                <a:lnTo>
                  <a:pt x="295838" y="287568"/>
                </a:lnTo>
                <a:lnTo>
                  <a:pt x="273932" y="293441"/>
                </a:lnTo>
                <a:lnTo>
                  <a:pt x="269937" y="297746"/>
                </a:lnTo>
                <a:lnTo>
                  <a:pt x="283783" y="320896"/>
                </a:lnTo>
                <a:lnTo>
                  <a:pt x="280711" y="331321"/>
                </a:lnTo>
                <a:lnTo>
                  <a:pt x="283286" y="318246"/>
                </a:lnTo>
                <a:lnTo>
                  <a:pt x="293482" y="294582"/>
                </a:lnTo>
                <a:lnTo>
                  <a:pt x="307028" y="265709"/>
                </a:lnTo>
                <a:lnTo>
                  <a:pt x="319203" y="232220"/>
                </a:lnTo>
                <a:lnTo>
                  <a:pt x="317030" y="185900"/>
                </a:lnTo>
                <a:lnTo>
                  <a:pt x="282219" y="153594"/>
                </a:lnTo>
                <a:lnTo>
                  <a:pt x="252508" y="149443"/>
                </a:lnTo>
                <a:lnTo>
                  <a:pt x="225924" y="152697"/>
                </a:lnTo>
                <a:lnTo>
                  <a:pt x="200389" y="158203"/>
                </a:lnTo>
                <a:lnTo>
                  <a:pt x="180098" y="162661"/>
                </a:lnTo>
                <a:lnTo>
                  <a:pt x="173404" y="165586"/>
                </a:lnTo>
                <a:lnTo>
                  <a:pt x="183380" y="178231"/>
                </a:lnTo>
                <a:lnTo>
                  <a:pt x="184794" y="191545"/>
                </a:lnTo>
                <a:lnTo>
                  <a:pt x="183436" y="186086"/>
                </a:lnTo>
                <a:lnTo>
                  <a:pt x="185952" y="169134"/>
                </a:lnTo>
                <a:lnTo>
                  <a:pt x="189894" y="145459"/>
                </a:lnTo>
                <a:lnTo>
                  <a:pt x="190068" y="115961"/>
                </a:lnTo>
                <a:lnTo>
                  <a:pt x="183531" y="81103"/>
                </a:lnTo>
                <a:lnTo>
                  <a:pt x="166752" y="51859"/>
                </a:lnTo>
                <a:lnTo>
                  <a:pt x="151936" y="32614"/>
                </a:lnTo>
                <a:lnTo>
                  <a:pt x="147819" y="19320"/>
                </a:lnTo>
                <a:lnTo>
                  <a:pt x="160195" y="13710"/>
                </a:lnTo>
                <a:lnTo>
                  <a:pt x="18112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7" name="Oval 116"/>
          <p:cNvSpPr/>
          <p:nvPr/>
        </p:nvSpPr>
        <p:spPr>
          <a:xfrm>
            <a:off x="10818578" y="5536774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8" name="Oval 117"/>
          <p:cNvSpPr/>
          <p:nvPr/>
        </p:nvSpPr>
        <p:spPr>
          <a:xfrm>
            <a:off x="10908726" y="5625291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9" name="Oval 118"/>
          <p:cNvSpPr/>
          <p:nvPr/>
        </p:nvSpPr>
        <p:spPr>
          <a:xfrm>
            <a:off x="11041955" y="565451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0" name="Oval 119"/>
          <p:cNvSpPr/>
          <p:nvPr/>
        </p:nvSpPr>
        <p:spPr>
          <a:xfrm>
            <a:off x="11058694" y="5783599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1" name="Rounded Rectangle 120"/>
          <p:cNvSpPr/>
          <p:nvPr/>
        </p:nvSpPr>
        <p:spPr>
          <a:xfrm>
            <a:off x="9248812" y="4783755"/>
            <a:ext cx="299557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2" name="Rounded Rectangle 121"/>
          <p:cNvSpPr/>
          <p:nvPr/>
        </p:nvSpPr>
        <p:spPr>
          <a:xfrm>
            <a:off x="9034843" y="4805152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3" name="Rounded Rectangle 122"/>
          <p:cNvSpPr/>
          <p:nvPr/>
        </p:nvSpPr>
        <p:spPr>
          <a:xfrm>
            <a:off x="9248812" y="5029819"/>
            <a:ext cx="235366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4" name="Rounded Rectangle 123"/>
          <p:cNvSpPr/>
          <p:nvPr/>
        </p:nvSpPr>
        <p:spPr>
          <a:xfrm>
            <a:off x="9034843" y="5051216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5" name="Rounded Rectangle 124"/>
          <p:cNvSpPr/>
          <p:nvPr/>
        </p:nvSpPr>
        <p:spPr>
          <a:xfrm>
            <a:off x="9248812" y="5275884"/>
            <a:ext cx="267462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6" name="Rounded Rectangle 125"/>
          <p:cNvSpPr/>
          <p:nvPr/>
        </p:nvSpPr>
        <p:spPr>
          <a:xfrm>
            <a:off x="9034843" y="5297281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7" name="Rounded Rectangle 126"/>
          <p:cNvSpPr/>
          <p:nvPr/>
        </p:nvSpPr>
        <p:spPr>
          <a:xfrm>
            <a:off x="9248812" y="5489854"/>
            <a:ext cx="192572" cy="42793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8" name="Rounded Rectangle 127"/>
          <p:cNvSpPr/>
          <p:nvPr/>
        </p:nvSpPr>
        <p:spPr>
          <a:xfrm>
            <a:off x="9034843" y="5511251"/>
            <a:ext cx="149778" cy="32095"/>
          </a:xfrm>
          <a:prstGeom prst="roundRect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ounded Rectangle 4">
            <a:extLst>
              <a:ext uri="{FF2B5EF4-FFF2-40B4-BE49-F238E27FC236}">
                <a16:creationId xmlns:a16="http://schemas.microsoft.com/office/drawing/2014/main" id="{8A3157BB-BFC8-41F5-1D13-208D012AED82}"/>
              </a:ext>
            </a:extLst>
          </p:cNvPr>
          <p:cNvSpPr/>
          <p:nvPr/>
        </p:nvSpPr>
        <p:spPr>
          <a:xfrm>
            <a:off x="1519655" y="1540750"/>
            <a:ext cx="6550899" cy="4371155"/>
          </a:xfrm>
          <a:prstGeom prst="roundRect">
            <a:avLst/>
          </a:prstGeom>
          <a:solidFill>
            <a:srgbClr val="F7F7F7"/>
          </a:solidFill>
          <a:ln w="12700">
            <a:solidFill>
              <a:srgbClr val="CAC9C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BB14FD7D-5F10-9A94-8E48-B6FF3EDAB261}"/>
              </a:ext>
            </a:extLst>
          </p:cNvPr>
          <p:cNvSpPr txBox="1"/>
          <p:nvPr/>
        </p:nvSpPr>
        <p:spPr>
          <a:xfrm>
            <a:off x="1707002" y="1701856"/>
            <a:ext cx="5486400" cy="3568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719" b="1">
                <a:solidFill>
                  <a:srgbClr val="0C2340"/>
                </a:solidFill>
              </a:defRPr>
            </a:pPr>
            <a:r>
              <a:rPr lang="en-GB" dirty="0"/>
              <a:t>Test Data Generation </a:t>
            </a:r>
            <a:r>
              <a:rPr dirty="0"/>
              <a:t>Duration (minutes)</a:t>
            </a:r>
            <a:endParaRPr lang="en-US" dirty="0"/>
          </a:p>
        </p:txBody>
      </p:sp>
      <p:sp>
        <p:nvSpPr>
          <p:cNvPr id="131" name="Rectangle 130">
            <a:extLst>
              <a:ext uri="{FF2B5EF4-FFF2-40B4-BE49-F238E27FC236}">
                <a16:creationId xmlns:a16="http://schemas.microsoft.com/office/drawing/2014/main" id="{DB4006C3-DF60-413D-645A-AE696804B824}"/>
              </a:ext>
            </a:extLst>
          </p:cNvPr>
          <p:cNvSpPr/>
          <p:nvPr/>
        </p:nvSpPr>
        <p:spPr>
          <a:xfrm>
            <a:off x="2072762" y="54508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0B41237-22A0-EB78-591E-DA6167D3F1F2}"/>
              </a:ext>
            </a:extLst>
          </p:cNvPr>
          <p:cNvSpPr txBox="1"/>
          <p:nvPr/>
        </p:nvSpPr>
        <p:spPr>
          <a:xfrm>
            <a:off x="1524122" y="53411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0</a:t>
            </a:r>
            <a:endParaRPr lang="en-US"/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196B5CFC-B805-F4BD-19AF-AA67312A4E2E}"/>
              </a:ext>
            </a:extLst>
          </p:cNvPr>
          <p:cNvSpPr/>
          <p:nvPr/>
        </p:nvSpPr>
        <p:spPr>
          <a:xfrm>
            <a:off x="2072762" y="49936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5881DEAF-79FD-678A-A316-53580BBB9E69}"/>
              </a:ext>
            </a:extLst>
          </p:cNvPr>
          <p:cNvSpPr txBox="1"/>
          <p:nvPr/>
        </p:nvSpPr>
        <p:spPr>
          <a:xfrm>
            <a:off x="1524122" y="48839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10</a:t>
            </a:r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D530C866-5B5F-B933-E6F3-5946CDC19C8E}"/>
              </a:ext>
            </a:extLst>
          </p:cNvPr>
          <p:cNvSpPr/>
          <p:nvPr/>
        </p:nvSpPr>
        <p:spPr>
          <a:xfrm>
            <a:off x="2072762" y="45364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17A48F9D-59D5-3379-FF42-957655F9573E}"/>
              </a:ext>
            </a:extLst>
          </p:cNvPr>
          <p:cNvSpPr txBox="1"/>
          <p:nvPr/>
        </p:nvSpPr>
        <p:spPr>
          <a:xfrm>
            <a:off x="1524122" y="44267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20</a:t>
            </a:r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5A22DF96-1383-979B-F04D-FA5CA5DF1259}"/>
              </a:ext>
            </a:extLst>
          </p:cNvPr>
          <p:cNvSpPr/>
          <p:nvPr/>
        </p:nvSpPr>
        <p:spPr>
          <a:xfrm>
            <a:off x="2072762" y="40792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A2E46BA-181C-A61B-6533-4832975A42A6}"/>
              </a:ext>
            </a:extLst>
          </p:cNvPr>
          <p:cNvSpPr txBox="1"/>
          <p:nvPr/>
        </p:nvSpPr>
        <p:spPr>
          <a:xfrm>
            <a:off x="1524122" y="39695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30</a:t>
            </a:r>
            <a:endParaRPr lang="en-US"/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40834E6B-8169-5CFD-6557-16EE95C6A3DB}"/>
              </a:ext>
            </a:extLst>
          </p:cNvPr>
          <p:cNvSpPr/>
          <p:nvPr/>
        </p:nvSpPr>
        <p:spPr>
          <a:xfrm>
            <a:off x="2072762" y="36220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FAD3BCE-8E23-6208-2D2E-EB666EBC2141}"/>
              </a:ext>
            </a:extLst>
          </p:cNvPr>
          <p:cNvSpPr txBox="1"/>
          <p:nvPr/>
        </p:nvSpPr>
        <p:spPr>
          <a:xfrm>
            <a:off x="1524122" y="35123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40</a:t>
            </a:r>
            <a:endParaRPr lang="en-US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98243169-1442-BAFE-2387-8BAEEAAB540F}"/>
              </a:ext>
            </a:extLst>
          </p:cNvPr>
          <p:cNvSpPr/>
          <p:nvPr/>
        </p:nvSpPr>
        <p:spPr>
          <a:xfrm>
            <a:off x="2072762" y="31648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E21186D6-F8E1-C620-EC43-60FAF726E3B6}"/>
              </a:ext>
            </a:extLst>
          </p:cNvPr>
          <p:cNvSpPr txBox="1"/>
          <p:nvPr/>
        </p:nvSpPr>
        <p:spPr>
          <a:xfrm>
            <a:off x="1524122" y="30551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50</a:t>
            </a:r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9552095D-4B33-14FC-6D93-BDA7A6200DB5}"/>
              </a:ext>
            </a:extLst>
          </p:cNvPr>
          <p:cNvSpPr/>
          <p:nvPr/>
        </p:nvSpPr>
        <p:spPr>
          <a:xfrm>
            <a:off x="2072762" y="27076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F6FDD863-4867-BDC8-41D2-B4BD0DDE32F5}"/>
              </a:ext>
            </a:extLst>
          </p:cNvPr>
          <p:cNvSpPr txBox="1"/>
          <p:nvPr/>
        </p:nvSpPr>
        <p:spPr>
          <a:xfrm>
            <a:off x="1524122" y="25979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60</a:t>
            </a:r>
            <a:endParaRPr lang="en-US"/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437EBF7B-B245-521F-1DA2-F890FBA6228B}"/>
              </a:ext>
            </a:extLst>
          </p:cNvPr>
          <p:cNvSpPr/>
          <p:nvPr/>
        </p:nvSpPr>
        <p:spPr>
          <a:xfrm>
            <a:off x="2072762" y="2250496"/>
            <a:ext cx="5120640" cy="6350"/>
          </a:xfrm>
          <a:prstGeom prst="rect">
            <a:avLst/>
          </a:prstGeom>
          <a:solidFill>
            <a:srgbClr val="CAC9C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6" name="TextBox 145">
            <a:extLst>
              <a:ext uri="{FF2B5EF4-FFF2-40B4-BE49-F238E27FC236}">
                <a16:creationId xmlns:a16="http://schemas.microsoft.com/office/drawing/2014/main" id="{985588A9-FA04-7342-12BC-2093C76D2087}"/>
              </a:ext>
            </a:extLst>
          </p:cNvPr>
          <p:cNvSpPr txBox="1"/>
          <p:nvPr/>
        </p:nvSpPr>
        <p:spPr>
          <a:xfrm>
            <a:off x="1524122" y="2140768"/>
            <a:ext cx="50292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58" b="0">
                <a:solidFill>
                  <a:srgbClr val="CAC9C8"/>
                </a:solidFill>
              </a:defRPr>
            </a:pPr>
            <a:r>
              <a:t>70</a:t>
            </a:r>
            <a:endParaRPr lang="en-US"/>
          </a:p>
        </p:txBody>
      </p:sp>
      <p:sp>
        <p:nvSpPr>
          <p:cNvPr id="147" name="Rounded Rectangle 22">
            <a:extLst>
              <a:ext uri="{FF2B5EF4-FFF2-40B4-BE49-F238E27FC236}">
                <a16:creationId xmlns:a16="http://schemas.microsoft.com/office/drawing/2014/main" id="{49E0C9D6-526E-106F-A898-693B64C5E98F}"/>
              </a:ext>
            </a:extLst>
          </p:cNvPr>
          <p:cNvSpPr/>
          <p:nvPr/>
        </p:nvSpPr>
        <p:spPr>
          <a:xfrm>
            <a:off x="2438522" y="5403667"/>
            <a:ext cx="365760" cy="47228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8" name="TextBox 147">
            <a:extLst>
              <a:ext uri="{FF2B5EF4-FFF2-40B4-BE49-F238E27FC236}">
                <a16:creationId xmlns:a16="http://schemas.microsoft.com/office/drawing/2014/main" id="{CC81575E-B55A-5AF9-1A99-7068817D69E2}"/>
              </a:ext>
            </a:extLst>
          </p:cNvPr>
          <p:cNvSpPr txBox="1"/>
          <p:nvPr/>
        </p:nvSpPr>
        <p:spPr>
          <a:xfrm>
            <a:off x="2392802" y="5202499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1.0m</a:t>
            </a:r>
            <a:endParaRPr lang="en-US"/>
          </a:p>
        </p:txBody>
      </p:sp>
      <p:sp>
        <p:nvSpPr>
          <p:cNvPr id="149" name="Rounded Rectangle 24">
            <a:extLst>
              <a:ext uri="{FF2B5EF4-FFF2-40B4-BE49-F238E27FC236}">
                <a16:creationId xmlns:a16="http://schemas.microsoft.com/office/drawing/2014/main" id="{74068662-AAAF-1145-0601-687625BFCB23}"/>
              </a:ext>
            </a:extLst>
          </p:cNvPr>
          <p:cNvSpPr/>
          <p:nvPr/>
        </p:nvSpPr>
        <p:spPr>
          <a:xfrm>
            <a:off x="2987162" y="5433110"/>
            <a:ext cx="365760" cy="1778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0" name="TextBox 149">
            <a:extLst>
              <a:ext uri="{FF2B5EF4-FFF2-40B4-BE49-F238E27FC236}">
                <a16:creationId xmlns:a16="http://schemas.microsoft.com/office/drawing/2014/main" id="{698A657F-4C04-51C2-4D04-C28F4736535D}"/>
              </a:ext>
            </a:extLst>
          </p:cNvPr>
          <p:cNvSpPr txBox="1"/>
          <p:nvPr/>
        </p:nvSpPr>
        <p:spPr>
          <a:xfrm>
            <a:off x="2941442" y="523194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0.4m</a:t>
            </a:r>
            <a:endParaRPr lang="en-US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4C230439-C93A-D47D-0F40-EBD07481CDDD}"/>
              </a:ext>
            </a:extLst>
          </p:cNvPr>
          <p:cNvSpPr txBox="1"/>
          <p:nvPr/>
        </p:nvSpPr>
        <p:spPr>
          <a:xfrm>
            <a:off x="239280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AGD</a:t>
            </a:r>
            <a:br/>
            <a:r>
              <a:t>Binary</a:t>
            </a:r>
            <a:endParaRPr lang="en-US"/>
          </a:p>
        </p:txBody>
      </p:sp>
      <p:sp>
        <p:nvSpPr>
          <p:cNvPr id="152" name="Rounded Rectangle 27">
            <a:extLst>
              <a:ext uri="{FF2B5EF4-FFF2-40B4-BE49-F238E27FC236}">
                <a16:creationId xmlns:a16="http://schemas.microsoft.com/office/drawing/2014/main" id="{A958DE2F-4FF0-FE0A-3ECA-E044896A73A8}"/>
              </a:ext>
            </a:extLst>
          </p:cNvPr>
          <p:cNvSpPr/>
          <p:nvPr/>
        </p:nvSpPr>
        <p:spPr>
          <a:xfrm>
            <a:off x="3627242" y="5420035"/>
            <a:ext cx="365760" cy="30861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B53086-5896-74E4-F64D-F3354BF4DF11}"/>
              </a:ext>
            </a:extLst>
          </p:cNvPr>
          <p:cNvSpPr txBox="1"/>
          <p:nvPr/>
        </p:nvSpPr>
        <p:spPr>
          <a:xfrm>
            <a:off x="3581522" y="5218867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0.7m</a:t>
            </a:r>
            <a:endParaRPr lang="en-US"/>
          </a:p>
        </p:txBody>
      </p:sp>
      <p:sp>
        <p:nvSpPr>
          <p:cNvPr id="154" name="Rounded Rectangle 29">
            <a:extLst>
              <a:ext uri="{FF2B5EF4-FFF2-40B4-BE49-F238E27FC236}">
                <a16:creationId xmlns:a16="http://schemas.microsoft.com/office/drawing/2014/main" id="{C66CBF9F-6717-91F5-052B-028C9F3FF136}"/>
              </a:ext>
            </a:extLst>
          </p:cNvPr>
          <p:cNvSpPr/>
          <p:nvPr/>
        </p:nvSpPr>
        <p:spPr>
          <a:xfrm>
            <a:off x="4175882" y="5438460"/>
            <a:ext cx="365760" cy="1243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C4107AA6-B41D-0550-989B-605ED3C009F6}"/>
              </a:ext>
            </a:extLst>
          </p:cNvPr>
          <p:cNvSpPr txBox="1"/>
          <p:nvPr/>
        </p:nvSpPr>
        <p:spPr>
          <a:xfrm>
            <a:off x="4130162" y="523729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0.3m</a:t>
            </a:r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20B1B0BD-4456-41AC-599C-254B92045E42}"/>
              </a:ext>
            </a:extLst>
          </p:cNvPr>
          <p:cNvSpPr txBox="1"/>
          <p:nvPr/>
        </p:nvSpPr>
        <p:spPr>
          <a:xfrm>
            <a:off x="358152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TTE</a:t>
            </a:r>
            <a:br/>
            <a:r>
              <a:t>Contrast</a:t>
            </a:r>
            <a:endParaRPr lang="en-US"/>
          </a:p>
        </p:txBody>
      </p:sp>
      <p:sp>
        <p:nvSpPr>
          <p:cNvPr id="157" name="Rounded Rectangle 32">
            <a:extLst>
              <a:ext uri="{FF2B5EF4-FFF2-40B4-BE49-F238E27FC236}">
                <a16:creationId xmlns:a16="http://schemas.microsoft.com/office/drawing/2014/main" id="{5AD7431A-DBCB-F60B-CFFE-6E5AF141B45A}"/>
              </a:ext>
            </a:extLst>
          </p:cNvPr>
          <p:cNvSpPr/>
          <p:nvPr/>
        </p:nvSpPr>
        <p:spPr>
          <a:xfrm>
            <a:off x="4815962" y="2383632"/>
            <a:ext cx="365760" cy="3067263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CAB1E89B-5B5E-5B02-166B-287220752375}"/>
              </a:ext>
            </a:extLst>
          </p:cNvPr>
          <p:cNvSpPr txBox="1"/>
          <p:nvPr/>
        </p:nvSpPr>
        <p:spPr>
          <a:xfrm>
            <a:off x="4770242" y="2182464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67m</a:t>
            </a:r>
            <a:endParaRPr lang="en-US"/>
          </a:p>
        </p:txBody>
      </p:sp>
      <p:sp>
        <p:nvSpPr>
          <p:cNvPr id="159" name="Rounded Rectangle 34">
            <a:extLst>
              <a:ext uri="{FF2B5EF4-FFF2-40B4-BE49-F238E27FC236}">
                <a16:creationId xmlns:a16="http://schemas.microsoft.com/office/drawing/2014/main" id="{BBB4921F-41FD-838C-7F1C-BC128EC9C67A}"/>
              </a:ext>
            </a:extLst>
          </p:cNvPr>
          <p:cNvSpPr/>
          <p:nvPr/>
        </p:nvSpPr>
        <p:spPr>
          <a:xfrm>
            <a:off x="5364602" y="4368429"/>
            <a:ext cx="365760" cy="1082466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0" name="TextBox 159">
            <a:extLst>
              <a:ext uri="{FF2B5EF4-FFF2-40B4-BE49-F238E27FC236}">
                <a16:creationId xmlns:a16="http://schemas.microsoft.com/office/drawing/2014/main" id="{34765F00-567C-31C4-5675-7F87387E3CF8}"/>
              </a:ext>
            </a:extLst>
          </p:cNvPr>
          <p:cNvSpPr txBox="1"/>
          <p:nvPr/>
        </p:nvSpPr>
        <p:spPr>
          <a:xfrm>
            <a:off x="5318882" y="4167261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24m</a:t>
            </a:r>
            <a:endParaRPr lang="en-US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172FB1D9-82F1-89E1-5ED0-0EE1A143466E}"/>
              </a:ext>
            </a:extLst>
          </p:cNvPr>
          <p:cNvSpPr txBox="1"/>
          <p:nvPr/>
        </p:nvSpPr>
        <p:spPr>
          <a:xfrm>
            <a:off x="4770242" y="5496616"/>
            <a:ext cx="960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TTE</a:t>
            </a:r>
            <a:br/>
            <a:r>
              <a:t>IPD</a:t>
            </a:r>
            <a:endParaRPr lang="en-US"/>
          </a:p>
        </p:txBody>
      </p:sp>
      <p:sp>
        <p:nvSpPr>
          <p:cNvPr id="162" name="Rounded Rectangle 37">
            <a:extLst>
              <a:ext uri="{FF2B5EF4-FFF2-40B4-BE49-F238E27FC236}">
                <a16:creationId xmlns:a16="http://schemas.microsoft.com/office/drawing/2014/main" id="{D0D05E36-DB39-D6A8-08D5-FECA41C67B82}"/>
              </a:ext>
            </a:extLst>
          </p:cNvPr>
          <p:cNvSpPr/>
          <p:nvPr/>
        </p:nvSpPr>
        <p:spPr>
          <a:xfrm>
            <a:off x="6004682" y="3502675"/>
            <a:ext cx="365760" cy="1948220"/>
          </a:xfrm>
          <a:prstGeom prst="roundRect">
            <a:avLst/>
          </a:prstGeom>
          <a:solidFill>
            <a:srgbClr val="E74C3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2A3D7D92-3A35-EA18-0029-76A71F933F28}"/>
              </a:ext>
            </a:extLst>
          </p:cNvPr>
          <p:cNvSpPr txBox="1"/>
          <p:nvPr/>
        </p:nvSpPr>
        <p:spPr>
          <a:xfrm>
            <a:off x="5958962" y="3301507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E74C3C"/>
                </a:solidFill>
              </a:defRPr>
            </a:pPr>
            <a:r>
              <a:t>43m</a:t>
            </a:r>
            <a:endParaRPr lang="en-US"/>
          </a:p>
        </p:txBody>
      </p:sp>
      <p:sp>
        <p:nvSpPr>
          <p:cNvPr id="164" name="Rounded Rectangle 39">
            <a:extLst>
              <a:ext uri="{FF2B5EF4-FFF2-40B4-BE49-F238E27FC236}">
                <a16:creationId xmlns:a16="http://schemas.microsoft.com/office/drawing/2014/main" id="{4136463D-307D-FFFD-E6CC-9CB2A8A8F82F}"/>
              </a:ext>
            </a:extLst>
          </p:cNvPr>
          <p:cNvSpPr/>
          <p:nvPr/>
        </p:nvSpPr>
        <p:spPr>
          <a:xfrm>
            <a:off x="6553322" y="4871760"/>
            <a:ext cx="365760" cy="579135"/>
          </a:xfrm>
          <a:prstGeom prst="roundRect">
            <a:avLst/>
          </a:prstGeom>
          <a:solidFill>
            <a:srgbClr val="00857C"/>
          </a:solidFill>
          <a:ln w="12700">
            <a:solidFill>
              <a:srgbClr val="0C234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924EEC28-951B-47C2-6BC9-92A2FF8DD8EA}"/>
              </a:ext>
            </a:extLst>
          </p:cNvPr>
          <p:cNvSpPr txBox="1"/>
          <p:nvPr/>
        </p:nvSpPr>
        <p:spPr>
          <a:xfrm>
            <a:off x="6507602" y="4670592"/>
            <a:ext cx="4572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1">
                <a:solidFill>
                  <a:srgbClr val="00857C"/>
                </a:solidFill>
              </a:defRPr>
            </a:pPr>
            <a:r>
              <a:t>13m</a:t>
            </a:r>
            <a:endParaRPr lang="en-US"/>
          </a:p>
        </p:txBody>
      </p:sp>
      <p:sp>
        <p:nvSpPr>
          <p:cNvPr id="166" name="TextBox 165">
            <a:extLst>
              <a:ext uri="{FF2B5EF4-FFF2-40B4-BE49-F238E27FC236}">
                <a16:creationId xmlns:a16="http://schemas.microsoft.com/office/drawing/2014/main" id="{96D25D79-C837-D927-0E57-E07A563D94AB}"/>
              </a:ext>
            </a:extLst>
          </p:cNvPr>
          <p:cNvSpPr txBox="1"/>
          <p:nvPr/>
        </p:nvSpPr>
        <p:spPr>
          <a:xfrm>
            <a:off x="5958962" y="5496616"/>
            <a:ext cx="96012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058" b="0">
                <a:solidFill>
                  <a:srgbClr val="0C2340"/>
                </a:solidFill>
              </a:defRPr>
            </a:pPr>
            <a:r>
              <a:t>FP</a:t>
            </a:r>
            <a:endParaRPr lang="en-US"/>
          </a:p>
        </p:txBody>
      </p:sp>
      <p:sp>
        <p:nvSpPr>
          <p:cNvPr id="167" name="Rounded Rectangle 42">
            <a:extLst>
              <a:ext uri="{FF2B5EF4-FFF2-40B4-BE49-F238E27FC236}">
                <a16:creationId xmlns:a16="http://schemas.microsoft.com/office/drawing/2014/main" id="{E759AFB5-14EB-A9BE-C898-40914FAB6F81}"/>
              </a:ext>
            </a:extLst>
          </p:cNvPr>
          <p:cNvSpPr/>
          <p:nvPr/>
        </p:nvSpPr>
        <p:spPr>
          <a:xfrm>
            <a:off x="5753222" y="2277401"/>
            <a:ext cx="182880" cy="182880"/>
          </a:xfrm>
          <a:prstGeom prst="roundRect">
            <a:avLst/>
          </a:prstGeom>
          <a:solidFill>
            <a:srgbClr val="E74C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B5B039DD-D5A1-3FF0-44FC-EC589A5D8BD8}"/>
              </a:ext>
            </a:extLst>
          </p:cNvPr>
          <p:cNvSpPr txBox="1"/>
          <p:nvPr/>
        </p:nvSpPr>
        <p:spPr>
          <a:xfrm>
            <a:off x="6017744" y="2254822"/>
            <a:ext cx="986245" cy="275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90" b="0">
                <a:solidFill>
                  <a:srgbClr val="0C2340"/>
                </a:solidFill>
              </a:defRPr>
            </a:pPr>
            <a:r>
              <a:rPr dirty="0"/>
              <a:t>Sequential</a:t>
            </a:r>
            <a:endParaRPr lang="en-US" dirty="0"/>
          </a:p>
        </p:txBody>
      </p:sp>
      <p:sp>
        <p:nvSpPr>
          <p:cNvPr id="169" name="Rounded Rectangle 44">
            <a:extLst>
              <a:ext uri="{FF2B5EF4-FFF2-40B4-BE49-F238E27FC236}">
                <a16:creationId xmlns:a16="http://schemas.microsoft.com/office/drawing/2014/main" id="{356FFDD4-D11F-578A-0B4B-025DBBF2C5C5}"/>
              </a:ext>
            </a:extLst>
          </p:cNvPr>
          <p:cNvSpPr/>
          <p:nvPr/>
        </p:nvSpPr>
        <p:spPr>
          <a:xfrm>
            <a:off x="7124822" y="2277401"/>
            <a:ext cx="182880" cy="18288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47666041-466B-2333-5191-0CC2CA4D6C29}"/>
              </a:ext>
            </a:extLst>
          </p:cNvPr>
          <p:cNvSpPr txBox="1"/>
          <p:nvPr/>
        </p:nvSpPr>
        <p:spPr>
          <a:xfrm>
            <a:off x="7353422" y="2259113"/>
            <a:ext cx="9144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190" b="0">
                <a:solidFill>
                  <a:srgbClr val="0C2340"/>
                </a:solidFill>
              </a:defRPr>
            </a:pPr>
            <a:r>
              <a:t>Parallel</a:t>
            </a:r>
            <a:endParaRPr lang="en-US"/>
          </a:p>
        </p:txBody>
      </p:sp>
      <p:sp>
        <p:nvSpPr>
          <p:cNvPr id="171" name="Rounded Rectangle 46">
            <a:extLst>
              <a:ext uri="{FF2B5EF4-FFF2-40B4-BE49-F238E27FC236}">
                <a16:creationId xmlns:a16="http://schemas.microsoft.com/office/drawing/2014/main" id="{0A32276D-5194-36D1-2015-ECE92221CEA4}"/>
              </a:ext>
            </a:extLst>
          </p:cNvPr>
          <p:cNvSpPr/>
          <p:nvPr/>
        </p:nvSpPr>
        <p:spPr>
          <a:xfrm>
            <a:off x="7530226" y="3408744"/>
            <a:ext cx="1097280" cy="640080"/>
          </a:xfrm>
          <a:prstGeom prst="roundRect">
            <a:avLst/>
          </a:prstGeom>
          <a:solidFill>
            <a:srgbClr val="BFED33"/>
          </a:solidFill>
          <a:ln w="25400">
            <a:solidFill>
              <a:srgbClr val="00857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2380" b="1">
                <a:solidFill>
                  <a:srgbClr val="0C2340"/>
                </a:solidFill>
              </a:defRPr>
            </a:pPr>
            <a:r>
              <a:t>3.</a:t>
            </a:r>
            <a:r>
              <a:rPr lang="en-US"/>
              <a:t>3</a:t>
            </a:r>
            <a:r>
              <a:t>×</a:t>
            </a:r>
            <a:br>
              <a:rPr/>
            </a:br>
            <a:r>
              <a:t>faster</a:t>
            </a:r>
            <a:endParaRPr lang="en-US"/>
          </a:p>
        </p:txBody>
      </p:sp>
      <p:cxnSp>
        <p:nvCxnSpPr>
          <p:cNvPr id="172" name="Connector 47">
            <a:extLst>
              <a:ext uri="{FF2B5EF4-FFF2-40B4-BE49-F238E27FC236}">
                <a16:creationId xmlns:a16="http://schemas.microsoft.com/office/drawing/2014/main" id="{30F2844C-ED33-24CF-0BFF-90F21AC7CCC4}"/>
              </a:ext>
            </a:extLst>
          </p:cNvPr>
          <p:cNvCxnSpPr>
            <a:cxnSpLocks/>
          </p:cNvCxnSpPr>
          <p:nvPr/>
        </p:nvCxnSpPr>
        <p:spPr>
          <a:xfrm flipH="1">
            <a:off x="6944810" y="4037049"/>
            <a:ext cx="666438" cy="853689"/>
          </a:xfrm>
          <a:prstGeom prst="line">
            <a:avLst/>
          </a:prstGeom>
          <a:ln w="25400">
            <a:solidFill>
              <a:srgbClr val="00857C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3" name="Rounded Rectangle 128">
            <a:extLst>
              <a:ext uri="{FF2B5EF4-FFF2-40B4-BE49-F238E27FC236}">
                <a16:creationId xmlns:a16="http://schemas.microsoft.com/office/drawing/2014/main" id="{B6445CC8-4ED6-D127-3A1A-4A477C9BA1ED}"/>
              </a:ext>
            </a:extLst>
          </p:cNvPr>
          <p:cNvSpPr/>
          <p:nvPr/>
        </p:nvSpPr>
        <p:spPr>
          <a:xfrm>
            <a:off x="1672289" y="6041869"/>
            <a:ext cx="6400800" cy="365760"/>
          </a:xfrm>
          <a:prstGeom prst="roundRect">
            <a:avLst/>
          </a:prstGeom>
          <a:solidFill>
            <a:srgbClr val="0085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>
              <a:spcBef>
                <a:spcPts val="0"/>
              </a:spcBef>
              <a:spcAft>
                <a:spcPts val="0"/>
              </a:spcAft>
              <a:defRPr sz="1587" b="1">
                <a:solidFill>
                  <a:srgbClr val="FFFFFF"/>
                </a:solidFill>
              </a:defRPr>
            </a:pPr>
            <a:r>
              <a:rPr dirty="0" err="1"/>
              <a:t>setup.R</a:t>
            </a:r>
            <a:r>
              <a:rPr dirty="0"/>
              <a:t> + future = from 111 min → 37 min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968" y="338058"/>
            <a:ext cx="8977317" cy="768351"/>
          </a:xfrm>
        </p:spPr>
        <p:txBody>
          <a:bodyPr/>
          <a:lstStyle/>
          <a:p>
            <a:pPr>
              <a:defRPr sz="3703" b="1">
                <a:solidFill>
                  <a:srgbClr val="00857C"/>
                </a:solidFill>
              </a:defRPr>
            </a:pPr>
            <a:r>
              <a:t>Real-world Impact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511976" y="1106407"/>
            <a:ext cx="8977313" cy="488951"/>
          </a:xfrm>
        </p:spPr>
        <p:txBody>
          <a:bodyPr/>
          <a:lstStyle/>
          <a:p>
            <a:pPr>
              <a:defRPr sz="2116">
                <a:solidFill>
                  <a:srgbClr val="0C2340"/>
                </a:solidFill>
              </a:defRPr>
            </a:pPr>
            <a:r>
              <a:t>Faster workflows, better scaling, zero bloat</a:t>
            </a:r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081996" y="1882438"/>
            <a:ext cx="2103120" cy="3840480"/>
          </a:xfrm>
          <a:prstGeom prst="roundRect">
            <a:avLst/>
          </a:prstGeom>
          <a:solidFill>
            <a:srgbClr val="00857C"/>
          </a:solidFill>
          <a:ln w="25400">
            <a:solidFill>
              <a:srgbClr val="6ECE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112771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⏱</a:t>
            </a:r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81996" y="2659678"/>
            <a:ext cx="2057400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lang="en-US" dirty="0"/>
              <a:t>158</a:t>
            </a:r>
            <a:r>
              <a:rPr dirty="0"/>
              <a:t>→</a:t>
            </a:r>
            <a:r>
              <a:rPr lang="en-US" dirty="0"/>
              <a:t>53mins</a:t>
            </a:r>
            <a:endParaRPr dirty="0"/>
          </a:p>
        </p:txBody>
      </p:sp>
      <p:sp>
        <p:nvSpPr>
          <p:cNvPr id="8" name="TextBox 7"/>
          <p:cNvSpPr txBox="1"/>
          <p:nvPr/>
        </p:nvSpPr>
        <p:spPr>
          <a:xfrm>
            <a:off x="1127716" y="320831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ECEB2"/>
                </a:solidFill>
              </a:defRPr>
            </a:pPr>
            <a:r>
              <a:rPr dirty="0"/>
              <a:t>CI Pipeline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1356316" y="3619798"/>
            <a:ext cx="1554480" cy="25400"/>
          </a:xfrm>
          <a:prstGeom prst="roundRect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1219156" y="3756957"/>
            <a:ext cx="1828800" cy="70442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rPr lang="en-US"/>
              <a:t>2.97×</a:t>
            </a:r>
            <a:r>
              <a:t> faster R CMD check</a:t>
            </a:r>
            <a:endParaRPr lang="en-US"/>
          </a:p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t>No more timeout failures</a:t>
            </a: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950676" y="5082838"/>
            <a:ext cx="365760" cy="365760"/>
          </a:xfrm>
          <a:prstGeom prst="ellipse">
            <a:avLst/>
          </a:prstGeom>
          <a:solidFill>
            <a:srgbClr val="6ECE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12771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0857C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413716" y="1882438"/>
            <a:ext cx="2103120" cy="3840480"/>
          </a:xfrm>
          <a:prstGeom prst="roundRect">
            <a:avLst/>
          </a:prstGeom>
          <a:solidFill>
            <a:srgbClr val="0C2340"/>
          </a:solidFill>
          <a:ln w="25400">
            <a:solidFill>
              <a:srgbClr val="69B8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45943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💻</a:t>
            </a:r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3459436" y="2659678"/>
            <a:ext cx="201168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rPr dirty="0"/>
              <a:t>&lt; </a:t>
            </a:r>
            <a:r>
              <a:rPr lang="en-GB" dirty="0"/>
              <a:t>1</a:t>
            </a:r>
            <a:r>
              <a:rPr dirty="0"/>
              <a:t> min</a:t>
            </a:r>
            <a:r>
              <a:rPr lang="en-GB" dirty="0"/>
              <a:t>s</a:t>
            </a:r>
            <a:endParaRPr dirty="0"/>
          </a:p>
        </p:txBody>
      </p:sp>
      <p:sp>
        <p:nvSpPr>
          <p:cNvPr id="16" name="TextBox 15"/>
          <p:cNvSpPr txBox="1"/>
          <p:nvPr/>
        </p:nvSpPr>
        <p:spPr>
          <a:xfrm>
            <a:off x="3459436" y="3208318"/>
            <a:ext cx="20116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69B8F7"/>
                </a:solidFill>
              </a:defRPr>
            </a:pPr>
            <a:r>
              <a:t>Local Dev Loop</a:t>
            </a:r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3688036" y="3619798"/>
            <a:ext cx="1554480" cy="25400"/>
          </a:xfrm>
          <a:prstGeom prst="roundRect">
            <a:avLst/>
          </a:prstGeom>
          <a:solidFill>
            <a:srgbClr val="69B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TextBox 17"/>
          <p:cNvSpPr txBox="1"/>
          <p:nvPr/>
        </p:nvSpPr>
        <p:spPr>
          <a:xfrm>
            <a:off x="3550876" y="3756957"/>
            <a:ext cx="1828800" cy="4992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rPr dirty="0"/>
              <a:t>Instant feedback on </a:t>
            </a:r>
            <a:r>
              <a:rPr lang="en-GB" dirty="0"/>
              <a:t>local development</a:t>
            </a:r>
            <a:endParaRPr lang="en-US" dirty="0"/>
          </a:p>
        </p:txBody>
      </p:sp>
      <p:sp>
        <p:nvSpPr>
          <p:cNvPr id="19" name="Oval 18"/>
          <p:cNvSpPr/>
          <p:nvPr/>
        </p:nvSpPr>
        <p:spPr>
          <a:xfrm>
            <a:off x="4282396" y="5082838"/>
            <a:ext cx="365760" cy="365760"/>
          </a:xfrm>
          <a:prstGeom prst="ellipse">
            <a:avLst/>
          </a:prstGeom>
          <a:solidFill>
            <a:srgbClr val="69B8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345943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C2340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5745436" y="1882438"/>
            <a:ext cx="2103120" cy="3840480"/>
          </a:xfrm>
          <a:prstGeom prst="roundRect">
            <a:avLst/>
          </a:prstGeom>
          <a:solidFill>
            <a:srgbClr val="005752"/>
          </a:solidFill>
          <a:ln w="25400">
            <a:solidFill>
              <a:srgbClr val="BFED3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21"/>
          <p:cNvSpPr txBox="1"/>
          <p:nvPr/>
        </p:nvSpPr>
        <p:spPr>
          <a:xfrm>
            <a:off x="5791156" y="2065318"/>
            <a:ext cx="2103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967" b="0">
                <a:solidFill>
                  <a:srgbClr val="FFFFFF"/>
                </a:solidFill>
              </a:defRPr>
            </a:pPr>
            <a:r>
              <a:t>📦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791156" y="2659678"/>
            <a:ext cx="201168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</a:defRPr>
            </a:pPr>
            <a:r>
              <a:t>0 MB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791156" y="3208318"/>
            <a:ext cx="2011680" cy="32004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defRPr sz="1600" b="1">
                <a:solidFill>
                  <a:srgbClr val="BFED33"/>
                </a:solidFill>
              </a:defRPr>
            </a:pPr>
            <a:r>
              <a:rPr lang="en-US" err="1"/>
              <a:t>Testdata</a:t>
            </a:r>
            <a:r>
              <a:rPr lang="en-US"/>
              <a:t> Storage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019756" y="3619798"/>
            <a:ext cx="1554480" cy="25400"/>
          </a:xfrm>
          <a:prstGeom prst="roundRect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TextBox 25"/>
          <p:cNvSpPr txBox="1"/>
          <p:nvPr/>
        </p:nvSpPr>
        <p:spPr>
          <a:xfrm>
            <a:off x="5882596" y="3756957"/>
            <a:ext cx="1828800" cy="95744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rPr dirty="0"/>
              <a:t>No .RDS in </a:t>
            </a:r>
            <a:r>
              <a:rPr lang="en-US" dirty="0"/>
              <a:t>shipped package</a:t>
            </a:r>
          </a:p>
          <a:p>
            <a:pPr algn="ctr">
              <a:spcBef>
                <a:spcPts val="200"/>
              </a:spcBef>
              <a:spcAft>
                <a:spcPts val="200"/>
              </a:spcAft>
              <a:defRPr sz="1322" b="0">
                <a:solidFill>
                  <a:srgbClr val="FFFFFF"/>
                </a:solidFill>
              </a:defRPr>
            </a:pPr>
            <a:r>
              <a:rPr dirty="0"/>
              <a:t>Clean history, </a:t>
            </a:r>
            <a:r>
              <a:rPr lang="en-GB" dirty="0" err="1"/>
              <a:t>cran-complianced</a:t>
            </a:r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6614116" y="5082838"/>
            <a:ext cx="365760" cy="365760"/>
          </a:xfrm>
          <a:prstGeom prst="ellipse">
            <a:avLst/>
          </a:prstGeom>
          <a:solidFill>
            <a:srgbClr val="BFED3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5791156" y="5119414"/>
            <a:ext cx="210312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116" b="1">
                <a:solidFill>
                  <a:srgbClr val="005752"/>
                </a:solidFill>
              </a:defRPr>
            </a:pPr>
            <a:r>
              <a:t>✓</a:t>
            </a:r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9812203" y="4539931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9780108" y="4507836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9972680" y="4572026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Oval 31"/>
          <p:cNvSpPr/>
          <p:nvPr/>
        </p:nvSpPr>
        <p:spPr>
          <a:xfrm>
            <a:off x="10101063" y="5042760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Oval 32"/>
          <p:cNvSpPr/>
          <p:nvPr/>
        </p:nvSpPr>
        <p:spPr>
          <a:xfrm>
            <a:off x="9961983" y="4679012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10422017" y="4679012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10026173" y="4743202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10486207" y="4743202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10111760" y="4828789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Oval 37"/>
          <p:cNvSpPr/>
          <p:nvPr/>
        </p:nvSpPr>
        <p:spPr>
          <a:xfrm>
            <a:off x="10571794" y="4828789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Oval 38"/>
          <p:cNvSpPr/>
          <p:nvPr/>
        </p:nvSpPr>
        <p:spPr>
          <a:xfrm>
            <a:off x="10175951" y="4892980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10635985" y="4892980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10186649" y="490367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10646683" y="4903678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10282935" y="502136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Oval 43"/>
          <p:cNvSpPr/>
          <p:nvPr/>
        </p:nvSpPr>
        <p:spPr>
          <a:xfrm>
            <a:off x="10742969" y="5021361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Oval 44"/>
          <p:cNvSpPr/>
          <p:nvPr/>
        </p:nvSpPr>
        <p:spPr>
          <a:xfrm>
            <a:off x="10165253" y="499996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625287" y="4999964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Rounded Rectangle 46"/>
          <p:cNvSpPr/>
          <p:nvPr/>
        </p:nvSpPr>
        <p:spPr>
          <a:xfrm rot="600000">
            <a:off x="10058268" y="4614822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Rounded Rectangle 47"/>
          <p:cNvSpPr/>
          <p:nvPr/>
        </p:nvSpPr>
        <p:spPr>
          <a:xfrm rot="-600000">
            <a:off x="10550397" y="4614822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940586" y="5106950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Oval 49"/>
          <p:cNvSpPr/>
          <p:nvPr/>
        </p:nvSpPr>
        <p:spPr>
          <a:xfrm>
            <a:off x="10892749" y="5106950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Oval 50"/>
          <p:cNvSpPr/>
          <p:nvPr/>
        </p:nvSpPr>
        <p:spPr>
          <a:xfrm>
            <a:off x="10304334" y="5192539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282937" y="5128348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Freeform 52"/>
          <p:cNvSpPr/>
          <p:nvPr/>
        </p:nvSpPr>
        <p:spPr>
          <a:xfrm>
            <a:off x="9773991" y="5390536"/>
            <a:ext cx="491083" cy="639662"/>
          </a:xfrm>
          <a:custGeom>
            <a:avLst/>
            <a:gdLst/>
            <a:ahLst/>
            <a:cxnLst/>
            <a:rect l="l" t="t" r="r" b="b"/>
            <a:pathLst>
              <a:path w="491083" h="639662">
                <a:moveTo>
                  <a:pt x="270042" y="0"/>
                </a:moveTo>
                <a:lnTo>
                  <a:pt x="282955" y="42086"/>
                </a:lnTo>
                <a:lnTo>
                  <a:pt x="291679" y="83742"/>
                </a:lnTo>
                <a:lnTo>
                  <a:pt x="304122" y="108127"/>
                </a:lnTo>
                <a:lnTo>
                  <a:pt x="313961" y="119512"/>
                </a:lnTo>
                <a:lnTo>
                  <a:pt x="321063" y="119612"/>
                </a:lnTo>
                <a:lnTo>
                  <a:pt x="327835" y="113063"/>
                </a:lnTo>
                <a:lnTo>
                  <a:pt x="328293" y="108294"/>
                </a:lnTo>
                <a:lnTo>
                  <a:pt x="318124" y="109140"/>
                </a:lnTo>
                <a:lnTo>
                  <a:pt x="298446" y="111075"/>
                </a:lnTo>
                <a:lnTo>
                  <a:pt x="274032" y="113612"/>
                </a:lnTo>
                <a:lnTo>
                  <a:pt x="248151" y="118694"/>
                </a:lnTo>
                <a:lnTo>
                  <a:pt x="220541" y="131447"/>
                </a:lnTo>
                <a:lnTo>
                  <a:pt x="194505" y="166864"/>
                </a:lnTo>
                <a:lnTo>
                  <a:pt x="196379" y="214040"/>
                </a:lnTo>
                <a:lnTo>
                  <a:pt x="214211" y="248731"/>
                </a:lnTo>
                <a:lnTo>
                  <a:pt x="235613" y="278383"/>
                </a:lnTo>
                <a:lnTo>
                  <a:pt x="256502" y="305497"/>
                </a:lnTo>
                <a:lnTo>
                  <a:pt x="272432" y="328361"/>
                </a:lnTo>
                <a:lnTo>
                  <a:pt x="278592" y="342574"/>
                </a:lnTo>
                <a:lnTo>
                  <a:pt x="273786" y="336627"/>
                </a:lnTo>
                <a:lnTo>
                  <a:pt x="280166" y="310427"/>
                </a:lnTo>
                <a:lnTo>
                  <a:pt x="277968" y="305143"/>
                </a:lnTo>
                <a:lnTo>
                  <a:pt x="254331" y="303583"/>
                </a:lnTo>
                <a:lnTo>
                  <a:pt x="220909" y="300269"/>
                </a:lnTo>
                <a:lnTo>
                  <a:pt x="184963" y="296952"/>
                </a:lnTo>
                <a:lnTo>
                  <a:pt x="151038" y="296139"/>
                </a:lnTo>
                <a:lnTo>
                  <a:pt x="120083" y="300831"/>
                </a:lnTo>
                <a:lnTo>
                  <a:pt x="87368" y="320802"/>
                </a:lnTo>
                <a:lnTo>
                  <a:pt x="71581" y="369739"/>
                </a:lnTo>
                <a:lnTo>
                  <a:pt x="84521" y="408936"/>
                </a:lnTo>
                <a:lnTo>
                  <a:pt x="102859" y="438442"/>
                </a:lnTo>
                <a:lnTo>
                  <a:pt x="120868" y="464378"/>
                </a:lnTo>
                <a:lnTo>
                  <a:pt x="134803" y="486284"/>
                </a:lnTo>
                <a:lnTo>
                  <a:pt x="141139" y="501187"/>
                </a:lnTo>
                <a:lnTo>
                  <a:pt x="138868" y="502992"/>
                </a:lnTo>
                <a:lnTo>
                  <a:pt x="138050" y="488299"/>
                </a:lnTo>
                <a:lnTo>
                  <a:pt x="140557" y="479967"/>
                </a:lnTo>
                <a:lnTo>
                  <a:pt x="130682" y="481141"/>
                </a:lnTo>
                <a:lnTo>
                  <a:pt x="111723" y="484170"/>
                </a:lnTo>
                <a:lnTo>
                  <a:pt x="88434" y="484753"/>
                </a:lnTo>
                <a:lnTo>
                  <a:pt x="63214" y="486968"/>
                </a:lnTo>
                <a:lnTo>
                  <a:pt x="36908" y="497145"/>
                </a:lnTo>
                <a:lnTo>
                  <a:pt x="13256" y="519354"/>
                </a:lnTo>
                <a:lnTo>
                  <a:pt x="954" y="548720"/>
                </a:lnTo>
                <a:lnTo>
                  <a:pt x="0" y="573530"/>
                </a:lnTo>
                <a:lnTo>
                  <a:pt x="5092" y="590744"/>
                </a:lnTo>
                <a:lnTo>
                  <a:pt x="12869" y="603073"/>
                </a:lnTo>
                <a:lnTo>
                  <a:pt x="18446" y="614531"/>
                </a:lnTo>
                <a:lnTo>
                  <a:pt x="16308" y="621758"/>
                </a:lnTo>
                <a:lnTo>
                  <a:pt x="17344" y="628268"/>
                </a:lnTo>
                <a:lnTo>
                  <a:pt x="20825" y="633676"/>
                </a:lnTo>
                <a:lnTo>
                  <a:pt x="26026" y="637601"/>
                </a:lnTo>
                <a:lnTo>
                  <a:pt x="32218" y="639662"/>
                </a:lnTo>
                <a:lnTo>
                  <a:pt x="38674" y="639475"/>
                </a:lnTo>
                <a:lnTo>
                  <a:pt x="44668" y="636659"/>
                </a:lnTo>
                <a:lnTo>
                  <a:pt x="49472" y="630833"/>
                </a:lnTo>
                <a:lnTo>
                  <a:pt x="49472" y="630833"/>
                </a:lnTo>
                <a:lnTo>
                  <a:pt x="67852" y="617924"/>
                </a:lnTo>
                <a:lnTo>
                  <a:pt x="82993" y="602991"/>
                </a:lnTo>
                <a:lnTo>
                  <a:pt x="92608" y="591436"/>
                </a:lnTo>
                <a:lnTo>
                  <a:pt x="97120" y="587976"/>
                </a:lnTo>
                <a:lnTo>
                  <a:pt x="95274" y="591726"/>
                </a:lnTo>
                <a:lnTo>
                  <a:pt x="90346" y="592716"/>
                </a:lnTo>
                <a:lnTo>
                  <a:pt x="92619" y="586913"/>
                </a:lnTo>
                <a:lnTo>
                  <a:pt x="105145" y="578023"/>
                </a:lnTo>
                <a:lnTo>
                  <a:pt x="125711" y="570748"/>
                </a:lnTo>
                <a:lnTo>
                  <a:pt x="151720" y="566512"/>
                </a:lnTo>
                <a:lnTo>
                  <a:pt x="181910" y="557813"/>
                </a:lnTo>
                <a:lnTo>
                  <a:pt x="213747" y="533901"/>
                </a:lnTo>
                <a:lnTo>
                  <a:pt x="227153" y="495595"/>
                </a:lnTo>
                <a:lnTo>
                  <a:pt x="222149" y="464771"/>
                </a:lnTo>
                <a:lnTo>
                  <a:pt x="210069" y="438708"/>
                </a:lnTo>
                <a:lnTo>
                  <a:pt x="194322" y="413656"/>
                </a:lnTo>
                <a:lnTo>
                  <a:pt x="178314" y="390330"/>
                </a:lnTo>
                <a:lnTo>
                  <a:pt x="166577" y="372670"/>
                </a:lnTo>
                <a:lnTo>
                  <a:pt x="161507" y="371114"/>
                </a:lnTo>
                <a:lnTo>
                  <a:pt x="146192" y="389128"/>
                </a:lnTo>
                <a:lnTo>
                  <a:pt x="135863" y="389826"/>
                </a:lnTo>
                <a:lnTo>
                  <a:pt x="148877" y="386720"/>
                </a:lnTo>
                <a:lnTo>
                  <a:pt x="176339" y="387372"/>
                </a:lnTo>
                <a:lnTo>
                  <a:pt x="211841" y="390870"/>
                </a:lnTo>
                <a:lnTo>
                  <a:pt x="250648" y="394786"/>
                </a:lnTo>
                <a:lnTo>
                  <a:pt x="290462" y="395787"/>
                </a:lnTo>
                <a:lnTo>
                  <a:pt x="334827" y="384085"/>
                </a:lnTo>
                <a:lnTo>
                  <a:pt x="365681" y="339723"/>
                </a:lnTo>
                <a:lnTo>
                  <a:pt x="361906" y="303149"/>
                </a:lnTo>
                <a:lnTo>
                  <a:pt x="348355" y="275706"/>
                </a:lnTo>
                <a:lnTo>
                  <a:pt x="330034" y="249183"/>
                </a:lnTo>
                <a:lnTo>
                  <a:pt x="310646" y="223706"/>
                </a:lnTo>
                <a:lnTo>
                  <a:pt x="294961" y="202463"/>
                </a:lnTo>
                <a:lnTo>
                  <a:pt x="287104" y="192320"/>
                </a:lnTo>
                <a:lnTo>
                  <a:pt x="280426" y="203773"/>
                </a:lnTo>
                <a:lnTo>
                  <a:pt x="265292" y="213811"/>
                </a:lnTo>
                <a:lnTo>
                  <a:pt x="266681" y="210808"/>
                </a:lnTo>
                <a:lnTo>
                  <a:pt x="283339" y="207333"/>
                </a:lnTo>
                <a:lnTo>
                  <a:pt x="308330" y="204963"/>
                </a:lnTo>
                <a:lnTo>
                  <a:pt x="337593" y="201746"/>
                </a:lnTo>
                <a:lnTo>
                  <a:pt x="369442" y="193758"/>
                </a:lnTo>
                <a:lnTo>
                  <a:pt x="400670" y="174174"/>
                </a:lnTo>
                <a:lnTo>
                  <a:pt x="425530" y="146067"/>
                </a:lnTo>
                <a:lnTo>
                  <a:pt x="439590" y="118691"/>
                </a:lnTo>
                <a:lnTo>
                  <a:pt x="449224" y="98792"/>
                </a:lnTo>
                <a:lnTo>
                  <a:pt x="459591" y="90897"/>
                </a:lnTo>
                <a:lnTo>
                  <a:pt x="469614" y="102069"/>
                </a:lnTo>
                <a:lnTo>
                  <a:pt x="491083" y="11752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Freeform 53"/>
          <p:cNvSpPr/>
          <p:nvPr/>
        </p:nvSpPr>
        <p:spPr>
          <a:xfrm>
            <a:off x="9752595" y="5369140"/>
            <a:ext cx="491083" cy="639662"/>
          </a:xfrm>
          <a:custGeom>
            <a:avLst/>
            <a:gdLst/>
            <a:ahLst/>
            <a:cxnLst/>
            <a:rect l="l" t="t" r="r" b="b"/>
            <a:pathLst>
              <a:path w="491083" h="639662">
                <a:moveTo>
                  <a:pt x="270042" y="0"/>
                </a:moveTo>
                <a:lnTo>
                  <a:pt x="282955" y="42086"/>
                </a:lnTo>
                <a:lnTo>
                  <a:pt x="291679" y="83742"/>
                </a:lnTo>
                <a:lnTo>
                  <a:pt x="304122" y="108127"/>
                </a:lnTo>
                <a:lnTo>
                  <a:pt x="313961" y="119512"/>
                </a:lnTo>
                <a:lnTo>
                  <a:pt x="321063" y="119612"/>
                </a:lnTo>
                <a:lnTo>
                  <a:pt x="327835" y="113063"/>
                </a:lnTo>
                <a:lnTo>
                  <a:pt x="328293" y="108294"/>
                </a:lnTo>
                <a:lnTo>
                  <a:pt x="318124" y="109140"/>
                </a:lnTo>
                <a:lnTo>
                  <a:pt x="298446" y="111075"/>
                </a:lnTo>
                <a:lnTo>
                  <a:pt x="274032" y="113612"/>
                </a:lnTo>
                <a:lnTo>
                  <a:pt x="248151" y="118694"/>
                </a:lnTo>
                <a:lnTo>
                  <a:pt x="220541" y="131447"/>
                </a:lnTo>
                <a:lnTo>
                  <a:pt x="194505" y="166864"/>
                </a:lnTo>
                <a:lnTo>
                  <a:pt x="196379" y="214040"/>
                </a:lnTo>
                <a:lnTo>
                  <a:pt x="214211" y="248731"/>
                </a:lnTo>
                <a:lnTo>
                  <a:pt x="235613" y="278383"/>
                </a:lnTo>
                <a:lnTo>
                  <a:pt x="256502" y="305497"/>
                </a:lnTo>
                <a:lnTo>
                  <a:pt x="272432" y="328361"/>
                </a:lnTo>
                <a:lnTo>
                  <a:pt x="278592" y="342574"/>
                </a:lnTo>
                <a:lnTo>
                  <a:pt x="273786" y="336627"/>
                </a:lnTo>
                <a:lnTo>
                  <a:pt x="280166" y="310427"/>
                </a:lnTo>
                <a:lnTo>
                  <a:pt x="277968" y="305143"/>
                </a:lnTo>
                <a:lnTo>
                  <a:pt x="254331" y="303583"/>
                </a:lnTo>
                <a:lnTo>
                  <a:pt x="220909" y="300269"/>
                </a:lnTo>
                <a:lnTo>
                  <a:pt x="184963" y="296952"/>
                </a:lnTo>
                <a:lnTo>
                  <a:pt x="151038" y="296139"/>
                </a:lnTo>
                <a:lnTo>
                  <a:pt x="120083" y="300831"/>
                </a:lnTo>
                <a:lnTo>
                  <a:pt x="87368" y="320802"/>
                </a:lnTo>
                <a:lnTo>
                  <a:pt x="71581" y="369739"/>
                </a:lnTo>
                <a:lnTo>
                  <a:pt x="84521" y="408936"/>
                </a:lnTo>
                <a:lnTo>
                  <a:pt x="102859" y="438442"/>
                </a:lnTo>
                <a:lnTo>
                  <a:pt x="120868" y="464378"/>
                </a:lnTo>
                <a:lnTo>
                  <a:pt x="134803" y="486284"/>
                </a:lnTo>
                <a:lnTo>
                  <a:pt x="141139" y="501187"/>
                </a:lnTo>
                <a:lnTo>
                  <a:pt x="138868" y="502992"/>
                </a:lnTo>
                <a:lnTo>
                  <a:pt x="138050" y="488299"/>
                </a:lnTo>
                <a:lnTo>
                  <a:pt x="140557" y="479967"/>
                </a:lnTo>
                <a:lnTo>
                  <a:pt x="130682" y="481141"/>
                </a:lnTo>
                <a:lnTo>
                  <a:pt x="111723" y="484170"/>
                </a:lnTo>
                <a:lnTo>
                  <a:pt x="88434" y="484753"/>
                </a:lnTo>
                <a:lnTo>
                  <a:pt x="63214" y="486968"/>
                </a:lnTo>
                <a:lnTo>
                  <a:pt x="36908" y="497145"/>
                </a:lnTo>
                <a:lnTo>
                  <a:pt x="13256" y="519354"/>
                </a:lnTo>
                <a:lnTo>
                  <a:pt x="954" y="548720"/>
                </a:lnTo>
                <a:lnTo>
                  <a:pt x="0" y="573530"/>
                </a:lnTo>
                <a:lnTo>
                  <a:pt x="5092" y="590744"/>
                </a:lnTo>
                <a:lnTo>
                  <a:pt x="12869" y="603073"/>
                </a:lnTo>
                <a:lnTo>
                  <a:pt x="18446" y="614531"/>
                </a:lnTo>
                <a:lnTo>
                  <a:pt x="16308" y="621758"/>
                </a:lnTo>
                <a:lnTo>
                  <a:pt x="17344" y="628268"/>
                </a:lnTo>
                <a:lnTo>
                  <a:pt x="20825" y="633676"/>
                </a:lnTo>
                <a:lnTo>
                  <a:pt x="26026" y="637601"/>
                </a:lnTo>
                <a:lnTo>
                  <a:pt x="32218" y="639662"/>
                </a:lnTo>
                <a:lnTo>
                  <a:pt x="38674" y="639475"/>
                </a:lnTo>
                <a:lnTo>
                  <a:pt x="44668" y="636659"/>
                </a:lnTo>
                <a:lnTo>
                  <a:pt x="49472" y="630833"/>
                </a:lnTo>
                <a:lnTo>
                  <a:pt x="49472" y="630833"/>
                </a:lnTo>
                <a:lnTo>
                  <a:pt x="67852" y="617924"/>
                </a:lnTo>
                <a:lnTo>
                  <a:pt x="82993" y="602991"/>
                </a:lnTo>
                <a:lnTo>
                  <a:pt x="92608" y="591436"/>
                </a:lnTo>
                <a:lnTo>
                  <a:pt x="97120" y="587976"/>
                </a:lnTo>
                <a:lnTo>
                  <a:pt x="95274" y="591726"/>
                </a:lnTo>
                <a:lnTo>
                  <a:pt x="90346" y="592716"/>
                </a:lnTo>
                <a:lnTo>
                  <a:pt x="92619" y="586913"/>
                </a:lnTo>
                <a:lnTo>
                  <a:pt x="105145" y="578023"/>
                </a:lnTo>
                <a:lnTo>
                  <a:pt x="125711" y="570748"/>
                </a:lnTo>
                <a:lnTo>
                  <a:pt x="151720" y="566512"/>
                </a:lnTo>
                <a:lnTo>
                  <a:pt x="181910" y="557813"/>
                </a:lnTo>
                <a:lnTo>
                  <a:pt x="213747" y="533901"/>
                </a:lnTo>
                <a:lnTo>
                  <a:pt x="227153" y="495595"/>
                </a:lnTo>
                <a:lnTo>
                  <a:pt x="222149" y="464771"/>
                </a:lnTo>
                <a:lnTo>
                  <a:pt x="210069" y="438708"/>
                </a:lnTo>
                <a:lnTo>
                  <a:pt x="194322" y="413656"/>
                </a:lnTo>
                <a:lnTo>
                  <a:pt x="178314" y="390330"/>
                </a:lnTo>
                <a:lnTo>
                  <a:pt x="166577" y="372670"/>
                </a:lnTo>
                <a:lnTo>
                  <a:pt x="161507" y="371114"/>
                </a:lnTo>
                <a:lnTo>
                  <a:pt x="146192" y="389128"/>
                </a:lnTo>
                <a:lnTo>
                  <a:pt x="135863" y="389826"/>
                </a:lnTo>
                <a:lnTo>
                  <a:pt x="148877" y="386720"/>
                </a:lnTo>
                <a:lnTo>
                  <a:pt x="176339" y="387372"/>
                </a:lnTo>
                <a:lnTo>
                  <a:pt x="211841" y="390870"/>
                </a:lnTo>
                <a:lnTo>
                  <a:pt x="250648" y="394786"/>
                </a:lnTo>
                <a:lnTo>
                  <a:pt x="290462" y="395787"/>
                </a:lnTo>
                <a:lnTo>
                  <a:pt x="334827" y="384085"/>
                </a:lnTo>
                <a:lnTo>
                  <a:pt x="365681" y="339723"/>
                </a:lnTo>
                <a:lnTo>
                  <a:pt x="361906" y="303149"/>
                </a:lnTo>
                <a:lnTo>
                  <a:pt x="348355" y="275706"/>
                </a:lnTo>
                <a:lnTo>
                  <a:pt x="330034" y="249183"/>
                </a:lnTo>
                <a:lnTo>
                  <a:pt x="310646" y="223706"/>
                </a:lnTo>
                <a:lnTo>
                  <a:pt x="294961" y="202463"/>
                </a:lnTo>
                <a:lnTo>
                  <a:pt x="287104" y="192320"/>
                </a:lnTo>
                <a:lnTo>
                  <a:pt x="280426" y="203773"/>
                </a:lnTo>
                <a:lnTo>
                  <a:pt x="265292" y="213811"/>
                </a:lnTo>
                <a:lnTo>
                  <a:pt x="266681" y="210808"/>
                </a:lnTo>
                <a:lnTo>
                  <a:pt x="283339" y="207333"/>
                </a:lnTo>
                <a:lnTo>
                  <a:pt x="308330" y="204963"/>
                </a:lnTo>
                <a:lnTo>
                  <a:pt x="337593" y="201746"/>
                </a:lnTo>
                <a:lnTo>
                  <a:pt x="369442" y="193758"/>
                </a:lnTo>
                <a:lnTo>
                  <a:pt x="400670" y="174174"/>
                </a:lnTo>
                <a:lnTo>
                  <a:pt x="425530" y="146067"/>
                </a:lnTo>
                <a:lnTo>
                  <a:pt x="439590" y="118691"/>
                </a:lnTo>
                <a:lnTo>
                  <a:pt x="449224" y="98792"/>
                </a:lnTo>
                <a:lnTo>
                  <a:pt x="459591" y="90897"/>
                </a:lnTo>
                <a:lnTo>
                  <a:pt x="469614" y="102069"/>
                </a:lnTo>
                <a:lnTo>
                  <a:pt x="491083" y="11752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9952718" y="5498976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Oval 55"/>
          <p:cNvSpPr/>
          <p:nvPr/>
        </p:nvSpPr>
        <p:spPr>
          <a:xfrm>
            <a:off x="10009877" y="568151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Oval 56"/>
          <p:cNvSpPr/>
          <p:nvPr/>
        </p:nvSpPr>
        <p:spPr>
          <a:xfrm>
            <a:off x="9843197" y="572259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9884117" y="586907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Freeform 58"/>
          <p:cNvSpPr/>
          <p:nvPr/>
        </p:nvSpPr>
        <p:spPr>
          <a:xfrm>
            <a:off x="9978563" y="5406322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Freeform 59"/>
          <p:cNvSpPr/>
          <p:nvPr/>
        </p:nvSpPr>
        <p:spPr>
          <a:xfrm>
            <a:off x="9957167" y="5384926"/>
            <a:ext cx="436645" cy="747568"/>
          </a:xfrm>
          <a:custGeom>
            <a:avLst/>
            <a:gdLst/>
            <a:ahLst/>
            <a:cxnLst/>
            <a:rect l="l" t="t" r="r" b="b"/>
            <a:pathLst>
              <a:path w="436645" h="747568">
                <a:moveTo>
                  <a:pt x="172100" y="0"/>
                </a:moveTo>
                <a:lnTo>
                  <a:pt x="194363" y="42647"/>
                </a:lnTo>
                <a:lnTo>
                  <a:pt x="211341" y="85630"/>
                </a:lnTo>
                <a:lnTo>
                  <a:pt x="229118" y="109764"/>
                </a:lnTo>
                <a:lnTo>
                  <a:pt x="241905" y="120470"/>
                </a:lnTo>
                <a:lnTo>
                  <a:pt x="249829" y="119837"/>
                </a:lnTo>
                <a:lnTo>
                  <a:pt x="255832" y="112394"/>
                </a:lnTo>
                <a:lnTo>
                  <a:pt x="255331" y="107377"/>
                </a:lnTo>
                <a:lnTo>
                  <a:pt x="245208" y="110215"/>
                </a:lnTo>
                <a:lnTo>
                  <a:pt x="225302" y="116284"/>
                </a:lnTo>
                <a:lnTo>
                  <a:pt x="200313" y="124083"/>
                </a:lnTo>
                <a:lnTo>
                  <a:pt x="173950" y="135064"/>
                </a:lnTo>
                <a:lnTo>
                  <a:pt x="147002" y="154893"/>
                </a:lnTo>
                <a:lnTo>
                  <a:pt x="126539" y="198077"/>
                </a:lnTo>
                <a:lnTo>
                  <a:pt x="137031" y="247977"/>
                </a:lnTo>
                <a:lnTo>
                  <a:pt x="162060" y="282171"/>
                </a:lnTo>
                <a:lnTo>
                  <a:pt x="189922" y="310114"/>
                </a:lnTo>
                <a:lnTo>
                  <a:pt x="216675" y="335266"/>
                </a:lnTo>
                <a:lnTo>
                  <a:pt x="237372" y="356707"/>
                </a:lnTo>
                <a:lnTo>
                  <a:pt x="246240" y="370660"/>
                </a:lnTo>
                <a:lnTo>
                  <a:pt x="240202" y="365473"/>
                </a:lnTo>
                <a:lnTo>
                  <a:pt x="241647" y="337116"/>
                </a:lnTo>
                <a:lnTo>
                  <a:pt x="239280" y="331324"/>
                </a:lnTo>
                <a:lnTo>
                  <a:pt x="215235" y="334377"/>
                </a:lnTo>
                <a:lnTo>
                  <a:pt x="180267" y="337721"/>
                </a:lnTo>
                <a:lnTo>
                  <a:pt x="142381" y="341633"/>
                </a:lnTo>
                <a:lnTo>
                  <a:pt x="106749" y="347897"/>
                </a:lnTo>
                <a:lnTo>
                  <a:pt x="74755" y="359733"/>
                </a:lnTo>
                <a:lnTo>
                  <a:pt x="43835" y="388938"/>
                </a:lnTo>
                <a:lnTo>
                  <a:pt x="37228" y="444100"/>
                </a:lnTo>
                <a:lnTo>
                  <a:pt x="58104" y="483632"/>
                </a:lnTo>
                <a:lnTo>
                  <a:pt x="82904" y="512033"/>
                </a:lnTo>
                <a:lnTo>
                  <a:pt x="106647" y="536567"/>
                </a:lnTo>
                <a:lnTo>
                  <a:pt x="125335" y="557492"/>
                </a:lnTo>
                <a:lnTo>
                  <a:pt x="134801" y="572372"/>
                </a:lnTo>
                <a:lnTo>
                  <a:pt x="132991" y="575225"/>
                </a:lnTo>
                <a:lnTo>
                  <a:pt x="129181" y="560920"/>
                </a:lnTo>
                <a:lnTo>
                  <a:pt x="130194" y="551344"/>
                </a:lnTo>
                <a:lnTo>
                  <a:pt x="120928" y="554292"/>
                </a:lnTo>
                <a:lnTo>
                  <a:pt x="102351" y="561464"/>
                </a:lnTo>
                <a:lnTo>
                  <a:pt x="78279" y="567095"/>
                </a:lnTo>
                <a:lnTo>
                  <a:pt x="52076" y="575152"/>
                </a:lnTo>
                <a:lnTo>
                  <a:pt x="26220" y="592421"/>
                </a:lnTo>
                <a:lnTo>
                  <a:pt x="6201" y="622024"/>
                </a:lnTo>
                <a:lnTo>
                  <a:pt x="0" y="656093"/>
                </a:lnTo>
                <a:lnTo>
                  <a:pt x="4528" y="682779"/>
                </a:lnTo>
                <a:lnTo>
                  <a:pt x="13840" y="700402"/>
                </a:lnTo>
                <a:lnTo>
                  <a:pt x="25107" y="712408"/>
                </a:lnTo>
                <a:lnTo>
                  <a:pt x="33907" y="723840"/>
                </a:lnTo>
                <a:lnTo>
                  <a:pt x="32983" y="732091"/>
                </a:lnTo>
                <a:lnTo>
                  <a:pt x="35426" y="738829"/>
                </a:lnTo>
                <a:lnTo>
                  <a:pt x="40357" y="743815"/>
                </a:lnTo>
                <a:lnTo>
                  <a:pt x="46893" y="746807"/>
                </a:lnTo>
                <a:lnTo>
                  <a:pt x="54155" y="747568"/>
                </a:lnTo>
                <a:lnTo>
                  <a:pt x="61261" y="745857"/>
                </a:lnTo>
                <a:lnTo>
                  <a:pt x="67330" y="741435"/>
                </a:lnTo>
                <a:lnTo>
                  <a:pt x="71484" y="734062"/>
                </a:lnTo>
                <a:lnTo>
                  <a:pt x="71484" y="734062"/>
                </a:lnTo>
                <a:lnTo>
                  <a:pt x="88280" y="716103"/>
                </a:lnTo>
                <a:lnTo>
                  <a:pt x="101383" y="696715"/>
                </a:lnTo>
                <a:lnTo>
                  <a:pt x="109329" y="681906"/>
                </a:lnTo>
                <a:lnTo>
                  <a:pt x="113590" y="676515"/>
                </a:lnTo>
                <a:lnTo>
                  <a:pt x="112823" y="680360"/>
                </a:lnTo>
                <a:lnTo>
                  <a:pt x="107664" y="682802"/>
                </a:lnTo>
                <a:lnTo>
                  <a:pt x="107900" y="676559"/>
                </a:lnTo>
                <a:lnTo>
                  <a:pt x="118239" y="664500"/>
                </a:lnTo>
                <a:lnTo>
                  <a:pt x="137680" y="652280"/>
                </a:lnTo>
                <a:lnTo>
                  <a:pt x="163911" y="642022"/>
                </a:lnTo>
                <a:lnTo>
                  <a:pt x="193902" y="625735"/>
                </a:lnTo>
                <a:lnTo>
                  <a:pt x="221994" y="592969"/>
                </a:lnTo>
                <a:lnTo>
                  <a:pt x="228116" y="549901"/>
                </a:lnTo>
                <a:lnTo>
                  <a:pt x="216984" y="517736"/>
                </a:lnTo>
                <a:lnTo>
                  <a:pt x="199324" y="491812"/>
                </a:lnTo>
                <a:lnTo>
                  <a:pt x="178103" y="467781"/>
                </a:lnTo>
                <a:lnTo>
                  <a:pt x="157035" y="445766"/>
                </a:lnTo>
                <a:lnTo>
                  <a:pt x="141534" y="429082"/>
                </a:lnTo>
                <a:lnTo>
                  <a:pt x="135851" y="427996"/>
                </a:lnTo>
                <a:lnTo>
                  <a:pt x="123728" y="449375"/>
                </a:lnTo>
                <a:lnTo>
                  <a:pt x="112233" y="452903"/>
                </a:lnTo>
                <a:lnTo>
                  <a:pt x="124230" y="447042"/>
                </a:lnTo>
                <a:lnTo>
                  <a:pt x="152420" y="442054"/>
                </a:lnTo>
                <a:lnTo>
                  <a:pt x="189822" y="438439"/>
                </a:lnTo>
                <a:lnTo>
                  <a:pt x="231057" y="434554"/>
                </a:lnTo>
                <a:lnTo>
                  <a:pt x="273262" y="427144"/>
                </a:lnTo>
                <a:lnTo>
                  <a:pt x="317969" y="404657"/>
                </a:lnTo>
                <a:lnTo>
                  <a:pt x="341400" y="351455"/>
                </a:lnTo>
                <a:lnTo>
                  <a:pt x="330722" y="312770"/>
                </a:lnTo>
                <a:lnTo>
                  <a:pt x="311391" y="285571"/>
                </a:lnTo>
                <a:lnTo>
                  <a:pt x="287386" y="260498"/>
                </a:lnTo>
                <a:lnTo>
                  <a:pt x="262613" y="236919"/>
                </a:lnTo>
                <a:lnTo>
                  <a:pt x="242601" y="217317"/>
                </a:lnTo>
                <a:lnTo>
                  <a:pt x="232743" y="208186"/>
                </a:lnTo>
                <a:lnTo>
                  <a:pt x="227859" y="221101"/>
                </a:lnTo>
                <a:lnTo>
                  <a:pt x="214166" y="234495"/>
                </a:lnTo>
                <a:lnTo>
                  <a:pt x="214590" y="231228"/>
                </a:lnTo>
                <a:lnTo>
                  <a:pt x="231020" y="224124"/>
                </a:lnTo>
                <a:lnTo>
                  <a:pt x="256658" y="216383"/>
                </a:lnTo>
                <a:lnTo>
                  <a:pt x="286878" y="206750"/>
                </a:lnTo>
                <a:lnTo>
                  <a:pt x="319037" y="191337"/>
                </a:lnTo>
                <a:lnTo>
                  <a:pt x="348055" y="163921"/>
                </a:lnTo>
                <a:lnTo>
                  <a:pt x="369185" y="129404"/>
                </a:lnTo>
                <a:lnTo>
                  <a:pt x="379608" y="97594"/>
                </a:lnTo>
                <a:lnTo>
                  <a:pt x="386777" y="74485"/>
                </a:lnTo>
                <a:lnTo>
                  <a:pt x="396836" y="64121"/>
                </a:lnTo>
                <a:lnTo>
                  <a:pt x="409959" y="73862"/>
                </a:lnTo>
                <a:lnTo>
                  <a:pt x="436645" y="8595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094958" y="5536827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Oval 61"/>
          <p:cNvSpPr/>
          <p:nvPr/>
        </p:nvSpPr>
        <p:spPr>
          <a:xfrm>
            <a:off x="10186769" y="572381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Oval 62"/>
          <p:cNvSpPr/>
          <p:nvPr/>
        </p:nvSpPr>
        <p:spPr>
          <a:xfrm>
            <a:off x="10020917" y="580405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089748" y="595648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Freeform 64"/>
          <p:cNvSpPr/>
          <p:nvPr/>
        </p:nvSpPr>
        <p:spPr>
          <a:xfrm>
            <a:off x="10249412" y="5436573"/>
            <a:ext cx="307384" cy="794530"/>
          </a:xfrm>
          <a:custGeom>
            <a:avLst/>
            <a:gdLst/>
            <a:ahLst/>
            <a:cxnLst/>
            <a:rect l="l" t="t" r="r" b="b"/>
            <a:pathLst>
              <a:path w="307384" h="794530">
                <a:moveTo>
                  <a:pt x="16427" y="0"/>
                </a:moveTo>
                <a:lnTo>
                  <a:pt x="48397" y="34043"/>
                </a:lnTo>
                <a:lnTo>
                  <a:pt x="72542" y="70997"/>
                </a:lnTo>
                <a:lnTo>
                  <a:pt x="95513" y="94053"/>
                </a:lnTo>
                <a:lnTo>
                  <a:pt x="113956" y="107602"/>
                </a:lnTo>
                <a:lnTo>
                  <a:pt x="126903" y="114560"/>
                </a:lnTo>
                <a:lnTo>
                  <a:pt x="133042" y="116559"/>
                </a:lnTo>
                <a:lnTo>
                  <a:pt x="130683" y="114106"/>
                </a:lnTo>
                <a:lnTo>
                  <a:pt x="128323" y="112348"/>
                </a:lnTo>
                <a:lnTo>
                  <a:pt x="121522" y="116948"/>
                </a:lnTo>
                <a:lnTo>
                  <a:pt x="107822" y="126603"/>
                </a:lnTo>
                <a:lnTo>
                  <a:pt x="88844" y="139153"/>
                </a:lnTo>
                <a:lnTo>
                  <a:pt x="67380" y="153908"/>
                </a:lnTo>
                <a:lnTo>
                  <a:pt x="45848" y="171679"/>
                </a:lnTo>
                <a:lnTo>
                  <a:pt x="26031" y="195680"/>
                </a:lnTo>
                <a:lnTo>
                  <a:pt x="12868" y="232269"/>
                </a:lnTo>
                <a:lnTo>
                  <a:pt x="19245" y="276858"/>
                </a:lnTo>
                <a:lnTo>
                  <a:pt x="42024" y="311328"/>
                </a:lnTo>
                <a:lnTo>
                  <a:pt x="69607" y="336383"/>
                </a:lnTo>
                <a:lnTo>
                  <a:pt x="98336" y="357363"/>
                </a:lnTo>
                <a:lnTo>
                  <a:pt x="125870" y="376286"/>
                </a:lnTo>
                <a:lnTo>
                  <a:pt x="149135" y="393357"/>
                </a:lnTo>
                <a:lnTo>
                  <a:pt x="164549" y="407547"/>
                </a:lnTo>
                <a:lnTo>
                  <a:pt x="168718" y="415590"/>
                </a:lnTo>
                <a:lnTo>
                  <a:pt x="162777" y="410274"/>
                </a:lnTo>
                <a:lnTo>
                  <a:pt x="159852" y="395433"/>
                </a:lnTo>
                <a:lnTo>
                  <a:pt x="156575" y="392947"/>
                </a:lnTo>
                <a:lnTo>
                  <a:pt x="142478" y="400763"/>
                </a:lnTo>
                <a:lnTo>
                  <a:pt x="119905" y="412343"/>
                </a:lnTo>
                <a:lnTo>
                  <a:pt x="93263" y="425615"/>
                </a:lnTo>
                <a:lnTo>
                  <a:pt x="66105" y="440397"/>
                </a:lnTo>
                <a:lnTo>
                  <a:pt x="40773" y="457573"/>
                </a:lnTo>
                <a:lnTo>
                  <a:pt x="18477" y="479675"/>
                </a:lnTo>
                <a:lnTo>
                  <a:pt x="1953" y="511502"/>
                </a:lnTo>
                <a:lnTo>
                  <a:pt x="0" y="551620"/>
                </a:lnTo>
                <a:lnTo>
                  <a:pt x="13084" y="586105"/>
                </a:lnTo>
                <a:lnTo>
                  <a:pt x="31156" y="611665"/>
                </a:lnTo>
                <a:lnTo>
                  <a:pt x="49074" y="632087"/>
                </a:lnTo>
                <a:lnTo>
                  <a:pt x="64472" y="649367"/>
                </a:lnTo>
                <a:lnTo>
                  <a:pt x="75465" y="663709"/>
                </a:lnTo>
                <a:lnTo>
                  <a:pt x="77143" y="676301"/>
                </a:lnTo>
                <a:lnTo>
                  <a:pt x="71725" y="682575"/>
                </a:lnTo>
                <a:lnTo>
                  <a:pt x="66250" y="681740"/>
                </a:lnTo>
                <a:lnTo>
                  <a:pt x="64303" y="681451"/>
                </a:lnTo>
                <a:lnTo>
                  <a:pt x="63844" y="688346"/>
                </a:lnTo>
                <a:lnTo>
                  <a:pt x="62483" y="702740"/>
                </a:lnTo>
                <a:lnTo>
                  <a:pt x="62449" y="723315"/>
                </a:lnTo>
                <a:lnTo>
                  <a:pt x="66918" y="747652"/>
                </a:lnTo>
                <a:lnTo>
                  <a:pt x="75130" y="771053"/>
                </a:lnTo>
                <a:lnTo>
                  <a:pt x="76106" y="779963"/>
                </a:lnTo>
                <a:lnTo>
                  <a:pt x="80125" y="786940"/>
                </a:lnTo>
                <a:lnTo>
                  <a:pt x="86243" y="791809"/>
                </a:lnTo>
                <a:lnTo>
                  <a:pt x="93519" y="794397"/>
                </a:lnTo>
                <a:lnTo>
                  <a:pt x="101009" y="794530"/>
                </a:lnTo>
                <a:lnTo>
                  <a:pt x="107771" y="792034"/>
                </a:lnTo>
                <a:lnTo>
                  <a:pt x="112863" y="786736"/>
                </a:lnTo>
                <a:lnTo>
                  <a:pt x="115343" y="778463"/>
                </a:lnTo>
                <a:lnTo>
                  <a:pt x="115343" y="778463"/>
                </a:lnTo>
                <a:lnTo>
                  <a:pt x="129357" y="770376"/>
                </a:lnTo>
                <a:lnTo>
                  <a:pt x="145110" y="763707"/>
                </a:lnTo>
                <a:lnTo>
                  <a:pt x="160069" y="753599"/>
                </a:lnTo>
                <a:lnTo>
                  <a:pt x="174656" y="737394"/>
                </a:lnTo>
                <a:lnTo>
                  <a:pt x="187830" y="713487"/>
                </a:lnTo>
                <a:lnTo>
                  <a:pt x="193996" y="681914"/>
                </a:lnTo>
                <a:lnTo>
                  <a:pt x="188565" y="649088"/>
                </a:lnTo>
                <a:lnTo>
                  <a:pt x="173741" y="622545"/>
                </a:lnTo>
                <a:lnTo>
                  <a:pt x="156703" y="601506"/>
                </a:lnTo>
                <a:lnTo>
                  <a:pt x="141440" y="581556"/>
                </a:lnTo>
                <a:lnTo>
                  <a:pt x="126296" y="564170"/>
                </a:lnTo>
                <a:lnTo>
                  <a:pt x="113730" y="549931"/>
                </a:lnTo>
                <a:lnTo>
                  <a:pt x="106208" y="541257"/>
                </a:lnTo>
                <a:lnTo>
                  <a:pt x="103206" y="542340"/>
                </a:lnTo>
                <a:lnTo>
                  <a:pt x="98354" y="550211"/>
                </a:lnTo>
                <a:lnTo>
                  <a:pt x="94240" y="551129"/>
                </a:lnTo>
                <a:lnTo>
                  <a:pt x="99819" y="543676"/>
                </a:lnTo>
                <a:lnTo>
                  <a:pt x="115863" y="532477"/>
                </a:lnTo>
                <a:lnTo>
                  <a:pt x="139662" y="519723"/>
                </a:lnTo>
                <a:lnTo>
                  <a:pt x="168133" y="505822"/>
                </a:lnTo>
                <a:lnTo>
                  <a:pt x="198581" y="490047"/>
                </a:lnTo>
                <a:lnTo>
                  <a:pt x="229178" y="469778"/>
                </a:lnTo>
                <a:lnTo>
                  <a:pt x="256890" y="438010"/>
                </a:lnTo>
                <a:lnTo>
                  <a:pt x="267484" y="392357"/>
                </a:lnTo>
                <a:lnTo>
                  <a:pt x="255985" y="354560"/>
                </a:lnTo>
                <a:lnTo>
                  <a:pt x="236321" y="328524"/>
                </a:lnTo>
                <a:lnTo>
                  <a:pt x="212753" y="307309"/>
                </a:lnTo>
                <a:lnTo>
                  <a:pt x="186936" y="288092"/>
                </a:lnTo>
                <a:lnTo>
                  <a:pt x="161580" y="270394"/>
                </a:lnTo>
                <a:lnTo>
                  <a:pt x="140296" y="255004"/>
                </a:lnTo>
                <a:lnTo>
                  <a:pt x="126920" y="244481"/>
                </a:lnTo>
                <a:lnTo>
                  <a:pt x="122643" y="244589"/>
                </a:lnTo>
                <a:lnTo>
                  <a:pt x="118755" y="256286"/>
                </a:lnTo>
                <a:lnTo>
                  <a:pt x="112708" y="261503"/>
                </a:lnTo>
                <a:lnTo>
                  <a:pt x="115674" y="255503"/>
                </a:lnTo>
                <a:lnTo>
                  <a:pt x="128899" y="244321"/>
                </a:lnTo>
                <a:lnTo>
                  <a:pt x="149100" y="230726"/>
                </a:lnTo>
                <a:lnTo>
                  <a:pt x="173038" y="215037"/>
                </a:lnTo>
                <a:lnTo>
                  <a:pt x="198121" y="196091"/>
                </a:lnTo>
                <a:lnTo>
                  <a:pt x="221636" y="171350"/>
                </a:lnTo>
                <a:lnTo>
                  <a:pt x="238446" y="139273"/>
                </a:lnTo>
                <a:lnTo>
                  <a:pt x="243409" y="105467"/>
                </a:lnTo>
                <a:lnTo>
                  <a:pt x="246304" y="75188"/>
                </a:lnTo>
                <a:lnTo>
                  <a:pt x="248388" y="49201"/>
                </a:lnTo>
                <a:lnTo>
                  <a:pt x="252383" y="29492"/>
                </a:lnTo>
                <a:lnTo>
                  <a:pt x="261695" y="19358"/>
                </a:lnTo>
                <a:lnTo>
                  <a:pt x="276891" y="23536"/>
                </a:lnTo>
                <a:lnTo>
                  <a:pt x="307384" y="2545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Freeform 65"/>
          <p:cNvSpPr/>
          <p:nvPr/>
        </p:nvSpPr>
        <p:spPr>
          <a:xfrm>
            <a:off x="10228016" y="5415177"/>
            <a:ext cx="307384" cy="794530"/>
          </a:xfrm>
          <a:custGeom>
            <a:avLst/>
            <a:gdLst/>
            <a:ahLst/>
            <a:cxnLst/>
            <a:rect l="l" t="t" r="r" b="b"/>
            <a:pathLst>
              <a:path w="307384" h="794530">
                <a:moveTo>
                  <a:pt x="16427" y="0"/>
                </a:moveTo>
                <a:lnTo>
                  <a:pt x="48397" y="34043"/>
                </a:lnTo>
                <a:lnTo>
                  <a:pt x="72542" y="70997"/>
                </a:lnTo>
                <a:lnTo>
                  <a:pt x="95513" y="94053"/>
                </a:lnTo>
                <a:lnTo>
                  <a:pt x="113956" y="107602"/>
                </a:lnTo>
                <a:lnTo>
                  <a:pt x="126903" y="114560"/>
                </a:lnTo>
                <a:lnTo>
                  <a:pt x="133042" y="116559"/>
                </a:lnTo>
                <a:lnTo>
                  <a:pt x="130683" y="114106"/>
                </a:lnTo>
                <a:lnTo>
                  <a:pt x="128323" y="112348"/>
                </a:lnTo>
                <a:lnTo>
                  <a:pt x="121522" y="116948"/>
                </a:lnTo>
                <a:lnTo>
                  <a:pt x="107822" y="126603"/>
                </a:lnTo>
                <a:lnTo>
                  <a:pt x="88844" y="139153"/>
                </a:lnTo>
                <a:lnTo>
                  <a:pt x="67380" y="153908"/>
                </a:lnTo>
                <a:lnTo>
                  <a:pt x="45848" y="171679"/>
                </a:lnTo>
                <a:lnTo>
                  <a:pt x="26031" y="195680"/>
                </a:lnTo>
                <a:lnTo>
                  <a:pt x="12868" y="232269"/>
                </a:lnTo>
                <a:lnTo>
                  <a:pt x="19245" y="276858"/>
                </a:lnTo>
                <a:lnTo>
                  <a:pt x="42024" y="311328"/>
                </a:lnTo>
                <a:lnTo>
                  <a:pt x="69607" y="336383"/>
                </a:lnTo>
                <a:lnTo>
                  <a:pt x="98336" y="357363"/>
                </a:lnTo>
                <a:lnTo>
                  <a:pt x="125870" y="376286"/>
                </a:lnTo>
                <a:lnTo>
                  <a:pt x="149135" y="393357"/>
                </a:lnTo>
                <a:lnTo>
                  <a:pt x="164549" y="407547"/>
                </a:lnTo>
                <a:lnTo>
                  <a:pt x="168718" y="415590"/>
                </a:lnTo>
                <a:lnTo>
                  <a:pt x="162777" y="410274"/>
                </a:lnTo>
                <a:lnTo>
                  <a:pt x="159852" y="395433"/>
                </a:lnTo>
                <a:lnTo>
                  <a:pt x="156575" y="392947"/>
                </a:lnTo>
                <a:lnTo>
                  <a:pt x="142478" y="400763"/>
                </a:lnTo>
                <a:lnTo>
                  <a:pt x="119905" y="412343"/>
                </a:lnTo>
                <a:lnTo>
                  <a:pt x="93263" y="425615"/>
                </a:lnTo>
                <a:lnTo>
                  <a:pt x="66105" y="440397"/>
                </a:lnTo>
                <a:lnTo>
                  <a:pt x="40773" y="457573"/>
                </a:lnTo>
                <a:lnTo>
                  <a:pt x="18477" y="479675"/>
                </a:lnTo>
                <a:lnTo>
                  <a:pt x="1953" y="511502"/>
                </a:lnTo>
                <a:lnTo>
                  <a:pt x="0" y="551620"/>
                </a:lnTo>
                <a:lnTo>
                  <a:pt x="13084" y="586105"/>
                </a:lnTo>
                <a:lnTo>
                  <a:pt x="31156" y="611665"/>
                </a:lnTo>
                <a:lnTo>
                  <a:pt x="49074" y="632087"/>
                </a:lnTo>
                <a:lnTo>
                  <a:pt x="64472" y="649367"/>
                </a:lnTo>
                <a:lnTo>
                  <a:pt x="75465" y="663709"/>
                </a:lnTo>
                <a:lnTo>
                  <a:pt x="77143" y="676301"/>
                </a:lnTo>
                <a:lnTo>
                  <a:pt x="71725" y="682575"/>
                </a:lnTo>
                <a:lnTo>
                  <a:pt x="66250" y="681740"/>
                </a:lnTo>
                <a:lnTo>
                  <a:pt x="64303" y="681451"/>
                </a:lnTo>
                <a:lnTo>
                  <a:pt x="63844" y="688346"/>
                </a:lnTo>
                <a:lnTo>
                  <a:pt x="62483" y="702740"/>
                </a:lnTo>
                <a:lnTo>
                  <a:pt x="62449" y="723315"/>
                </a:lnTo>
                <a:lnTo>
                  <a:pt x="66918" y="747652"/>
                </a:lnTo>
                <a:lnTo>
                  <a:pt x="75130" y="771053"/>
                </a:lnTo>
                <a:lnTo>
                  <a:pt x="76106" y="779963"/>
                </a:lnTo>
                <a:lnTo>
                  <a:pt x="80125" y="786940"/>
                </a:lnTo>
                <a:lnTo>
                  <a:pt x="86243" y="791809"/>
                </a:lnTo>
                <a:lnTo>
                  <a:pt x="93519" y="794397"/>
                </a:lnTo>
                <a:lnTo>
                  <a:pt x="101009" y="794530"/>
                </a:lnTo>
                <a:lnTo>
                  <a:pt x="107771" y="792034"/>
                </a:lnTo>
                <a:lnTo>
                  <a:pt x="112863" y="786736"/>
                </a:lnTo>
                <a:lnTo>
                  <a:pt x="115343" y="778463"/>
                </a:lnTo>
                <a:lnTo>
                  <a:pt x="115343" y="778463"/>
                </a:lnTo>
                <a:lnTo>
                  <a:pt x="129357" y="770376"/>
                </a:lnTo>
                <a:lnTo>
                  <a:pt x="145110" y="763707"/>
                </a:lnTo>
                <a:lnTo>
                  <a:pt x="160069" y="753599"/>
                </a:lnTo>
                <a:lnTo>
                  <a:pt x="174656" y="737394"/>
                </a:lnTo>
                <a:lnTo>
                  <a:pt x="187830" y="713487"/>
                </a:lnTo>
                <a:lnTo>
                  <a:pt x="193996" y="681914"/>
                </a:lnTo>
                <a:lnTo>
                  <a:pt x="188565" y="649088"/>
                </a:lnTo>
                <a:lnTo>
                  <a:pt x="173741" y="622545"/>
                </a:lnTo>
                <a:lnTo>
                  <a:pt x="156703" y="601506"/>
                </a:lnTo>
                <a:lnTo>
                  <a:pt x="141440" y="581556"/>
                </a:lnTo>
                <a:lnTo>
                  <a:pt x="126296" y="564170"/>
                </a:lnTo>
                <a:lnTo>
                  <a:pt x="113730" y="549931"/>
                </a:lnTo>
                <a:lnTo>
                  <a:pt x="106208" y="541257"/>
                </a:lnTo>
                <a:lnTo>
                  <a:pt x="103206" y="542340"/>
                </a:lnTo>
                <a:lnTo>
                  <a:pt x="98354" y="550211"/>
                </a:lnTo>
                <a:lnTo>
                  <a:pt x="94240" y="551129"/>
                </a:lnTo>
                <a:lnTo>
                  <a:pt x="99819" y="543676"/>
                </a:lnTo>
                <a:lnTo>
                  <a:pt x="115863" y="532477"/>
                </a:lnTo>
                <a:lnTo>
                  <a:pt x="139662" y="519723"/>
                </a:lnTo>
                <a:lnTo>
                  <a:pt x="168133" y="505822"/>
                </a:lnTo>
                <a:lnTo>
                  <a:pt x="198581" y="490047"/>
                </a:lnTo>
                <a:lnTo>
                  <a:pt x="229178" y="469778"/>
                </a:lnTo>
                <a:lnTo>
                  <a:pt x="256890" y="438010"/>
                </a:lnTo>
                <a:lnTo>
                  <a:pt x="267484" y="392357"/>
                </a:lnTo>
                <a:lnTo>
                  <a:pt x="255985" y="354560"/>
                </a:lnTo>
                <a:lnTo>
                  <a:pt x="236321" y="328524"/>
                </a:lnTo>
                <a:lnTo>
                  <a:pt x="212753" y="307309"/>
                </a:lnTo>
                <a:lnTo>
                  <a:pt x="186936" y="288092"/>
                </a:lnTo>
                <a:lnTo>
                  <a:pt x="161580" y="270394"/>
                </a:lnTo>
                <a:lnTo>
                  <a:pt x="140296" y="255004"/>
                </a:lnTo>
                <a:lnTo>
                  <a:pt x="126920" y="244481"/>
                </a:lnTo>
                <a:lnTo>
                  <a:pt x="122643" y="244589"/>
                </a:lnTo>
                <a:lnTo>
                  <a:pt x="118755" y="256286"/>
                </a:lnTo>
                <a:lnTo>
                  <a:pt x="112708" y="261503"/>
                </a:lnTo>
                <a:lnTo>
                  <a:pt x="115674" y="255503"/>
                </a:lnTo>
                <a:lnTo>
                  <a:pt x="128899" y="244321"/>
                </a:lnTo>
                <a:lnTo>
                  <a:pt x="149100" y="230726"/>
                </a:lnTo>
                <a:lnTo>
                  <a:pt x="173038" y="215037"/>
                </a:lnTo>
                <a:lnTo>
                  <a:pt x="198121" y="196091"/>
                </a:lnTo>
                <a:lnTo>
                  <a:pt x="221636" y="171350"/>
                </a:lnTo>
                <a:lnTo>
                  <a:pt x="238446" y="139273"/>
                </a:lnTo>
                <a:lnTo>
                  <a:pt x="243409" y="105467"/>
                </a:lnTo>
                <a:lnTo>
                  <a:pt x="246304" y="75188"/>
                </a:lnTo>
                <a:lnTo>
                  <a:pt x="248388" y="49201"/>
                </a:lnTo>
                <a:lnTo>
                  <a:pt x="252383" y="29492"/>
                </a:lnTo>
                <a:lnTo>
                  <a:pt x="261695" y="19358"/>
                </a:lnTo>
                <a:lnTo>
                  <a:pt x="276891" y="23536"/>
                </a:lnTo>
                <a:lnTo>
                  <a:pt x="307384" y="2545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283363" y="557149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Oval 67"/>
          <p:cNvSpPr/>
          <p:nvPr/>
        </p:nvSpPr>
        <p:spPr>
          <a:xfrm>
            <a:off x="10383997" y="573875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Oval 68"/>
          <p:cNvSpPr/>
          <p:nvPr/>
        </p:nvSpPr>
        <p:spPr>
          <a:xfrm>
            <a:off x="10292675" y="586618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301159" y="5999548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Freeform 70"/>
          <p:cNvSpPr/>
          <p:nvPr/>
        </p:nvSpPr>
        <p:spPr>
          <a:xfrm>
            <a:off x="10437013" y="5436573"/>
            <a:ext cx="315375" cy="794397"/>
          </a:xfrm>
          <a:custGeom>
            <a:avLst/>
            <a:gdLst/>
            <a:ahLst/>
            <a:cxnLst/>
            <a:rect l="l" t="t" r="r" b="b"/>
            <a:pathLst>
              <a:path w="315375" h="794397">
                <a:moveTo>
                  <a:pt x="0" y="25455"/>
                </a:moveTo>
                <a:lnTo>
                  <a:pt x="37396" y="53429"/>
                </a:lnTo>
                <a:lnTo>
                  <a:pt x="67591" y="85630"/>
                </a:lnTo>
                <a:lnTo>
                  <a:pt x="94216" y="104346"/>
                </a:lnTo>
                <a:lnTo>
                  <a:pt x="114732" y="114487"/>
                </a:lnTo>
                <a:lnTo>
                  <a:pt x="128691" y="119091"/>
                </a:lnTo>
                <a:lnTo>
                  <a:pt x="135084" y="119994"/>
                </a:lnTo>
                <a:lnTo>
                  <a:pt x="132335" y="117988"/>
                </a:lnTo>
                <a:lnTo>
                  <a:pt x="129705" y="116666"/>
                </a:lnTo>
                <a:lnTo>
                  <a:pt x="123806" y="122377"/>
                </a:lnTo>
                <a:lnTo>
                  <a:pt x="111991" y="134265"/>
                </a:lnTo>
                <a:lnTo>
                  <a:pt x="95480" y="149920"/>
                </a:lnTo>
                <a:lnTo>
                  <a:pt x="76905" y="168177"/>
                </a:lnTo>
                <a:lnTo>
                  <a:pt x="58785" y="189417"/>
                </a:lnTo>
                <a:lnTo>
                  <a:pt x="43438" y="216495"/>
                </a:lnTo>
                <a:lnTo>
                  <a:pt x="36828" y="254813"/>
                </a:lnTo>
                <a:lnTo>
                  <a:pt x="50852" y="297618"/>
                </a:lnTo>
                <a:lnTo>
                  <a:pt x="79270" y="327609"/>
                </a:lnTo>
                <a:lnTo>
                  <a:pt x="110784" y="347493"/>
                </a:lnTo>
                <a:lnTo>
                  <a:pt x="142720" y="363166"/>
                </a:lnTo>
                <a:lnTo>
                  <a:pt x="173122" y="377021"/>
                </a:lnTo>
                <a:lnTo>
                  <a:pt x="198997" y="389792"/>
                </a:lnTo>
                <a:lnTo>
                  <a:pt x="216642" y="401090"/>
                </a:lnTo>
                <a:lnTo>
                  <a:pt x="222144" y="408287"/>
                </a:lnTo>
                <a:lnTo>
                  <a:pt x="215370" y="404083"/>
                </a:lnTo>
                <a:lnTo>
                  <a:pt x="209912" y="389975"/>
                </a:lnTo>
                <a:lnTo>
                  <a:pt x="206254" y="388097"/>
                </a:lnTo>
                <a:lnTo>
                  <a:pt x="193728" y="398241"/>
                </a:lnTo>
                <a:lnTo>
                  <a:pt x="173508" y="413566"/>
                </a:lnTo>
                <a:lnTo>
                  <a:pt x="149576" y="431262"/>
                </a:lnTo>
                <a:lnTo>
                  <a:pt x="125397" y="450535"/>
                </a:lnTo>
                <a:lnTo>
                  <a:pt x="103433" y="471849"/>
                </a:lnTo>
                <a:lnTo>
                  <a:pt x="85314" y="497487"/>
                </a:lnTo>
                <a:lnTo>
                  <a:pt x="74567" y="531700"/>
                </a:lnTo>
                <a:lnTo>
                  <a:pt x="79611" y="571548"/>
                </a:lnTo>
                <a:lnTo>
                  <a:pt x="98484" y="603237"/>
                </a:lnTo>
                <a:lnTo>
                  <a:pt x="120719" y="625270"/>
                </a:lnTo>
                <a:lnTo>
                  <a:pt x="141912" y="642270"/>
                </a:lnTo>
                <a:lnTo>
                  <a:pt x="160076" y="656614"/>
                </a:lnTo>
                <a:lnTo>
                  <a:pt x="173393" y="668829"/>
                </a:lnTo>
                <a:lnTo>
                  <a:pt x="177232" y="680939"/>
                </a:lnTo>
                <a:lnTo>
                  <a:pt x="172986" y="688058"/>
                </a:lnTo>
                <a:lnTo>
                  <a:pt x="167449" y="688187"/>
                </a:lnTo>
                <a:lnTo>
                  <a:pt x="165481" y="688241"/>
                </a:lnTo>
                <a:lnTo>
                  <a:pt x="166227" y="695110"/>
                </a:lnTo>
                <a:lnTo>
                  <a:pt x="167386" y="709522"/>
                </a:lnTo>
                <a:lnTo>
                  <a:pt x="170926" y="729790"/>
                </a:lnTo>
                <a:lnTo>
                  <a:pt x="179552" y="752982"/>
                </a:lnTo>
                <a:lnTo>
                  <a:pt x="191703" y="774600"/>
                </a:lnTo>
                <a:lnTo>
                  <a:pt x="194211" y="783205"/>
                </a:lnTo>
                <a:lnTo>
                  <a:pt x="199380" y="789378"/>
                </a:lnTo>
                <a:lnTo>
                  <a:pt x="206250" y="793111"/>
                </a:lnTo>
                <a:lnTo>
                  <a:pt x="213865" y="794397"/>
                </a:lnTo>
                <a:lnTo>
                  <a:pt x="221264" y="793227"/>
                </a:lnTo>
                <a:lnTo>
                  <a:pt x="227491" y="789595"/>
                </a:lnTo>
                <a:lnTo>
                  <a:pt x="231586" y="783493"/>
                </a:lnTo>
                <a:lnTo>
                  <a:pt x="232592" y="774915"/>
                </a:lnTo>
                <a:lnTo>
                  <a:pt x="232592" y="774915"/>
                </a:lnTo>
                <a:lnTo>
                  <a:pt x="244989" y="764518"/>
                </a:lnTo>
                <a:lnTo>
                  <a:pt x="259344" y="755214"/>
                </a:lnTo>
                <a:lnTo>
                  <a:pt x="272321" y="742662"/>
                </a:lnTo>
                <a:lnTo>
                  <a:pt x="283872" y="724170"/>
                </a:lnTo>
                <a:lnTo>
                  <a:pt x="292695" y="698339"/>
                </a:lnTo>
                <a:lnTo>
                  <a:pt x="293285" y="666175"/>
                </a:lnTo>
                <a:lnTo>
                  <a:pt x="282236" y="634791"/>
                </a:lnTo>
                <a:lnTo>
                  <a:pt x="263028" y="611225"/>
                </a:lnTo>
                <a:lnTo>
                  <a:pt x="242596" y="593464"/>
                </a:lnTo>
                <a:lnTo>
                  <a:pt x="224100" y="576468"/>
                </a:lnTo>
                <a:lnTo>
                  <a:pt x="206167" y="561976"/>
                </a:lnTo>
                <a:lnTo>
                  <a:pt x="191319" y="550135"/>
                </a:lnTo>
                <a:lnTo>
                  <a:pt x="182405" y="542899"/>
                </a:lnTo>
                <a:lnTo>
                  <a:pt x="179637" y="544487"/>
                </a:lnTo>
                <a:lnTo>
                  <a:pt x="176225" y="553081"/>
                </a:lnTo>
                <a:lnTo>
                  <a:pt x="172333" y="554700"/>
                </a:lnTo>
                <a:lnTo>
                  <a:pt x="176534" y="546390"/>
                </a:lnTo>
                <a:lnTo>
                  <a:pt x="190389" y="532576"/>
                </a:lnTo>
                <a:lnTo>
                  <a:pt x="211612" y="515883"/>
                </a:lnTo>
                <a:lnTo>
                  <a:pt x="237236" y="497249"/>
                </a:lnTo>
                <a:lnTo>
                  <a:pt x="264482" y="476427"/>
                </a:lnTo>
                <a:lnTo>
                  <a:pt x="291095" y="451153"/>
                </a:lnTo>
                <a:lnTo>
                  <a:pt x="312870" y="415055"/>
                </a:lnTo>
                <a:lnTo>
                  <a:pt x="315375" y="368256"/>
                </a:lnTo>
                <a:lnTo>
                  <a:pt x="297487" y="333030"/>
                </a:lnTo>
                <a:lnTo>
                  <a:pt x="273601" y="310805"/>
                </a:lnTo>
                <a:lnTo>
                  <a:pt x="246708" y="294004"/>
                </a:lnTo>
                <a:lnTo>
                  <a:pt x="217945" y="279562"/>
                </a:lnTo>
                <a:lnTo>
                  <a:pt x="189901" y="266536"/>
                </a:lnTo>
                <a:lnTo>
                  <a:pt x="166268" y="255075"/>
                </a:lnTo>
                <a:lnTo>
                  <a:pt x="151268" y="247035"/>
                </a:lnTo>
                <a:lnTo>
                  <a:pt x="147074" y="247885"/>
                </a:lnTo>
                <a:lnTo>
                  <a:pt x="145277" y="260079"/>
                </a:lnTo>
                <a:lnTo>
                  <a:pt x="140227" y="266267"/>
                </a:lnTo>
                <a:lnTo>
                  <a:pt x="142107" y="259843"/>
                </a:lnTo>
                <a:lnTo>
                  <a:pt x="153190" y="246534"/>
                </a:lnTo>
                <a:lnTo>
                  <a:pt x="170722" y="229638"/>
                </a:lnTo>
                <a:lnTo>
                  <a:pt x="191573" y="210030"/>
                </a:lnTo>
                <a:lnTo>
                  <a:pt x="212985" y="187016"/>
                </a:lnTo>
                <a:lnTo>
                  <a:pt x="231846" y="158568"/>
                </a:lnTo>
                <a:lnTo>
                  <a:pt x="242831" y="124060"/>
                </a:lnTo>
                <a:lnTo>
                  <a:pt x="241848" y="89905"/>
                </a:lnTo>
                <a:lnTo>
                  <a:pt x="239441" y="59583"/>
                </a:lnTo>
                <a:lnTo>
                  <a:pt x="236981" y="33629"/>
                </a:lnTo>
                <a:lnTo>
                  <a:pt x="237493" y="13526"/>
                </a:lnTo>
                <a:lnTo>
                  <a:pt x="244903" y="1929"/>
                </a:lnTo>
                <a:lnTo>
                  <a:pt x="260594" y="3405"/>
                </a:lnTo>
                <a:lnTo>
                  <a:pt x="290957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Freeform 71"/>
          <p:cNvSpPr/>
          <p:nvPr/>
        </p:nvSpPr>
        <p:spPr>
          <a:xfrm>
            <a:off x="10415617" y="5415177"/>
            <a:ext cx="315375" cy="794397"/>
          </a:xfrm>
          <a:custGeom>
            <a:avLst/>
            <a:gdLst/>
            <a:ahLst/>
            <a:cxnLst/>
            <a:rect l="l" t="t" r="r" b="b"/>
            <a:pathLst>
              <a:path w="315375" h="794397">
                <a:moveTo>
                  <a:pt x="0" y="25455"/>
                </a:moveTo>
                <a:lnTo>
                  <a:pt x="37396" y="53429"/>
                </a:lnTo>
                <a:lnTo>
                  <a:pt x="67591" y="85630"/>
                </a:lnTo>
                <a:lnTo>
                  <a:pt x="94216" y="104346"/>
                </a:lnTo>
                <a:lnTo>
                  <a:pt x="114732" y="114487"/>
                </a:lnTo>
                <a:lnTo>
                  <a:pt x="128691" y="119091"/>
                </a:lnTo>
                <a:lnTo>
                  <a:pt x="135084" y="119994"/>
                </a:lnTo>
                <a:lnTo>
                  <a:pt x="132335" y="117988"/>
                </a:lnTo>
                <a:lnTo>
                  <a:pt x="129705" y="116666"/>
                </a:lnTo>
                <a:lnTo>
                  <a:pt x="123806" y="122377"/>
                </a:lnTo>
                <a:lnTo>
                  <a:pt x="111991" y="134265"/>
                </a:lnTo>
                <a:lnTo>
                  <a:pt x="95480" y="149920"/>
                </a:lnTo>
                <a:lnTo>
                  <a:pt x="76905" y="168177"/>
                </a:lnTo>
                <a:lnTo>
                  <a:pt x="58785" y="189417"/>
                </a:lnTo>
                <a:lnTo>
                  <a:pt x="43438" y="216495"/>
                </a:lnTo>
                <a:lnTo>
                  <a:pt x="36828" y="254813"/>
                </a:lnTo>
                <a:lnTo>
                  <a:pt x="50852" y="297618"/>
                </a:lnTo>
                <a:lnTo>
                  <a:pt x="79270" y="327609"/>
                </a:lnTo>
                <a:lnTo>
                  <a:pt x="110784" y="347493"/>
                </a:lnTo>
                <a:lnTo>
                  <a:pt x="142720" y="363166"/>
                </a:lnTo>
                <a:lnTo>
                  <a:pt x="173122" y="377021"/>
                </a:lnTo>
                <a:lnTo>
                  <a:pt x="198997" y="389792"/>
                </a:lnTo>
                <a:lnTo>
                  <a:pt x="216642" y="401090"/>
                </a:lnTo>
                <a:lnTo>
                  <a:pt x="222144" y="408287"/>
                </a:lnTo>
                <a:lnTo>
                  <a:pt x="215370" y="404083"/>
                </a:lnTo>
                <a:lnTo>
                  <a:pt x="209912" y="389975"/>
                </a:lnTo>
                <a:lnTo>
                  <a:pt x="206254" y="388097"/>
                </a:lnTo>
                <a:lnTo>
                  <a:pt x="193728" y="398241"/>
                </a:lnTo>
                <a:lnTo>
                  <a:pt x="173508" y="413566"/>
                </a:lnTo>
                <a:lnTo>
                  <a:pt x="149576" y="431262"/>
                </a:lnTo>
                <a:lnTo>
                  <a:pt x="125397" y="450535"/>
                </a:lnTo>
                <a:lnTo>
                  <a:pt x="103433" y="471849"/>
                </a:lnTo>
                <a:lnTo>
                  <a:pt x="85314" y="497487"/>
                </a:lnTo>
                <a:lnTo>
                  <a:pt x="74567" y="531700"/>
                </a:lnTo>
                <a:lnTo>
                  <a:pt x="79611" y="571548"/>
                </a:lnTo>
                <a:lnTo>
                  <a:pt x="98484" y="603237"/>
                </a:lnTo>
                <a:lnTo>
                  <a:pt x="120719" y="625270"/>
                </a:lnTo>
                <a:lnTo>
                  <a:pt x="141912" y="642270"/>
                </a:lnTo>
                <a:lnTo>
                  <a:pt x="160076" y="656614"/>
                </a:lnTo>
                <a:lnTo>
                  <a:pt x="173393" y="668829"/>
                </a:lnTo>
                <a:lnTo>
                  <a:pt x="177232" y="680939"/>
                </a:lnTo>
                <a:lnTo>
                  <a:pt x="172986" y="688058"/>
                </a:lnTo>
                <a:lnTo>
                  <a:pt x="167449" y="688187"/>
                </a:lnTo>
                <a:lnTo>
                  <a:pt x="165481" y="688241"/>
                </a:lnTo>
                <a:lnTo>
                  <a:pt x="166227" y="695110"/>
                </a:lnTo>
                <a:lnTo>
                  <a:pt x="167386" y="709522"/>
                </a:lnTo>
                <a:lnTo>
                  <a:pt x="170926" y="729790"/>
                </a:lnTo>
                <a:lnTo>
                  <a:pt x="179552" y="752982"/>
                </a:lnTo>
                <a:lnTo>
                  <a:pt x="191703" y="774600"/>
                </a:lnTo>
                <a:lnTo>
                  <a:pt x="194211" y="783205"/>
                </a:lnTo>
                <a:lnTo>
                  <a:pt x="199380" y="789378"/>
                </a:lnTo>
                <a:lnTo>
                  <a:pt x="206250" y="793111"/>
                </a:lnTo>
                <a:lnTo>
                  <a:pt x="213865" y="794397"/>
                </a:lnTo>
                <a:lnTo>
                  <a:pt x="221264" y="793227"/>
                </a:lnTo>
                <a:lnTo>
                  <a:pt x="227491" y="789595"/>
                </a:lnTo>
                <a:lnTo>
                  <a:pt x="231586" y="783493"/>
                </a:lnTo>
                <a:lnTo>
                  <a:pt x="232592" y="774915"/>
                </a:lnTo>
                <a:lnTo>
                  <a:pt x="232592" y="774915"/>
                </a:lnTo>
                <a:lnTo>
                  <a:pt x="244989" y="764518"/>
                </a:lnTo>
                <a:lnTo>
                  <a:pt x="259344" y="755214"/>
                </a:lnTo>
                <a:lnTo>
                  <a:pt x="272321" y="742662"/>
                </a:lnTo>
                <a:lnTo>
                  <a:pt x="283872" y="724170"/>
                </a:lnTo>
                <a:lnTo>
                  <a:pt x="292695" y="698339"/>
                </a:lnTo>
                <a:lnTo>
                  <a:pt x="293285" y="666175"/>
                </a:lnTo>
                <a:lnTo>
                  <a:pt x="282236" y="634791"/>
                </a:lnTo>
                <a:lnTo>
                  <a:pt x="263028" y="611225"/>
                </a:lnTo>
                <a:lnTo>
                  <a:pt x="242596" y="593464"/>
                </a:lnTo>
                <a:lnTo>
                  <a:pt x="224100" y="576468"/>
                </a:lnTo>
                <a:lnTo>
                  <a:pt x="206167" y="561976"/>
                </a:lnTo>
                <a:lnTo>
                  <a:pt x="191319" y="550135"/>
                </a:lnTo>
                <a:lnTo>
                  <a:pt x="182405" y="542899"/>
                </a:lnTo>
                <a:lnTo>
                  <a:pt x="179637" y="544487"/>
                </a:lnTo>
                <a:lnTo>
                  <a:pt x="176225" y="553081"/>
                </a:lnTo>
                <a:lnTo>
                  <a:pt x="172333" y="554700"/>
                </a:lnTo>
                <a:lnTo>
                  <a:pt x="176534" y="546390"/>
                </a:lnTo>
                <a:lnTo>
                  <a:pt x="190389" y="532576"/>
                </a:lnTo>
                <a:lnTo>
                  <a:pt x="211612" y="515883"/>
                </a:lnTo>
                <a:lnTo>
                  <a:pt x="237236" y="497249"/>
                </a:lnTo>
                <a:lnTo>
                  <a:pt x="264482" y="476427"/>
                </a:lnTo>
                <a:lnTo>
                  <a:pt x="291095" y="451153"/>
                </a:lnTo>
                <a:lnTo>
                  <a:pt x="312870" y="415055"/>
                </a:lnTo>
                <a:lnTo>
                  <a:pt x="315375" y="368256"/>
                </a:lnTo>
                <a:lnTo>
                  <a:pt x="297487" y="333030"/>
                </a:lnTo>
                <a:lnTo>
                  <a:pt x="273601" y="310805"/>
                </a:lnTo>
                <a:lnTo>
                  <a:pt x="246708" y="294004"/>
                </a:lnTo>
                <a:lnTo>
                  <a:pt x="217945" y="279562"/>
                </a:lnTo>
                <a:lnTo>
                  <a:pt x="189901" y="266536"/>
                </a:lnTo>
                <a:lnTo>
                  <a:pt x="166268" y="255075"/>
                </a:lnTo>
                <a:lnTo>
                  <a:pt x="151268" y="247035"/>
                </a:lnTo>
                <a:lnTo>
                  <a:pt x="147074" y="247885"/>
                </a:lnTo>
                <a:lnTo>
                  <a:pt x="145277" y="260079"/>
                </a:lnTo>
                <a:lnTo>
                  <a:pt x="140227" y="266267"/>
                </a:lnTo>
                <a:lnTo>
                  <a:pt x="142107" y="259843"/>
                </a:lnTo>
                <a:lnTo>
                  <a:pt x="153190" y="246534"/>
                </a:lnTo>
                <a:lnTo>
                  <a:pt x="170722" y="229638"/>
                </a:lnTo>
                <a:lnTo>
                  <a:pt x="191573" y="210030"/>
                </a:lnTo>
                <a:lnTo>
                  <a:pt x="212985" y="187016"/>
                </a:lnTo>
                <a:lnTo>
                  <a:pt x="231846" y="158568"/>
                </a:lnTo>
                <a:lnTo>
                  <a:pt x="242831" y="124060"/>
                </a:lnTo>
                <a:lnTo>
                  <a:pt x="241848" y="89905"/>
                </a:lnTo>
                <a:lnTo>
                  <a:pt x="239441" y="59583"/>
                </a:lnTo>
                <a:lnTo>
                  <a:pt x="236981" y="33629"/>
                </a:lnTo>
                <a:lnTo>
                  <a:pt x="237493" y="13526"/>
                </a:lnTo>
                <a:lnTo>
                  <a:pt x="244903" y="1929"/>
                </a:lnTo>
                <a:lnTo>
                  <a:pt x="260594" y="3405"/>
                </a:lnTo>
                <a:lnTo>
                  <a:pt x="290957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487871" y="557974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Oval 73"/>
          <p:cNvSpPr/>
          <p:nvPr/>
        </p:nvSpPr>
        <p:spPr>
          <a:xfrm>
            <a:off x="10615173" y="572799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Oval 74"/>
          <p:cNvSpPr/>
          <p:nvPr/>
        </p:nvSpPr>
        <p:spPr>
          <a:xfrm>
            <a:off x="10546519" y="5870352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0576336" y="6002236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Freeform 76"/>
          <p:cNvSpPr/>
          <p:nvPr/>
        </p:nvSpPr>
        <p:spPr>
          <a:xfrm>
            <a:off x="10578601" y="5406322"/>
            <a:ext cx="417192" cy="749174"/>
          </a:xfrm>
          <a:custGeom>
            <a:avLst/>
            <a:gdLst/>
            <a:ahLst/>
            <a:cxnLst/>
            <a:rect l="l" t="t" r="r" b="b"/>
            <a:pathLst>
              <a:path w="417192" h="749174">
                <a:moveTo>
                  <a:pt x="0" y="85957"/>
                </a:moveTo>
                <a:lnTo>
                  <a:pt x="43178" y="107512"/>
                </a:lnTo>
                <a:lnTo>
                  <a:pt x="82414" y="132403"/>
                </a:lnTo>
                <a:lnTo>
                  <a:pt x="111200" y="141483"/>
                </a:lnTo>
                <a:lnTo>
                  <a:pt x="128074" y="142688"/>
                </a:lnTo>
                <a:lnTo>
                  <a:pt x="134306" y="137709"/>
                </a:lnTo>
                <a:lnTo>
                  <a:pt x="134729" y="128273"/>
                </a:lnTo>
                <a:lnTo>
                  <a:pt x="131352" y="124243"/>
                </a:lnTo>
                <a:lnTo>
                  <a:pt x="125100" y="132149"/>
                </a:lnTo>
                <a:lnTo>
                  <a:pt x="112941" y="148546"/>
                </a:lnTo>
                <a:lnTo>
                  <a:pt x="97708" y="169441"/>
                </a:lnTo>
                <a:lnTo>
                  <a:pt x="83239" y="193891"/>
                </a:lnTo>
                <a:lnTo>
                  <a:pt x="73683" y="226299"/>
                </a:lnTo>
                <a:lnTo>
                  <a:pt x="84212" y="273569"/>
                </a:lnTo>
                <a:lnTo>
                  <a:pt x="122878" y="306379"/>
                </a:lnTo>
                <a:lnTo>
                  <a:pt x="163483" y="318661"/>
                </a:lnTo>
                <a:lnTo>
                  <a:pt x="202978" y="324562"/>
                </a:lnTo>
                <a:lnTo>
                  <a:pt x="240133" y="328928"/>
                </a:lnTo>
                <a:lnTo>
                  <a:pt x="270399" y="333896"/>
                </a:lnTo>
                <a:lnTo>
                  <a:pt x="287022" y="339944"/>
                </a:lnTo>
                <a:lnTo>
                  <a:pt x="280703" y="340392"/>
                </a:lnTo>
                <a:lnTo>
                  <a:pt x="264192" y="317372"/>
                </a:lnTo>
                <a:lnTo>
                  <a:pt x="259310" y="312049"/>
                </a:lnTo>
                <a:lnTo>
                  <a:pt x="242866" y="327770"/>
                </a:lnTo>
                <a:lnTo>
                  <a:pt x="217685" y="350548"/>
                </a:lnTo>
                <a:lnTo>
                  <a:pt x="190414" y="375651"/>
                </a:lnTo>
                <a:lnTo>
                  <a:pt x="166271" y="401521"/>
                </a:lnTo>
                <a:lnTo>
                  <a:pt x="148250" y="430377"/>
                </a:lnTo>
                <a:lnTo>
                  <a:pt x="142645" y="474186"/>
                </a:lnTo>
                <a:lnTo>
                  <a:pt x="173418" y="520639"/>
                </a:lnTo>
                <a:lnTo>
                  <a:pt x="214017" y="538203"/>
                </a:lnTo>
                <a:lnTo>
                  <a:pt x="251656" y="545799"/>
                </a:lnTo>
                <a:lnTo>
                  <a:pt x="286607" y="551170"/>
                </a:lnTo>
                <a:lnTo>
                  <a:pt x="315675" y="556716"/>
                </a:lnTo>
                <a:lnTo>
                  <a:pt x="334175" y="563073"/>
                </a:lnTo>
                <a:lnTo>
                  <a:pt x="337001" y="567456"/>
                </a:lnTo>
                <a:lnTo>
                  <a:pt x="326142" y="560557"/>
                </a:lnTo>
                <a:lnTo>
                  <a:pt x="320306" y="550775"/>
                </a:lnTo>
                <a:lnTo>
                  <a:pt x="315750" y="556499"/>
                </a:lnTo>
                <a:lnTo>
                  <a:pt x="306681" y="572146"/>
                </a:lnTo>
                <a:lnTo>
                  <a:pt x="292144" y="590641"/>
                </a:lnTo>
                <a:lnTo>
                  <a:pt x="277334" y="613284"/>
                </a:lnTo>
                <a:lnTo>
                  <a:pt x="269091" y="644194"/>
                </a:lnTo>
                <a:lnTo>
                  <a:pt x="274720" y="680905"/>
                </a:lnTo>
                <a:lnTo>
                  <a:pt x="293878" y="710221"/>
                </a:lnTo>
                <a:lnTo>
                  <a:pt x="315549" y="726759"/>
                </a:lnTo>
                <a:lnTo>
                  <a:pt x="334951" y="733951"/>
                </a:lnTo>
                <a:lnTo>
                  <a:pt x="352207" y="735805"/>
                </a:lnTo>
                <a:lnTo>
                  <a:pt x="366943" y="738435"/>
                </a:lnTo>
                <a:lnTo>
                  <a:pt x="370942" y="745432"/>
                </a:lnTo>
                <a:lnTo>
                  <a:pt x="376608" y="748863"/>
                </a:lnTo>
                <a:lnTo>
                  <a:pt x="383143" y="749174"/>
                </a:lnTo>
                <a:lnTo>
                  <a:pt x="389751" y="746808"/>
                </a:lnTo>
                <a:lnTo>
                  <a:pt x="395632" y="742209"/>
                </a:lnTo>
                <a:lnTo>
                  <a:pt x="399992" y="735824"/>
                </a:lnTo>
                <a:lnTo>
                  <a:pt x="402031" y="728095"/>
                </a:lnTo>
                <a:lnTo>
                  <a:pt x="400955" y="719468"/>
                </a:lnTo>
                <a:lnTo>
                  <a:pt x="400955" y="719468"/>
                </a:lnTo>
                <a:lnTo>
                  <a:pt x="400588" y="695015"/>
                </a:lnTo>
                <a:lnTo>
                  <a:pt x="396672" y="671759"/>
                </a:lnTo>
                <a:lnTo>
                  <a:pt x="391792" y="654851"/>
                </a:lnTo>
                <a:lnTo>
                  <a:pt x="390369" y="646903"/>
                </a:lnTo>
                <a:lnTo>
                  <a:pt x="392224" y="649852"/>
                </a:lnTo>
                <a:lnTo>
                  <a:pt x="390067" y="657103"/>
                </a:lnTo>
                <a:lnTo>
                  <a:pt x="385361" y="654875"/>
                </a:lnTo>
                <a:lnTo>
                  <a:pt x="384628" y="640954"/>
                </a:lnTo>
                <a:lnTo>
                  <a:pt x="391230" y="620591"/>
                </a:lnTo>
                <a:lnTo>
                  <a:pt x="404684" y="596930"/>
                </a:lnTo>
                <a:lnTo>
                  <a:pt x="417192" y="565121"/>
                </a:lnTo>
                <a:lnTo>
                  <a:pt x="416331" y="521733"/>
                </a:lnTo>
                <a:lnTo>
                  <a:pt x="393392" y="486770"/>
                </a:lnTo>
                <a:lnTo>
                  <a:pt x="364973" y="469315"/>
                </a:lnTo>
                <a:lnTo>
                  <a:pt x="334515" y="459590"/>
                </a:lnTo>
                <a:lnTo>
                  <a:pt x="301933" y="453178"/>
                </a:lnTo>
                <a:lnTo>
                  <a:pt x="270422" y="448154"/>
                </a:lnTo>
                <a:lnTo>
                  <a:pt x="246199" y="443861"/>
                </a:lnTo>
                <a:lnTo>
                  <a:pt x="238769" y="445041"/>
                </a:lnTo>
                <a:lnTo>
                  <a:pt x="242646" y="468244"/>
                </a:lnTo>
                <a:lnTo>
                  <a:pt x="235176" y="480669"/>
                </a:lnTo>
                <a:lnTo>
                  <a:pt x="239947" y="470130"/>
                </a:lnTo>
                <a:lnTo>
                  <a:pt x="258517" y="450132"/>
                </a:lnTo>
                <a:lnTo>
                  <a:pt x="285516" y="425612"/>
                </a:lnTo>
                <a:lnTo>
                  <a:pt x="315610" y="398440"/>
                </a:lnTo>
                <a:lnTo>
                  <a:pt x="344578" y="367417"/>
                </a:lnTo>
                <a:lnTo>
                  <a:pt x="366022" y="321550"/>
                </a:lnTo>
                <a:lnTo>
                  <a:pt x="350842" y="266108"/>
                </a:lnTo>
                <a:lnTo>
                  <a:pt x="319317" y="242757"/>
                </a:lnTo>
                <a:lnTo>
                  <a:pt x="287266" y="232631"/>
                </a:lnTo>
                <a:lnTo>
                  <a:pt x="252443" y="226758"/>
                </a:lnTo>
                <a:lnTo>
                  <a:pt x="217778" y="222471"/>
                </a:lnTo>
                <a:lnTo>
                  <a:pt x="189194" y="218502"/>
                </a:lnTo>
                <a:lnTo>
                  <a:pt x="174799" y="216666"/>
                </a:lnTo>
                <a:lnTo>
                  <a:pt x="178065" y="228988"/>
                </a:lnTo>
                <a:lnTo>
                  <a:pt x="175430" y="248546"/>
                </a:lnTo>
                <a:lnTo>
                  <a:pt x="173404" y="246518"/>
                </a:lnTo>
                <a:lnTo>
                  <a:pt x="181975" y="231492"/>
                </a:lnTo>
                <a:lnTo>
                  <a:pt x="197707" y="210336"/>
                </a:lnTo>
                <a:lnTo>
                  <a:pt x="216104" y="184815"/>
                </a:lnTo>
                <a:lnTo>
                  <a:pt x="232652" y="153325"/>
                </a:lnTo>
                <a:lnTo>
                  <a:pt x="239403" y="114013"/>
                </a:lnTo>
                <a:lnTo>
                  <a:pt x="235653" y="73944"/>
                </a:lnTo>
                <a:lnTo>
                  <a:pt x="225175" y="42405"/>
                </a:lnTo>
                <a:lnTo>
                  <a:pt x="217311" y="19658"/>
                </a:lnTo>
                <a:lnTo>
                  <a:pt x="219349" y="5440"/>
                </a:lnTo>
                <a:lnTo>
                  <a:pt x="235792" y="5748"/>
                </a:lnTo>
                <a:lnTo>
                  <a:pt x="264545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Freeform 77"/>
          <p:cNvSpPr/>
          <p:nvPr/>
        </p:nvSpPr>
        <p:spPr>
          <a:xfrm>
            <a:off x="10557205" y="5384926"/>
            <a:ext cx="417192" cy="749174"/>
          </a:xfrm>
          <a:custGeom>
            <a:avLst/>
            <a:gdLst/>
            <a:ahLst/>
            <a:cxnLst/>
            <a:rect l="l" t="t" r="r" b="b"/>
            <a:pathLst>
              <a:path w="417192" h="749174">
                <a:moveTo>
                  <a:pt x="0" y="85957"/>
                </a:moveTo>
                <a:lnTo>
                  <a:pt x="43178" y="107512"/>
                </a:lnTo>
                <a:lnTo>
                  <a:pt x="82414" y="132403"/>
                </a:lnTo>
                <a:lnTo>
                  <a:pt x="111200" y="141483"/>
                </a:lnTo>
                <a:lnTo>
                  <a:pt x="128074" y="142688"/>
                </a:lnTo>
                <a:lnTo>
                  <a:pt x="134306" y="137709"/>
                </a:lnTo>
                <a:lnTo>
                  <a:pt x="134729" y="128273"/>
                </a:lnTo>
                <a:lnTo>
                  <a:pt x="131352" y="124243"/>
                </a:lnTo>
                <a:lnTo>
                  <a:pt x="125100" y="132149"/>
                </a:lnTo>
                <a:lnTo>
                  <a:pt x="112941" y="148546"/>
                </a:lnTo>
                <a:lnTo>
                  <a:pt x="97708" y="169441"/>
                </a:lnTo>
                <a:lnTo>
                  <a:pt x="83239" y="193891"/>
                </a:lnTo>
                <a:lnTo>
                  <a:pt x="73683" y="226299"/>
                </a:lnTo>
                <a:lnTo>
                  <a:pt x="84212" y="273569"/>
                </a:lnTo>
                <a:lnTo>
                  <a:pt x="122878" y="306379"/>
                </a:lnTo>
                <a:lnTo>
                  <a:pt x="163483" y="318661"/>
                </a:lnTo>
                <a:lnTo>
                  <a:pt x="202978" y="324562"/>
                </a:lnTo>
                <a:lnTo>
                  <a:pt x="240133" y="328928"/>
                </a:lnTo>
                <a:lnTo>
                  <a:pt x="270399" y="333896"/>
                </a:lnTo>
                <a:lnTo>
                  <a:pt x="287022" y="339944"/>
                </a:lnTo>
                <a:lnTo>
                  <a:pt x="280703" y="340392"/>
                </a:lnTo>
                <a:lnTo>
                  <a:pt x="264192" y="317372"/>
                </a:lnTo>
                <a:lnTo>
                  <a:pt x="259310" y="312049"/>
                </a:lnTo>
                <a:lnTo>
                  <a:pt x="242866" y="327770"/>
                </a:lnTo>
                <a:lnTo>
                  <a:pt x="217685" y="350548"/>
                </a:lnTo>
                <a:lnTo>
                  <a:pt x="190414" y="375651"/>
                </a:lnTo>
                <a:lnTo>
                  <a:pt x="166271" y="401521"/>
                </a:lnTo>
                <a:lnTo>
                  <a:pt x="148250" y="430377"/>
                </a:lnTo>
                <a:lnTo>
                  <a:pt x="142645" y="474186"/>
                </a:lnTo>
                <a:lnTo>
                  <a:pt x="173418" y="520639"/>
                </a:lnTo>
                <a:lnTo>
                  <a:pt x="214017" y="538203"/>
                </a:lnTo>
                <a:lnTo>
                  <a:pt x="251656" y="545799"/>
                </a:lnTo>
                <a:lnTo>
                  <a:pt x="286607" y="551170"/>
                </a:lnTo>
                <a:lnTo>
                  <a:pt x="315675" y="556716"/>
                </a:lnTo>
                <a:lnTo>
                  <a:pt x="334175" y="563073"/>
                </a:lnTo>
                <a:lnTo>
                  <a:pt x="337001" y="567456"/>
                </a:lnTo>
                <a:lnTo>
                  <a:pt x="326142" y="560557"/>
                </a:lnTo>
                <a:lnTo>
                  <a:pt x="320306" y="550775"/>
                </a:lnTo>
                <a:lnTo>
                  <a:pt x="315750" y="556499"/>
                </a:lnTo>
                <a:lnTo>
                  <a:pt x="306681" y="572146"/>
                </a:lnTo>
                <a:lnTo>
                  <a:pt x="292144" y="590641"/>
                </a:lnTo>
                <a:lnTo>
                  <a:pt x="277334" y="613284"/>
                </a:lnTo>
                <a:lnTo>
                  <a:pt x="269091" y="644194"/>
                </a:lnTo>
                <a:lnTo>
                  <a:pt x="274720" y="680905"/>
                </a:lnTo>
                <a:lnTo>
                  <a:pt x="293878" y="710221"/>
                </a:lnTo>
                <a:lnTo>
                  <a:pt x="315549" y="726759"/>
                </a:lnTo>
                <a:lnTo>
                  <a:pt x="334951" y="733951"/>
                </a:lnTo>
                <a:lnTo>
                  <a:pt x="352207" y="735805"/>
                </a:lnTo>
                <a:lnTo>
                  <a:pt x="366943" y="738435"/>
                </a:lnTo>
                <a:lnTo>
                  <a:pt x="370942" y="745432"/>
                </a:lnTo>
                <a:lnTo>
                  <a:pt x="376608" y="748863"/>
                </a:lnTo>
                <a:lnTo>
                  <a:pt x="383143" y="749174"/>
                </a:lnTo>
                <a:lnTo>
                  <a:pt x="389751" y="746808"/>
                </a:lnTo>
                <a:lnTo>
                  <a:pt x="395632" y="742209"/>
                </a:lnTo>
                <a:lnTo>
                  <a:pt x="399992" y="735824"/>
                </a:lnTo>
                <a:lnTo>
                  <a:pt x="402031" y="728095"/>
                </a:lnTo>
                <a:lnTo>
                  <a:pt x="400955" y="719468"/>
                </a:lnTo>
                <a:lnTo>
                  <a:pt x="400955" y="719468"/>
                </a:lnTo>
                <a:lnTo>
                  <a:pt x="400588" y="695015"/>
                </a:lnTo>
                <a:lnTo>
                  <a:pt x="396672" y="671759"/>
                </a:lnTo>
                <a:lnTo>
                  <a:pt x="391792" y="654851"/>
                </a:lnTo>
                <a:lnTo>
                  <a:pt x="390369" y="646903"/>
                </a:lnTo>
                <a:lnTo>
                  <a:pt x="392224" y="649852"/>
                </a:lnTo>
                <a:lnTo>
                  <a:pt x="390067" y="657103"/>
                </a:lnTo>
                <a:lnTo>
                  <a:pt x="385361" y="654875"/>
                </a:lnTo>
                <a:lnTo>
                  <a:pt x="384628" y="640954"/>
                </a:lnTo>
                <a:lnTo>
                  <a:pt x="391230" y="620591"/>
                </a:lnTo>
                <a:lnTo>
                  <a:pt x="404684" y="596930"/>
                </a:lnTo>
                <a:lnTo>
                  <a:pt x="417192" y="565121"/>
                </a:lnTo>
                <a:lnTo>
                  <a:pt x="416331" y="521733"/>
                </a:lnTo>
                <a:lnTo>
                  <a:pt x="393392" y="486770"/>
                </a:lnTo>
                <a:lnTo>
                  <a:pt x="364973" y="469315"/>
                </a:lnTo>
                <a:lnTo>
                  <a:pt x="334515" y="459590"/>
                </a:lnTo>
                <a:lnTo>
                  <a:pt x="301933" y="453178"/>
                </a:lnTo>
                <a:lnTo>
                  <a:pt x="270422" y="448154"/>
                </a:lnTo>
                <a:lnTo>
                  <a:pt x="246199" y="443861"/>
                </a:lnTo>
                <a:lnTo>
                  <a:pt x="238769" y="445041"/>
                </a:lnTo>
                <a:lnTo>
                  <a:pt x="242646" y="468244"/>
                </a:lnTo>
                <a:lnTo>
                  <a:pt x="235176" y="480669"/>
                </a:lnTo>
                <a:lnTo>
                  <a:pt x="239947" y="470130"/>
                </a:lnTo>
                <a:lnTo>
                  <a:pt x="258517" y="450132"/>
                </a:lnTo>
                <a:lnTo>
                  <a:pt x="285516" y="425612"/>
                </a:lnTo>
                <a:lnTo>
                  <a:pt x="315610" y="398440"/>
                </a:lnTo>
                <a:lnTo>
                  <a:pt x="344578" y="367417"/>
                </a:lnTo>
                <a:lnTo>
                  <a:pt x="366022" y="321550"/>
                </a:lnTo>
                <a:lnTo>
                  <a:pt x="350842" y="266108"/>
                </a:lnTo>
                <a:lnTo>
                  <a:pt x="319317" y="242757"/>
                </a:lnTo>
                <a:lnTo>
                  <a:pt x="287266" y="232631"/>
                </a:lnTo>
                <a:lnTo>
                  <a:pt x="252443" y="226758"/>
                </a:lnTo>
                <a:lnTo>
                  <a:pt x="217778" y="222471"/>
                </a:lnTo>
                <a:lnTo>
                  <a:pt x="189194" y="218502"/>
                </a:lnTo>
                <a:lnTo>
                  <a:pt x="174799" y="216666"/>
                </a:lnTo>
                <a:lnTo>
                  <a:pt x="178065" y="228988"/>
                </a:lnTo>
                <a:lnTo>
                  <a:pt x="175430" y="248546"/>
                </a:lnTo>
                <a:lnTo>
                  <a:pt x="173404" y="246518"/>
                </a:lnTo>
                <a:lnTo>
                  <a:pt x="181975" y="231492"/>
                </a:lnTo>
                <a:lnTo>
                  <a:pt x="197707" y="210336"/>
                </a:lnTo>
                <a:lnTo>
                  <a:pt x="216104" y="184815"/>
                </a:lnTo>
                <a:lnTo>
                  <a:pt x="232652" y="153325"/>
                </a:lnTo>
                <a:lnTo>
                  <a:pt x="239403" y="114013"/>
                </a:lnTo>
                <a:lnTo>
                  <a:pt x="235653" y="73944"/>
                </a:lnTo>
                <a:lnTo>
                  <a:pt x="225175" y="42405"/>
                </a:lnTo>
                <a:lnTo>
                  <a:pt x="217311" y="19658"/>
                </a:lnTo>
                <a:lnTo>
                  <a:pt x="219349" y="5440"/>
                </a:lnTo>
                <a:lnTo>
                  <a:pt x="235792" y="5748"/>
                </a:lnTo>
                <a:lnTo>
                  <a:pt x="264545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0638969" y="557955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Oval 79"/>
          <p:cNvSpPr/>
          <p:nvPr/>
        </p:nvSpPr>
        <p:spPr>
          <a:xfrm>
            <a:off x="10828326" y="5678666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1" name="Oval 80"/>
          <p:cNvSpPr/>
          <p:nvPr/>
        </p:nvSpPr>
        <p:spPr>
          <a:xfrm>
            <a:off x="10748664" y="584215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2" name="Oval 81"/>
          <p:cNvSpPr/>
          <p:nvPr/>
        </p:nvSpPr>
        <p:spPr>
          <a:xfrm>
            <a:off x="10901364" y="5929553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3" name="Freeform 82"/>
          <p:cNvSpPr/>
          <p:nvPr/>
        </p:nvSpPr>
        <p:spPr>
          <a:xfrm>
            <a:off x="10728735" y="5390536"/>
            <a:ext cx="472468" cy="641958"/>
          </a:xfrm>
          <a:custGeom>
            <a:avLst/>
            <a:gdLst/>
            <a:ahLst/>
            <a:cxnLst/>
            <a:rect l="l" t="t" r="r" b="b"/>
            <a:pathLst>
              <a:path w="472468" h="641958">
                <a:moveTo>
                  <a:pt x="0" y="117529"/>
                </a:moveTo>
                <a:lnTo>
                  <a:pt x="42297" y="130536"/>
                </a:lnTo>
                <a:lnTo>
                  <a:pt x="82081" y="146667"/>
                </a:lnTo>
                <a:lnTo>
                  <a:pt x="109574" y="149930"/>
                </a:lnTo>
                <a:lnTo>
                  <a:pt x="124882" y="148162"/>
                </a:lnTo>
                <a:lnTo>
                  <a:pt x="129284" y="142571"/>
                </a:lnTo>
                <a:lnTo>
                  <a:pt x="127569" y="133489"/>
                </a:lnTo>
                <a:lnTo>
                  <a:pt x="123764" y="130020"/>
                </a:lnTo>
                <a:lnTo>
                  <a:pt x="119108" y="138341"/>
                </a:lnTo>
                <a:lnTo>
                  <a:pt x="110223" y="155323"/>
                </a:lnTo>
                <a:lnTo>
                  <a:pt x="99241" y="176718"/>
                </a:lnTo>
                <a:lnTo>
                  <a:pt x="89592" y="201000"/>
                </a:lnTo>
                <a:lnTo>
                  <a:pt x="85703" y="231650"/>
                </a:lnTo>
                <a:lnTo>
                  <a:pt x="103150" y="273089"/>
                </a:lnTo>
                <a:lnTo>
                  <a:pt x="144135" y="295583"/>
                </a:lnTo>
                <a:lnTo>
                  <a:pt x="183070" y="299178"/>
                </a:lnTo>
                <a:lnTo>
                  <a:pt x="220332" y="297405"/>
                </a:lnTo>
                <a:lnTo>
                  <a:pt x="255507" y="294679"/>
                </a:lnTo>
                <a:lnTo>
                  <a:pt x="284665" y="293695"/>
                </a:lnTo>
                <a:lnTo>
                  <a:pt x="301712" y="296135"/>
                </a:lnTo>
                <a:lnTo>
                  <a:pt x="296836" y="297939"/>
                </a:lnTo>
                <a:lnTo>
                  <a:pt x="277348" y="279442"/>
                </a:lnTo>
                <a:lnTo>
                  <a:pt x="271941" y="275129"/>
                </a:lnTo>
                <a:lnTo>
                  <a:pt x="259023" y="292270"/>
                </a:lnTo>
                <a:lnTo>
                  <a:pt x="239159" y="317127"/>
                </a:lnTo>
                <a:lnTo>
                  <a:pt x="217827" y="344295"/>
                </a:lnTo>
                <a:lnTo>
                  <a:pt x="199633" y="371464"/>
                </a:lnTo>
                <a:lnTo>
                  <a:pt x="187650" y="400154"/>
                </a:lnTo>
                <a:lnTo>
                  <a:pt x="189679" y="440929"/>
                </a:lnTo>
                <a:lnTo>
                  <a:pt x="226387" y="477275"/>
                </a:lnTo>
                <a:lnTo>
                  <a:pt x="266181" y="485228"/>
                </a:lnTo>
                <a:lnTo>
                  <a:pt x="302020" y="485146"/>
                </a:lnTo>
                <a:lnTo>
                  <a:pt x="335425" y="483608"/>
                </a:lnTo>
                <a:lnTo>
                  <a:pt x="363709" y="483268"/>
                </a:lnTo>
                <a:lnTo>
                  <a:pt x="382658" y="485580"/>
                </a:lnTo>
                <a:lnTo>
                  <a:pt x="387070" y="489192"/>
                </a:lnTo>
                <a:lnTo>
                  <a:pt x="376110" y="485222"/>
                </a:lnTo>
                <a:lnTo>
                  <a:pt x="368615" y="476497"/>
                </a:lnTo>
                <a:lnTo>
                  <a:pt x="365391" y="481841"/>
                </a:lnTo>
                <a:lnTo>
                  <a:pt x="359642" y="497208"/>
                </a:lnTo>
                <a:lnTo>
                  <a:pt x="349458" y="516076"/>
                </a:lnTo>
                <a:lnTo>
                  <a:pt x="339777" y="538817"/>
                </a:lnTo>
                <a:lnTo>
                  <a:pt x="337612" y="568302"/>
                </a:lnTo>
                <a:lnTo>
                  <a:pt x="349689" y="600794"/>
                </a:lnTo>
                <a:lnTo>
                  <a:pt x="372893" y="623451"/>
                </a:lnTo>
                <a:lnTo>
                  <a:pt x="395708" y="633902"/>
                </a:lnTo>
                <a:lnTo>
                  <a:pt x="414649" y="636570"/>
                </a:lnTo>
                <a:lnTo>
                  <a:pt x="430545" y="634968"/>
                </a:lnTo>
                <a:lnTo>
                  <a:pt x="444134" y="634444"/>
                </a:lnTo>
                <a:lnTo>
                  <a:pt x="448720" y="639960"/>
                </a:lnTo>
                <a:lnTo>
                  <a:pt x="454142" y="641958"/>
                </a:lnTo>
                <a:lnTo>
                  <a:pt x="459791" y="640988"/>
                </a:lnTo>
                <a:lnTo>
                  <a:pt x="465056" y="637601"/>
                </a:lnTo>
                <a:lnTo>
                  <a:pt x="469330" y="632350"/>
                </a:lnTo>
                <a:lnTo>
                  <a:pt x="472004" y="625785"/>
                </a:lnTo>
                <a:lnTo>
                  <a:pt x="472468" y="618458"/>
                </a:lnTo>
                <a:lnTo>
                  <a:pt x="470114" y="610920"/>
                </a:lnTo>
                <a:lnTo>
                  <a:pt x="470114" y="610920"/>
                </a:lnTo>
                <a:lnTo>
                  <a:pt x="464647" y="589353"/>
                </a:lnTo>
                <a:lnTo>
                  <a:pt x="456175" y="569532"/>
                </a:lnTo>
                <a:lnTo>
                  <a:pt x="448034" y="555424"/>
                </a:lnTo>
                <a:lnTo>
                  <a:pt x="444836" y="548531"/>
                </a:lnTo>
                <a:lnTo>
                  <a:pt x="447145" y="551123"/>
                </a:lnTo>
                <a:lnTo>
                  <a:pt x="446720" y="559086"/>
                </a:lnTo>
                <a:lnTo>
                  <a:pt x="442035" y="558736"/>
                </a:lnTo>
                <a:lnTo>
                  <a:pt x="439128" y="546700"/>
                </a:lnTo>
                <a:lnTo>
                  <a:pt x="441954" y="527475"/>
                </a:lnTo>
                <a:lnTo>
                  <a:pt x="450454" y="504090"/>
                </a:lnTo>
                <a:lnTo>
                  <a:pt x="456702" y="473223"/>
                </a:lnTo>
                <a:lnTo>
                  <a:pt x="448071" y="433927"/>
                </a:lnTo>
                <a:lnTo>
                  <a:pt x="420996" y="407350"/>
                </a:lnTo>
                <a:lnTo>
                  <a:pt x="392461" y="397304"/>
                </a:lnTo>
                <a:lnTo>
                  <a:pt x="362908" y="394230"/>
                </a:lnTo>
                <a:lnTo>
                  <a:pt x="331551" y="394426"/>
                </a:lnTo>
                <a:lnTo>
                  <a:pt x="301106" y="395662"/>
                </a:lnTo>
                <a:lnTo>
                  <a:pt x="277164" y="396191"/>
                </a:lnTo>
                <a:lnTo>
                  <a:pt x="269367" y="398273"/>
                </a:lnTo>
                <a:lnTo>
                  <a:pt x="277095" y="418853"/>
                </a:lnTo>
                <a:lnTo>
                  <a:pt x="272183" y="432143"/>
                </a:lnTo>
                <a:lnTo>
                  <a:pt x="274968" y="421805"/>
                </a:lnTo>
                <a:lnTo>
                  <a:pt x="289087" y="400617"/>
                </a:lnTo>
                <a:lnTo>
                  <a:pt x="310257" y="374011"/>
                </a:lnTo>
                <a:lnTo>
                  <a:pt x="333802" y="344612"/>
                </a:lnTo>
                <a:lnTo>
                  <a:pt x="355642" y="312097"/>
                </a:lnTo>
                <a:lnTo>
                  <a:pt x="368230" y="267040"/>
                </a:lnTo>
                <a:lnTo>
                  <a:pt x="344775" y="219477"/>
                </a:lnTo>
                <a:lnTo>
                  <a:pt x="312617" y="204611"/>
                </a:lnTo>
                <a:lnTo>
                  <a:pt x="281765" y="201345"/>
                </a:lnTo>
                <a:lnTo>
                  <a:pt x="248611" y="202318"/>
                </a:lnTo>
                <a:lnTo>
                  <a:pt x="215575" y="204685"/>
                </a:lnTo>
                <a:lnTo>
                  <a:pt x="187942" y="206241"/>
                </a:lnTo>
                <a:lnTo>
                  <a:pt x="173507" y="207038"/>
                </a:lnTo>
                <a:lnTo>
                  <a:pt x="178386" y="217554"/>
                </a:lnTo>
                <a:lnTo>
                  <a:pt x="179307" y="236605"/>
                </a:lnTo>
                <a:lnTo>
                  <a:pt x="177116" y="235177"/>
                </a:lnTo>
                <a:lnTo>
                  <a:pt x="182831" y="220114"/>
                </a:lnTo>
                <a:lnTo>
                  <a:pt x="194205" y="198447"/>
                </a:lnTo>
                <a:lnTo>
                  <a:pt x="207341" y="172545"/>
                </a:lnTo>
                <a:lnTo>
                  <a:pt x="217908" y="141596"/>
                </a:lnTo>
                <a:lnTo>
                  <a:pt x="218205" y="104771"/>
                </a:lnTo>
                <a:lnTo>
                  <a:pt x="208035" y="69009"/>
                </a:lnTo>
                <a:lnTo>
                  <a:pt x="192980" y="42588"/>
                </a:lnTo>
                <a:lnTo>
                  <a:pt x="181795" y="23732"/>
                </a:lnTo>
                <a:lnTo>
                  <a:pt x="181049" y="10833"/>
                </a:lnTo>
                <a:lnTo>
                  <a:pt x="196097" y="8942"/>
                </a:lnTo>
                <a:lnTo>
                  <a:pt x="22104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4" name="Freeform 83"/>
          <p:cNvSpPr/>
          <p:nvPr/>
        </p:nvSpPr>
        <p:spPr>
          <a:xfrm>
            <a:off x="10707339" y="5369140"/>
            <a:ext cx="472468" cy="641958"/>
          </a:xfrm>
          <a:custGeom>
            <a:avLst/>
            <a:gdLst/>
            <a:ahLst/>
            <a:cxnLst/>
            <a:rect l="l" t="t" r="r" b="b"/>
            <a:pathLst>
              <a:path w="472468" h="641958">
                <a:moveTo>
                  <a:pt x="0" y="117529"/>
                </a:moveTo>
                <a:lnTo>
                  <a:pt x="42297" y="130536"/>
                </a:lnTo>
                <a:lnTo>
                  <a:pt x="82081" y="146667"/>
                </a:lnTo>
                <a:lnTo>
                  <a:pt x="109574" y="149930"/>
                </a:lnTo>
                <a:lnTo>
                  <a:pt x="124882" y="148162"/>
                </a:lnTo>
                <a:lnTo>
                  <a:pt x="129284" y="142571"/>
                </a:lnTo>
                <a:lnTo>
                  <a:pt x="127569" y="133489"/>
                </a:lnTo>
                <a:lnTo>
                  <a:pt x="123764" y="130020"/>
                </a:lnTo>
                <a:lnTo>
                  <a:pt x="119108" y="138341"/>
                </a:lnTo>
                <a:lnTo>
                  <a:pt x="110223" y="155323"/>
                </a:lnTo>
                <a:lnTo>
                  <a:pt x="99241" y="176718"/>
                </a:lnTo>
                <a:lnTo>
                  <a:pt x="89592" y="201000"/>
                </a:lnTo>
                <a:lnTo>
                  <a:pt x="85703" y="231650"/>
                </a:lnTo>
                <a:lnTo>
                  <a:pt x="103150" y="273089"/>
                </a:lnTo>
                <a:lnTo>
                  <a:pt x="144135" y="295583"/>
                </a:lnTo>
                <a:lnTo>
                  <a:pt x="183070" y="299178"/>
                </a:lnTo>
                <a:lnTo>
                  <a:pt x="220332" y="297405"/>
                </a:lnTo>
                <a:lnTo>
                  <a:pt x="255507" y="294679"/>
                </a:lnTo>
                <a:lnTo>
                  <a:pt x="284665" y="293695"/>
                </a:lnTo>
                <a:lnTo>
                  <a:pt x="301712" y="296135"/>
                </a:lnTo>
                <a:lnTo>
                  <a:pt x="296836" y="297939"/>
                </a:lnTo>
                <a:lnTo>
                  <a:pt x="277348" y="279442"/>
                </a:lnTo>
                <a:lnTo>
                  <a:pt x="271941" y="275129"/>
                </a:lnTo>
                <a:lnTo>
                  <a:pt x="259023" y="292270"/>
                </a:lnTo>
                <a:lnTo>
                  <a:pt x="239159" y="317127"/>
                </a:lnTo>
                <a:lnTo>
                  <a:pt x="217827" y="344295"/>
                </a:lnTo>
                <a:lnTo>
                  <a:pt x="199633" y="371464"/>
                </a:lnTo>
                <a:lnTo>
                  <a:pt x="187650" y="400154"/>
                </a:lnTo>
                <a:lnTo>
                  <a:pt x="189679" y="440929"/>
                </a:lnTo>
                <a:lnTo>
                  <a:pt x="226387" y="477275"/>
                </a:lnTo>
                <a:lnTo>
                  <a:pt x="266181" y="485228"/>
                </a:lnTo>
                <a:lnTo>
                  <a:pt x="302020" y="485146"/>
                </a:lnTo>
                <a:lnTo>
                  <a:pt x="335425" y="483608"/>
                </a:lnTo>
                <a:lnTo>
                  <a:pt x="363709" y="483268"/>
                </a:lnTo>
                <a:lnTo>
                  <a:pt x="382658" y="485580"/>
                </a:lnTo>
                <a:lnTo>
                  <a:pt x="387070" y="489192"/>
                </a:lnTo>
                <a:lnTo>
                  <a:pt x="376110" y="485222"/>
                </a:lnTo>
                <a:lnTo>
                  <a:pt x="368615" y="476497"/>
                </a:lnTo>
                <a:lnTo>
                  <a:pt x="365391" y="481841"/>
                </a:lnTo>
                <a:lnTo>
                  <a:pt x="359642" y="497208"/>
                </a:lnTo>
                <a:lnTo>
                  <a:pt x="349458" y="516076"/>
                </a:lnTo>
                <a:lnTo>
                  <a:pt x="339777" y="538817"/>
                </a:lnTo>
                <a:lnTo>
                  <a:pt x="337612" y="568302"/>
                </a:lnTo>
                <a:lnTo>
                  <a:pt x="349689" y="600794"/>
                </a:lnTo>
                <a:lnTo>
                  <a:pt x="372893" y="623451"/>
                </a:lnTo>
                <a:lnTo>
                  <a:pt x="395708" y="633902"/>
                </a:lnTo>
                <a:lnTo>
                  <a:pt x="414649" y="636570"/>
                </a:lnTo>
                <a:lnTo>
                  <a:pt x="430545" y="634968"/>
                </a:lnTo>
                <a:lnTo>
                  <a:pt x="444134" y="634444"/>
                </a:lnTo>
                <a:lnTo>
                  <a:pt x="448720" y="639960"/>
                </a:lnTo>
                <a:lnTo>
                  <a:pt x="454142" y="641958"/>
                </a:lnTo>
                <a:lnTo>
                  <a:pt x="459791" y="640988"/>
                </a:lnTo>
                <a:lnTo>
                  <a:pt x="465056" y="637601"/>
                </a:lnTo>
                <a:lnTo>
                  <a:pt x="469330" y="632350"/>
                </a:lnTo>
                <a:lnTo>
                  <a:pt x="472004" y="625785"/>
                </a:lnTo>
                <a:lnTo>
                  <a:pt x="472468" y="618458"/>
                </a:lnTo>
                <a:lnTo>
                  <a:pt x="470114" y="610920"/>
                </a:lnTo>
                <a:lnTo>
                  <a:pt x="470114" y="610920"/>
                </a:lnTo>
                <a:lnTo>
                  <a:pt x="464647" y="589353"/>
                </a:lnTo>
                <a:lnTo>
                  <a:pt x="456175" y="569532"/>
                </a:lnTo>
                <a:lnTo>
                  <a:pt x="448034" y="555424"/>
                </a:lnTo>
                <a:lnTo>
                  <a:pt x="444836" y="548531"/>
                </a:lnTo>
                <a:lnTo>
                  <a:pt x="447145" y="551123"/>
                </a:lnTo>
                <a:lnTo>
                  <a:pt x="446720" y="559086"/>
                </a:lnTo>
                <a:lnTo>
                  <a:pt x="442035" y="558736"/>
                </a:lnTo>
                <a:lnTo>
                  <a:pt x="439128" y="546700"/>
                </a:lnTo>
                <a:lnTo>
                  <a:pt x="441954" y="527475"/>
                </a:lnTo>
                <a:lnTo>
                  <a:pt x="450454" y="504090"/>
                </a:lnTo>
                <a:lnTo>
                  <a:pt x="456702" y="473223"/>
                </a:lnTo>
                <a:lnTo>
                  <a:pt x="448071" y="433927"/>
                </a:lnTo>
                <a:lnTo>
                  <a:pt x="420996" y="407350"/>
                </a:lnTo>
                <a:lnTo>
                  <a:pt x="392461" y="397304"/>
                </a:lnTo>
                <a:lnTo>
                  <a:pt x="362908" y="394230"/>
                </a:lnTo>
                <a:lnTo>
                  <a:pt x="331551" y="394426"/>
                </a:lnTo>
                <a:lnTo>
                  <a:pt x="301106" y="395662"/>
                </a:lnTo>
                <a:lnTo>
                  <a:pt x="277164" y="396191"/>
                </a:lnTo>
                <a:lnTo>
                  <a:pt x="269367" y="398273"/>
                </a:lnTo>
                <a:lnTo>
                  <a:pt x="277095" y="418853"/>
                </a:lnTo>
                <a:lnTo>
                  <a:pt x="272183" y="432143"/>
                </a:lnTo>
                <a:lnTo>
                  <a:pt x="274968" y="421805"/>
                </a:lnTo>
                <a:lnTo>
                  <a:pt x="289087" y="400617"/>
                </a:lnTo>
                <a:lnTo>
                  <a:pt x="310257" y="374011"/>
                </a:lnTo>
                <a:lnTo>
                  <a:pt x="333802" y="344612"/>
                </a:lnTo>
                <a:lnTo>
                  <a:pt x="355642" y="312097"/>
                </a:lnTo>
                <a:lnTo>
                  <a:pt x="368230" y="267040"/>
                </a:lnTo>
                <a:lnTo>
                  <a:pt x="344775" y="219477"/>
                </a:lnTo>
                <a:lnTo>
                  <a:pt x="312617" y="204611"/>
                </a:lnTo>
                <a:lnTo>
                  <a:pt x="281765" y="201345"/>
                </a:lnTo>
                <a:lnTo>
                  <a:pt x="248611" y="202318"/>
                </a:lnTo>
                <a:lnTo>
                  <a:pt x="215575" y="204685"/>
                </a:lnTo>
                <a:lnTo>
                  <a:pt x="187942" y="206241"/>
                </a:lnTo>
                <a:lnTo>
                  <a:pt x="173507" y="207038"/>
                </a:lnTo>
                <a:lnTo>
                  <a:pt x="178386" y="217554"/>
                </a:lnTo>
                <a:lnTo>
                  <a:pt x="179307" y="236605"/>
                </a:lnTo>
                <a:lnTo>
                  <a:pt x="177116" y="235177"/>
                </a:lnTo>
                <a:lnTo>
                  <a:pt x="182831" y="220114"/>
                </a:lnTo>
                <a:lnTo>
                  <a:pt x="194205" y="198447"/>
                </a:lnTo>
                <a:lnTo>
                  <a:pt x="207341" y="172545"/>
                </a:lnTo>
                <a:lnTo>
                  <a:pt x="217908" y="141596"/>
                </a:lnTo>
                <a:lnTo>
                  <a:pt x="218205" y="104771"/>
                </a:lnTo>
                <a:lnTo>
                  <a:pt x="208035" y="69009"/>
                </a:lnTo>
                <a:lnTo>
                  <a:pt x="192980" y="42588"/>
                </a:lnTo>
                <a:lnTo>
                  <a:pt x="181795" y="23732"/>
                </a:lnTo>
                <a:lnTo>
                  <a:pt x="181049" y="10833"/>
                </a:lnTo>
                <a:lnTo>
                  <a:pt x="196097" y="8942"/>
                </a:lnTo>
                <a:lnTo>
                  <a:pt x="22104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5" name="Oval 84"/>
          <p:cNvSpPr/>
          <p:nvPr/>
        </p:nvSpPr>
        <p:spPr>
          <a:xfrm>
            <a:off x="10797051" y="556047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6" name="Oval 85"/>
          <p:cNvSpPr/>
          <p:nvPr/>
        </p:nvSpPr>
        <p:spPr>
          <a:xfrm>
            <a:off x="10988476" y="561652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7" name="Oval 86"/>
          <p:cNvSpPr/>
          <p:nvPr/>
        </p:nvSpPr>
        <p:spPr>
          <a:xfrm>
            <a:off x="10940509" y="577742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8" name="Oval 87"/>
          <p:cNvSpPr/>
          <p:nvPr/>
        </p:nvSpPr>
        <p:spPr>
          <a:xfrm>
            <a:off x="11097008" y="5830310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9" name="Freeform 88"/>
          <p:cNvSpPr/>
          <p:nvPr/>
        </p:nvSpPr>
        <p:spPr>
          <a:xfrm>
            <a:off x="9501629" y="4757587"/>
            <a:ext cx="671453" cy="687471"/>
          </a:xfrm>
          <a:custGeom>
            <a:avLst/>
            <a:gdLst/>
            <a:ahLst/>
            <a:cxnLst/>
            <a:rect l="l" t="t" r="r" b="b"/>
            <a:pathLst>
              <a:path w="671453" h="687471">
                <a:moveTo>
                  <a:pt x="671453" y="524782"/>
                </a:moveTo>
                <a:lnTo>
                  <a:pt x="626217" y="519384"/>
                </a:lnTo>
                <a:lnTo>
                  <a:pt x="582908" y="508406"/>
                </a:lnTo>
                <a:lnTo>
                  <a:pt x="549767" y="507243"/>
                </a:lnTo>
                <a:lnTo>
                  <a:pt x="526140" y="509588"/>
                </a:lnTo>
                <a:lnTo>
                  <a:pt x="510990" y="512445"/>
                </a:lnTo>
                <a:lnTo>
                  <a:pt x="504615" y="513937"/>
                </a:lnTo>
                <a:lnTo>
                  <a:pt x="507798" y="513178"/>
                </a:lnTo>
                <a:lnTo>
                  <a:pt x="510776" y="511594"/>
                </a:lnTo>
                <a:lnTo>
                  <a:pt x="513129" y="501354"/>
                </a:lnTo>
                <a:lnTo>
                  <a:pt x="517818" y="482287"/>
                </a:lnTo>
                <a:lnTo>
                  <a:pt x="524764" y="457627"/>
                </a:lnTo>
                <a:lnTo>
                  <a:pt x="531956" y="430110"/>
                </a:lnTo>
                <a:lnTo>
                  <a:pt x="536735" y="401040"/>
                </a:lnTo>
                <a:lnTo>
                  <a:pt x="535355" y="369235"/>
                </a:lnTo>
                <a:lnTo>
                  <a:pt x="518844" y="333023"/>
                </a:lnTo>
                <a:lnTo>
                  <a:pt x="480909" y="306960"/>
                </a:lnTo>
                <a:lnTo>
                  <a:pt x="439089" y="300893"/>
                </a:lnTo>
                <a:lnTo>
                  <a:pt x="399309" y="304393"/>
                </a:lnTo>
                <a:lnTo>
                  <a:pt x="360093" y="311596"/>
                </a:lnTo>
                <a:lnTo>
                  <a:pt x="322291" y="319523"/>
                </a:lnTo>
                <a:lnTo>
                  <a:pt x="288495" y="325671"/>
                </a:lnTo>
                <a:lnTo>
                  <a:pt x="262285" y="327905"/>
                </a:lnTo>
                <a:lnTo>
                  <a:pt x="248468" y="325432"/>
                </a:lnTo>
                <a:lnTo>
                  <a:pt x="252695" y="322975"/>
                </a:lnTo>
                <a:lnTo>
                  <a:pt x="265691" y="330018"/>
                </a:lnTo>
                <a:lnTo>
                  <a:pt x="270452" y="328856"/>
                </a:lnTo>
                <a:lnTo>
                  <a:pt x="276372" y="311525"/>
                </a:lnTo>
                <a:lnTo>
                  <a:pt x="286483" y="285288"/>
                </a:lnTo>
                <a:lnTo>
                  <a:pt x="298517" y="255165"/>
                </a:lnTo>
                <a:lnTo>
                  <a:pt x="309577" y="224009"/>
                </a:lnTo>
                <a:lnTo>
                  <a:pt x="317029" y="192942"/>
                </a:lnTo>
                <a:lnTo>
                  <a:pt x="317928" y="160736"/>
                </a:lnTo>
                <a:lnTo>
                  <a:pt x="305804" y="125514"/>
                </a:lnTo>
                <a:lnTo>
                  <a:pt x="275311" y="97244"/>
                </a:lnTo>
                <a:lnTo>
                  <a:pt x="239532" y="85549"/>
                </a:lnTo>
                <a:lnTo>
                  <a:pt x="206350" y="82810"/>
                </a:lnTo>
                <a:lnTo>
                  <a:pt x="175731" y="83026"/>
                </a:lnTo>
                <a:lnTo>
                  <a:pt x="148252" y="83395"/>
                </a:lnTo>
                <a:lnTo>
                  <a:pt x="125493" y="82315"/>
                </a:lnTo>
                <a:lnTo>
                  <a:pt x="109952" y="75385"/>
                </a:lnTo>
                <a:lnTo>
                  <a:pt x="104083" y="66447"/>
                </a:lnTo>
                <a:lnTo>
                  <a:pt x="105552" y="61326"/>
                </a:lnTo>
                <a:lnTo>
                  <a:pt x="106648" y="59266"/>
                </a:lnTo>
                <a:lnTo>
                  <a:pt x="102180" y="54335"/>
                </a:lnTo>
                <a:lnTo>
                  <a:pt x="92737" y="43616"/>
                </a:lnTo>
                <a:lnTo>
                  <a:pt x="77776" y="29445"/>
                </a:lnTo>
                <a:lnTo>
                  <a:pt x="56837" y="16132"/>
                </a:lnTo>
                <a:lnTo>
                  <a:pt x="33624" y="6686"/>
                </a:lnTo>
                <a:lnTo>
                  <a:pt x="27635" y="1597"/>
                </a:lnTo>
                <a:lnTo>
                  <a:pt x="21081" y="0"/>
                </a:lnTo>
                <a:lnTo>
                  <a:pt x="14609" y="1317"/>
                </a:lnTo>
                <a:lnTo>
                  <a:pt x="8863" y="4970"/>
                </a:lnTo>
                <a:lnTo>
                  <a:pt x="4489" y="10379"/>
                </a:lnTo>
                <a:lnTo>
                  <a:pt x="2134" y="16967"/>
                </a:lnTo>
                <a:lnTo>
                  <a:pt x="2444" y="24156"/>
                </a:lnTo>
                <a:lnTo>
                  <a:pt x="6065" y="31366"/>
                </a:lnTo>
                <a:lnTo>
                  <a:pt x="6065" y="31366"/>
                </a:lnTo>
                <a:lnTo>
                  <a:pt x="5131" y="46800"/>
                </a:lnTo>
                <a:lnTo>
                  <a:pt x="1330" y="62382"/>
                </a:lnTo>
                <a:lnTo>
                  <a:pt x="0" y="79847"/>
                </a:lnTo>
                <a:lnTo>
                  <a:pt x="3214" y="101524"/>
                </a:lnTo>
                <a:lnTo>
                  <a:pt x="13436" y="127402"/>
                </a:lnTo>
                <a:lnTo>
                  <a:pt x="34206" y="152257"/>
                </a:lnTo>
                <a:lnTo>
                  <a:pt x="62678" y="168323"/>
                </a:lnTo>
                <a:lnTo>
                  <a:pt x="92412" y="173855"/>
                </a:lnTo>
                <a:lnTo>
                  <a:pt x="120944" y="174776"/>
                </a:lnTo>
                <a:lnTo>
                  <a:pt x="149102" y="176201"/>
                </a:lnTo>
                <a:lnTo>
                  <a:pt x="176387" y="176069"/>
                </a:lnTo>
                <a:lnTo>
                  <a:pt x="200384" y="175900"/>
                </a:lnTo>
                <a:lnTo>
                  <a:pt x="217221" y="176366"/>
                </a:lnTo>
                <a:lnTo>
                  <a:pt x="222617" y="174787"/>
                </a:lnTo>
                <a:lnTo>
                  <a:pt x="221071" y="166187"/>
                </a:lnTo>
                <a:lnTo>
                  <a:pt x="223709" y="161717"/>
                </a:lnTo>
                <a:lnTo>
                  <a:pt x="225044" y="171456"/>
                </a:lnTo>
                <a:lnTo>
                  <a:pt x="220414" y="192113"/>
                </a:lnTo>
                <a:lnTo>
                  <a:pt x="210480" y="219646"/>
                </a:lnTo>
                <a:lnTo>
                  <a:pt x="197601" y="251272"/>
                </a:lnTo>
                <a:lnTo>
                  <a:pt x="184626" y="285357"/>
                </a:lnTo>
                <a:lnTo>
                  <a:pt x="175027" y="322436"/>
                </a:lnTo>
                <a:lnTo>
                  <a:pt x="176785" y="365905"/>
                </a:lnTo>
                <a:lnTo>
                  <a:pt x="202757" y="405095"/>
                </a:lnTo>
                <a:lnTo>
                  <a:pt x="237419" y="421145"/>
                </a:lnTo>
                <a:lnTo>
                  <a:pt x="270758" y="424116"/>
                </a:lnTo>
                <a:lnTo>
                  <a:pt x="305546" y="420978"/>
                </a:lnTo>
                <a:lnTo>
                  <a:pt x="341947" y="414568"/>
                </a:lnTo>
                <a:lnTo>
                  <a:pt x="377751" y="407272"/>
                </a:lnTo>
                <a:lnTo>
                  <a:pt x="409398" y="401397"/>
                </a:lnTo>
                <a:lnTo>
                  <a:pt x="432052" y="398403"/>
                </a:lnTo>
                <a:lnTo>
                  <a:pt x="439779" y="395911"/>
                </a:lnTo>
                <a:lnTo>
                  <a:pt x="435843" y="385570"/>
                </a:lnTo>
                <a:lnTo>
                  <a:pt x="437244" y="377650"/>
                </a:lnTo>
                <a:lnTo>
                  <a:pt x="439262" y="385474"/>
                </a:lnTo>
                <a:lnTo>
                  <a:pt x="436326" y="404718"/>
                </a:lnTo>
                <a:lnTo>
                  <a:pt x="429351" y="430555"/>
                </a:lnTo>
                <a:lnTo>
                  <a:pt x="420882" y="460223"/>
                </a:lnTo>
                <a:lnTo>
                  <a:pt x="413865" y="492587"/>
                </a:lnTo>
                <a:lnTo>
                  <a:pt x="412207" y="527767"/>
                </a:lnTo>
                <a:lnTo>
                  <a:pt x="421334" y="563663"/>
                </a:lnTo>
                <a:lnTo>
                  <a:pt x="441473" y="591944"/>
                </a:lnTo>
                <a:lnTo>
                  <a:pt x="461679" y="614952"/>
                </a:lnTo>
                <a:lnTo>
                  <a:pt x="480027" y="633923"/>
                </a:lnTo>
                <a:lnTo>
                  <a:pt x="493101" y="649880"/>
                </a:lnTo>
                <a:lnTo>
                  <a:pt x="495839" y="662971"/>
                </a:lnTo>
                <a:lnTo>
                  <a:pt x="483979" y="669708"/>
                </a:lnTo>
                <a:lnTo>
                  <a:pt x="463220" y="687471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0" name="Freeform 89"/>
          <p:cNvSpPr/>
          <p:nvPr/>
        </p:nvSpPr>
        <p:spPr>
          <a:xfrm>
            <a:off x="9480233" y="4736191"/>
            <a:ext cx="671453" cy="687471"/>
          </a:xfrm>
          <a:custGeom>
            <a:avLst/>
            <a:gdLst/>
            <a:ahLst/>
            <a:cxnLst/>
            <a:rect l="l" t="t" r="r" b="b"/>
            <a:pathLst>
              <a:path w="671453" h="687471">
                <a:moveTo>
                  <a:pt x="671453" y="524782"/>
                </a:moveTo>
                <a:lnTo>
                  <a:pt x="626217" y="519384"/>
                </a:lnTo>
                <a:lnTo>
                  <a:pt x="582908" y="508406"/>
                </a:lnTo>
                <a:lnTo>
                  <a:pt x="549767" y="507243"/>
                </a:lnTo>
                <a:lnTo>
                  <a:pt x="526140" y="509588"/>
                </a:lnTo>
                <a:lnTo>
                  <a:pt x="510990" y="512445"/>
                </a:lnTo>
                <a:lnTo>
                  <a:pt x="504615" y="513937"/>
                </a:lnTo>
                <a:lnTo>
                  <a:pt x="507798" y="513178"/>
                </a:lnTo>
                <a:lnTo>
                  <a:pt x="510776" y="511594"/>
                </a:lnTo>
                <a:lnTo>
                  <a:pt x="513129" y="501354"/>
                </a:lnTo>
                <a:lnTo>
                  <a:pt x="517818" y="482287"/>
                </a:lnTo>
                <a:lnTo>
                  <a:pt x="524764" y="457627"/>
                </a:lnTo>
                <a:lnTo>
                  <a:pt x="531956" y="430110"/>
                </a:lnTo>
                <a:lnTo>
                  <a:pt x="536735" y="401040"/>
                </a:lnTo>
                <a:lnTo>
                  <a:pt x="535355" y="369235"/>
                </a:lnTo>
                <a:lnTo>
                  <a:pt x="518844" y="333023"/>
                </a:lnTo>
                <a:lnTo>
                  <a:pt x="480909" y="306960"/>
                </a:lnTo>
                <a:lnTo>
                  <a:pt x="439089" y="300893"/>
                </a:lnTo>
                <a:lnTo>
                  <a:pt x="399309" y="304393"/>
                </a:lnTo>
                <a:lnTo>
                  <a:pt x="360093" y="311596"/>
                </a:lnTo>
                <a:lnTo>
                  <a:pt x="322291" y="319523"/>
                </a:lnTo>
                <a:lnTo>
                  <a:pt x="288495" y="325671"/>
                </a:lnTo>
                <a:lnTo>
                  <a:pt x="262285" y="327905"/>
                </a:lnTo>
                <a:lnTo>
                  <a:pt x="248468" y="325432"/>
                </a:lnTo>
                <a:lnTo>
                  <a:pt x="252695" y="322975"/>
                </a:lnTo>
                <a:lnTo>
                  <a:pt x="265691" y="330018"/>
                </a:lnTo>
                <a:lnTo>
                  <a:pt x="270452" y="328856"/>
                </a:lnTo>
                <a:lnTo>
                  <a:pt x="276372" y="311525"/>
                </a:lnTo>
                <a:lnTo>
                  <a:pt x="286483" y="285288"/>
                </a:lnTo>
                <a:lnTo>
                  <a:pt x="298517" y="255165"/>
                </a:lnTo>
                <a:lnTo>
                  <a:pt x="309577" y="224009"/>
                </a:lnTo>
                <a:lnTo>
                  <a:pt x="317029" y="192942"/>
                </a:lnTo>
                <a:lnTo>
                  <a:pt x="317928" y="160736"/>
                </a:lnTo>
                <a:lnTo>
                  <a:pt x="305804" y="125514"/>
                </a:lnTo>
                <a:lnTo>
                  <a:pt x="275311" y="97244"/>
                </a:lnTo>
                <a:lnTo>
                  <a:pt x="239532" y="85549"/>
                </a:lnTo>
                <a:lnTo>
                  <a:pt x="206350" y="82810"/>
                </a:lnTo>
                <a:lnTo>
                  <a:pt x="175731" y="83026"/>
                </a:lnTo>
                <a:lnTo>
                  <a:pt x="148252" y="83395"/>
                </a:lnTo>
                <a:lnTo>
                  <a:pt x="125493" y="82315"/>
                </a:lnTo>
                <a:lnTo>
                  <a:pt x="109952" y="75385"/>
                </a:lnTo>
                <a:lnTo>
                  <a:pt x="104083" y="66447"/>
                </a:lnTo>
                <a:lnTo>
                  <a:pt x="105552" y="61326"/>
                </a:lnTo>
                <a:lnTo>
                  <a:pt x="106648" y="59266"/>
                </a:lnTo>
                <a:lnTo>
                  <a:pt x="102180" y="54335"/>
                </a:lnTo>
                <a:lnTo>
                  <a:pt x="92737" y="43616"/>
                </a:lnTo>
                <a:lnTo>
                  <a:pt x="77776" y="29445"/>
                </a:lnTo>
                <a:lnTo>
                  <a:pt x="56837" y="16132"/>
                </a:lnTo>
                <a:lnTo>
                  <a:pt x="33624" y="6686"/>
                </a:lnTo>
                <a:lnTo>
                  <a:pt x="27635" y="1597"/>
                </a:lnTo>
                <a:lnTo>
                  <a:pt x="21081" y="0"/>
                </a:lnTo>
                <a:lnTo>
                  <a:pt x="14609" y="1317"/>
                </a:lnTo>
                <a:lnTo>
                  <a:pt x="8863" y="4970"/>
                </a:lnTo>
                <a:lnTo>
                  <a:pt x="4489" y="10379"/>
                </a:lnTo>
                <a:lnTo>
                  <a:pt x="2134" y="16967"/>
                </a:lnTo>
                <a:lnTo>
                  <a:pt x="2444" y="24156"/>
                </a:lnTo>
                <a:lnTo>
                  <a:pt x="6065" y="31366"/>
                </a:lnTo>
                <a:lnTo>
                  <a:pt x="6065" y="31366"/>
                </a:lnTo>
                <a:lnTo>
                  <a:pt x="5131" y="46800"/>
                </a:lnTo>
                <a:lnTo>
                  <a:pt x="1330" y="62382"/>
                </a:lnTo>
                <a:lnTo>
                  <a:pt x="0" y="79847"/>
                </a:lnTo>
                <a:lnTo>
                  <a:pt x="3214" y="101524"/>
                </a:lnTo>
                <a:lnTo>
                  <a:pt x="13436" y="127402"/>
                </a:lnTo>
                <a:lnTo>
                  <a:pt x="34206" y="152257"/>
                </a:lnTo>
                <a:lnTo>
                  <a:pt x="62678" y="168323"/>
                </a:lnTo>
                <a:lnTo>
                  <a:pt x="92412" y="173855"/>
                </a:lnTo>
                <a:lnTo>
                  <a:pt x="120944" y="174776"/>
                </a:lnTo>
                <a:lnTo>
                  <a:pt x="149102" y="176201"/>
                </a:lnTo>
                <a:lnTo>
                  <a:pt x="176387" y="176069"/>
                </a:lnTo>
                <a:lnTo>
                  <a:pt x="200384" y="175900"/>
                </a:lnTo>
                <a:lnTo>
                  <a:pt x="217221" y="176366"/>
                </a:lnTo>
                <a:lnTo>
                  <a:pt x="222617" y="174787"/>
                </a:lnTo>
                <a:lnTo>
                  <a:pt x="221071" y="166187"/>
                </a:lnTo>
                <a:lnTo>
                  <a:pt x="223709" y="161717"/>
                </a:lnTo>
                <a:lnTo>
                  <a:pt x="225044" y="171456"/>
                </a:lnTo>
                <a:lnTo>
                  <a:pt x="220414" y="192113"/>
                </a:lnTo>
                <a:lnTo>
                  <a:pt x="210480" y="219646"/>
                </a:lnTo>
                <a:lnTo>
                  <a:pt x="197601" y="251272"/>
                </a:lnTo>
                <a:lnTo>
                  <a:pt x="184626" y="285357"/>
                </a:lnTo>
                <a:lnTo>
                  <a:pt x="175027" y="322436"/>
                </a:lnTo>
                <a:lnTo>
                  <a:pt x="176785" y="365905"/>
                </a:lnTo>
                <a:lnTo>
                  <a:pt x="202757" y="405095"/>
                </a:lnTo>
                <a:lnTo>
                  <a:pt x="237419" y="421145"/>
                </a:lnTo>
                <a:lnTo>
                  <a:pt x="270758" y="424116"/>
                </a:lnTo>
                <a:lnTo>
                  <a:pt x="305546" y="420978"/>
                </a:lnTo>
                <a:lnTo>
                  <a:pt x="341947" y="414568"/>
                </a:lnTo>
                <a:lnTo>
                  <a:pt x="377751" y="407272"/>
                </a:lnTo>
                <a:lnTo>
                  <a:pt x="409398" y="401397"/>
                </a:lnTo>
                <a:lnTo>
                  <a:pt x="432052" y="398403"/>
                </a:lnTo>
                <a:lnTo>
                  <a:pt x="439779" y="395911"/>
                </a:lnTo>
                <a:lnTo>
                  <a:pt x="435843" y="385570"/>
                </a:lnTo>
                <a:lnTo>
                  <a:pt x="437244" y="377650"/>
                </a:lnTo>
                <a:lnTo>
                  <a:pt x="439262" y="385474"/>
                </a:lnTo>
                <a:lnTo>
                  <a:pt x="436326" y="404718"/>
                </a:lnTo>
                <a:lnTo>
                  <a:pt x="429351" y="430555"/>
                </a:lnTo>
                <a:lnTo>
                  <a:pt x="420882" y="460223"/>
                </a:lnTo>
                <a:lnTo>
                  <a:pt x="413865" y="492587"/>
                </a:lnTo>
                <a:lnTo>
                  <a:pt x="412207" y="527767"/>
                </a:lnTo>
                <a:lnTo>
                  <a:pt x="421334" y="563663"/>
                </a:lnTo>
                <a:lnTo>
                  <a:pt x="441473" y="591944"/>
                </a:lnTo>
                <a:lnTo>
                  <a:pt x="461679" y="614952"/>
                </a:lnTo>
                <a:lnTo>
                  <a:pt x="480027" y="633923"/>
                </a:lnTo>
                <a:lnTo>
                  <a:pt x="493101" y="649880"/>
                </a:lnTo>
                <a:lnTo>
                  <a:pt x="495839" y="662971"/>
                </a:lnTo>
                <a:lnTo>
                  <a:pt x="483979" y="669708"/>
                </a:lnTo>
                <a:lnTo>
                  <a:pt x="463220" y="687471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1" name="Oval 90"/>
          <p:cNvSpPr/>
          <p:nvPr/>
        </p:nvSpPr>
        <p:spPr>
          <a:xfrm>
            <a:off x="9921581" y="511081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2" name="Oval 91"/>
          <p:cNvSpPr/>
          <p:nvPr/>
        </p:nvSpPr>
        <p:spPr>
          <a:xfrm>
            <a:off x="9720793" y="5074244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3" name="Oval 92"/>
          <p:cNvSpPr/>
          <p:nvPr/>
        </p:nvSpPr>
        <p:spPr>
          <a:xfrm>
            <a:off x="9710936" y="4918948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4" name="Oval 93"/>
          <p:cNvSpPr/>
          <p:nvPr/>
        </p:nvSpPr>
        <p:spPr>
          <a:xfrm>
            <a:off x="9622730" y="484454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5" name="Freeform 94"/>
          <p:cNvSpPr/>
          <p:nvPr/>
        </p:nvSpPr>
        <p:spPr>
          <a:xfrm>
            <a:off x="10820727" y="4755481"/>
            <a:ext cx="667391" cy="689577"/>
          </a:xfrm>
          <a:custGeom>
            <a:avLst/>
            <a:gdLst/>
            <a:ahLst/>
            <a:cxnLst/>
            <a:rect l="l" t="t" r="r" b="b"/>
            <a:pathLst>
              <a:path w="667391" h="689577">
                <a:moveTo>
                  <a:pt x="208233" y="689577"/>
                </a:moveTo>
                <a:lnTo>
                  <a:pt x="202393" y="644737"/>
                </a:lnTo>
                <a:lnTo>
                  <a:pt x="202669" y="600649"/>
                </a:lnTo>
                <a:lnTo>
                  <a:pt x="196096" y="568640"/>
                </a:lnTo>
                <a:lnTo>
                  <a:pt x="188438" y="546735"/>
                </a:lnTo>
                <a:lnTo>
                  <a:pt x="182253" y="533315"/>
                </a:lnTo>
                <a:lnTo>
                  <a:pt x="179270" y="528147"/>
                </a:lnTo>
                <a:lnTo>
                  <a:pt x="180552" y="531385"/>
                </a:lnTo>
                <a:lnTo>
                  <a:pt x="183319" y="533650"/>
                </a:lnTo>
                <a:lnTo>
                  <a:pt x="194956" y="533542"/>
                </a:lnTo>
                <a:lnTo>
                  <a:pt x="215756" y="533975"/>
                </a:lnTo>
                <a:lnTo>
                  <a:pt x="242424" y="535467"/>
                </a:lnTo>
                <a:lnTo>
                  <a:pt x="271786" y="536662"/>
                </a:lnTo>
                <a:lnTo>
                  <a:pt x="301806" y="535376"/>
                </a:lnTo>
                <a:lnTo>
                  <a:pt x="332508" y="528172"/>
                </a:lnTo>
                <a:lnTo>
                  <a:pt x="364461" y="507007"/>
                </a:lnTo>
                <a:lnTo>
                  <a:pt x="384673" y="466022"/>
                </a:lnTo>
                <a:lnTo>
                  <a:pt x="383492" y="423542"/>
                </a:lnTo>
                <a:lnTo>
                  <a:pt x="372347" y="386076"/>
                </a:lnTo>
                <a:lnTo>
                  <a:pt x="357635" y="350753"/>
                </a:lnTo>
                <a:lnTo>
                  <a:pt x="342675" y="317393"/>
                </a:lnTo>
                <a:lnTo>
                  <a:pt x="330554" y="287865"/>
                </a:lnTo>
                <a:lnTo>
                  <a:pt x="324172" y="265333"/>
                </a:lnTo>
                <a:lnTo>
                  <a:pt x="325013" y="254927"/>
                </a:lnTo>
                <a:lnTo>
                  <a:pt x="327496" y="263003"/>
                </a:lnTo>
                <a:lnTo>
                  <a:pt x="322583" y="276035"/>
                </a:lnTo>
                <a:lnTo>
                  <a:pt x="329222" y="278953"/>
                </a:lnTo>
                <a:lnTo>
                  <a:pt x="351553" y="281715"/>
                </a:lnTo>
                <a:lnTo>
                  <a:pt x="382700" y="287084"/>
                </a:lnTo>
                <a:lnTo>
                  <a:pt x="417640" y="293576"/>
                </a:lnTo>
                <a:lnTo>
                  <a:pt x="452976" y="299008"/>
                </a:lnTo>
                <a:lnTo>
                  <a:pt x="486753" y="301249"/>
                </a:lnTo>
                <a:lnTo>
                  <a:pt x="518955" y="297930"/>
                </a:lnTo>
                <a:lnTo>
                  <a:pt x="551013" y="284425"/>
                </a:lnTo>
                <a:lnTo>
                  <a:pt x="577616" y="254763"/>
                </a:lnTo>
                <a:lnTo>
                  <a:pt x="587874" y="218190"/>
                </a:lnTo>
                <a:lnTo>
                  <a:pt x="587290" y="185877"/>
                </a:lnTo>
                <a:lnTo>
                  <a:pt x="583487" y="158070"/>
                </a:lnTo>
                <a:lnTo>
                  <a:pt x="580098" y="134419"/>
                </a:lnTo>
                <a:lnTo>
                  <a:pt x="579085" y="116022"/>
                </a:lnTo>
                <a:lnTo>
                  <a:pt x="584805" y="105063"/>
                </a:lnTo>
                <a:lnTo>
                  <a:pt x="592560" y="104227"/>
                </a:lnTo>
                <a:lnTo>
                  <a:pt x="596206" y="108765"/>
                </a:lnTo>
                <a:lnTo>
                  <a:pt x="599001" y="109446"/>
                </a:lnTo>
                <a:lnTo>
                  <a:pt x="606801" y="103704"/>
                </a:lnTo>
                <a:lnTo>
                  <a:pt x="620299" y="93532"/>
                </a:lnTo>
                <a:lnTo>
                  <a:pt x="636402" y="78509"/>
                </a:lnTo>
                <a:lnTo>
                  <a:pt x="651303" y="58195"/>
                </a:lnTo>
                <a:lnTo>
                  <a:pt x="662586" y="36020"/>
                </a:lnTo>
                <a:lnTo>
                  <a:pt x="666447" y="28591"/>
                </a:lnTo>
                <a:lnTo>
                  <a:pt x="667391" y="20825"/>
                </a:lnTo>
                <a:lnTo>
                  <a:pt x="665934" y="13421"/>
                </a:lnTo>
                <a:lnTo>
                  <a:pt x="662590" y="7076"/>
                </a:lnTo>
                <a:lnTo>
                  <a:pt x="657872" y="2488"/>
                </a:lnTo>
                <a:lnTo>
                  <a:pt x="652297" y="354"/>
                </a:lnTo>
                <a:lnTo>
                  <a:pt x="646378" y="1374"/>
                </a:lnTo>
                <a:lnTo>
                  <a:pt x="640631" y="6244"/>
                </a:lnTo>
                <a:lnTo>
                  <a:pt x="640631" y="6244"/>
                </a:lnTo>
                <a:lnTo>
                  <a:pt x="624069" y="4600"/>
                </a:lnTo>
                <a:lnTo>
                  <a:pt x="606177" y="951"/>
                </a:lnTo>
                <a:lnTo>
                  <a:pt x="586170" y="0"/>
                </a:lnTo>
                <a:lnTo>
                  <a:pt x="562775" y="3291"/>
                </a:lnTo>
                <a:lnTo>
                  <a:pt x="535908" y="12748"/>
                </a:lnTo>
                <a:lnTo>
                  <a:pt x="509209" y="32672"/>
                </a:lnTo>
                <a:lnTo>
                  <a:pt x="490885" y="62330"/>
                </a:lnTo>
                <a:lnTo>
                  <a:pt x="485458" y="93481"/>
                </a:lnTo>
                <a:lnTo>
                  <a:pt x="486661" y="121277"/>
                </a:lnTo>
                <a:lnTo>
                  <a:pt x="488164" y="147131"/>
                </a:lnTo>
                <a:lnTo>
                  <a:pt x="491329" y="170887"/>
                </a:lnTo>
                <a:lnTo>
                  <a:pt x="494125" y="190521"/>
                </a:lnTo>
                <a:lnTo>
                  <a:pt x="495733" y="202207"/>
                </a:lnTo>
                <a:lnTo>
                  <a:pt x="499533" y="202872"/>
                </a:lnTo>
                <a:lnTo>
                  <a:pt x="507638" y="201044"/>
                </a:lnTo>
                <a:lnTo>
                  <a:pt x="507207" y="204440"/>
                </a:lnTo>
                <a:lnTo>
                  <a:pt x="492785" y="206981"/>
                </a:lnTo>
                <a:lnTo>
                  <a:pt x="467611" y="205449"/>
                </a:lnTo>
                <a:lnTo>
                  <a:pt x="435275" y="200296"/>
                </a:lnTo>
                <a:lnTo>
                  <a:pt x="398815" y="193290"/>
                </a:lnTo>
                <a:lnTo>
                  <a:pt x="360583" y="186738"/>
                </a:lnTo>
                <a:lnTo>
                  <a:pt x="321293" y="183642"/>
                </a:lnTo>
                <a:lnTo>
                  <a:pt x="279016" y="190629"/>
                </a:lnTo>
                <a:lnTo>
                  <a:pt x="241360" y="220364"/>
                </a:lnTo>
                <a:lnTo>
                  <a:pt x="228749" y="258932"/>
                </a:lnTo>
                <a:lnTo>
                  <a:pt x="231409" y="292232"/>
                </a:lnTo>
                <a:lnTo>
                  <a:pt x="240880" y="324371"/>
                </a:lnTo>
                <a:lnTo>
                  <a:pt x="254001" y="356850"/>
                </a:lnTo>
                <a:lnTo>
                  <a:pt x="267884" y="388311"/>
                </a:lnTo>
                <a:lnTo>
                  <a:pt x="279463" y="415814"/>
                </a:lnTo>
                <a:lnTo>
                  <a:pt x="286372" y="434739"/>
                </a:lnTo>
                <a:lnTo>
                  <a:pt x="290550" y="438730"/>
                </a:lnTo>
                <a:lnTo>
                  <a:pt x="300765" y="432220"/>
                </a:lnTo>
                <a:lnTo>
                  <a:pt x="306823" y="433109"/>
                </a:lnTo>
                <a:lnTo>
                  <a:pt x="297310" y="436771"/>
                </a:lnTo>
                <a:lnTo>
                  <a:pt x="276192" y="437817"/>
                </a:lnTo>
                <a:lnTo>
                  <a:pt x="248157" y="436454"/>
                </a:lnTo>
                <a:lnTo>
                  <a:pt x="216371" y="434562"/>
                </a:lnTo>
                <a:lnTo>
                  <a:pt x="182615" y="434657"/>
                </a:lnTo>
                <a:lnTo>
                  <a:pt x="147585" y="440373"/>
                </a:lnTo>
                <a:lnTo>
                  <a:pt x="114036" y="456550"/>
                </a:lnTo>
                <a:lnTo>
                  <a:pt x="89999" y="482292"/>
                </a:lnTo>
                <a:lnTo>
                  <a:pt x="71516" y="507301"/>
                </a:lnTo>
                <a:lnTo>
                  <a:pt x="56938" y="529608"/>
                </a:lnTo>
                <a:lnTo>
                  <a:pt x="44282" y="546084"/>
                </a:lnTo>
                <a:lnTo>
                  <a:pt x="32080" y="551961"/>
                </a:lnTo>
                <a:lnTo>
                  <a:pt x="22487" y="542449"/>
                </a:lnTo>
                <a:lnTo>
                  <a:pt x="0" y="526888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6" name="Freeform 95"/>
          <p:cNvSpPr/>
          <p:nvPr/>
        </p:nvSpPr>
        <p:spPr>
          <a:xfrm>
            <a:off x="10799331" y="4734085"/>
            <a:ext cx="667391" cy="689577"/>
          </a:xfrm>
          <a:custGeom>
            <a:avLst/>
            <a:gdLst/>
            <a:ahLst/>
            <a:cxnLst/>
            <a:rect l="l" t="t" r="r" b="b"/>
            <a:pathLst>
              <a:path w="667391" h="689577">
                <a:moveTo>
                  <a:pt x="208233" y="689577"/>
                </a:moveTo>
                <a:lnTo>
                  <a:pt x="202393" y="644737"/>
                </a:lnTo>
                <a:lnTo>
                  <a:pt x="202669" y="600649"/>
                </a:lnTo>
                <a:lnTo>
                  <a:pt x="196096" y="568640"/>
                </a:lnTo>
                <a:lnTo>
                  <a:pt x="188438" y="546735"/>
                </a:lnTo>
                <a:lnTo>
                  <a:pt x="182253" y="533315"/>
                </a:lnTo>
                <a:lnTo>
                  <a:pt x="179270" y="528147"/>
                </a:lnTo>
                <a:lnTo>
                  <a:pt x="180552" y="531385"/>
                </a:lnTo>
                <a:lnTo>
                  <a:pt x="183319" y="533650"/>
                </a:lnTo>
                <a:lnTo>
                  <a:pt x="194956" y="533542"/>
                </a:lnTo>
                <a:lnTo>
                  <a:pt x="215756" y="533975"/>
                </a:lnTo>
                <a:lnTo>
                  <a:pt x="242424" y="535467"/>
                </a:lnTo>
                <a:lnTo>
                  <a:pt x="271786" y="536662"/>
                </a:lnTo>
                <a:lnTo>
                  <a:pt x="301806" y="535376"/>
                </a:lnTo>
                <a:lnTo>
                  <a:pt x="332508" y="528172"/>
                </a:lnTo>
                <a:lnTo>
                  <a:pt x="364461" y="507007"/>
                </a:lnTo>
                <a:lnTo>
                  <a:pt x="384673" y="466022"/>
                </a:lnTo>
                <a:lnTo>
                  <a:pt x="383492" y="423542"/>
                </a:lnTo>
                <a:lnTo>
                  <a:pt x="372347" y="386076"/>
                </a:lnTo>
                <a:lnTo>
                  <a:pt x="357635" y="350753"/>
                </a:lnTo>
                <a:lnTo>
                  <a:pt x="342675" y="317393"/>
                </a:lnTo>
                <a:lnTo>
                  <a:pt x="330554" y="287865"/>
                </a:lnTo>
                <a:lnTo>
                  <a:pt x="324172" y="265333"/>
                </a:lnTo>
                <a:lnTo>
                  <a:pt x="325013" y="254927"/>
                </a:lnTo>
                <a:lnTo>
                  <a:pt x="327496" y="263003"/>
                </a:lnTo>
                <a:lnTo>
                  <a:pt x="322583" y="276035"/>
                </a:lnTo>
                <a:lnTo>
                  <a:pt x="329222" y="278953"/>
                </a:lnTo>
                <a:lnTo>
                  <a:pt x="351553" y="281715"/>
                </a:lnTo>
                <a:lnTo>
                  <a:pt x="382700" y="287084"/>
                </a:lnTo>
                <a:lnTo>
                  <a:pt x="417640" y="293576"/>
                </a:lnTo>
                <a:lnTo>
                  <a:pt x="452976" y="299008"/>
                </a:lnTo>
                <a:lnTo>
                  <a:pt x="486753" y="301249"/>
                </a:lnTo>
                <a:lnTo>
                  <a:pt x="518955" y="297930"/>
                </a:lnTo>
                <a:lnTo>
                  <a:pt x="551013" y="284425"/>
                </a:lnTo>
                <a:lnTo>
                  <a:pt x="577616" y="254763"/>
                </a:lnTo>
                <a:lnTo>
                  <a:pt x="587874" y="218190"/>
                </a:lnTo>
                <a:lnTo>
                  <a:pt x="587290" y="185877"/>
                </a:lnTo>
                <a:lnTo>
                  <a:pt x="583487" y="158070"/>
                </a:lnTo>
                <a:lnTo>
                  <a:pt x="580098" y="134419"/>
                </a:lnTo>
                <a:lnTo>
                  <a:pt x="579085" y="116022"/>
                </a:lnTo>
                <a:lnTo>
                  <a:pt x="584805" y="105063"/>
                </a:lnTo>
                <a:lnTo>
                  <a:pt x="592560" y="104227"/>
                </a:lnTo>
                <a:lnTo>
                  <a:pt x="596206" y="108765"/>
                </a:lnTo>
                <a:lnTo>
                  <a:pt x="599001" y="109446"/>
                </a:lnTo>
                <a:lnTo>
                  <a:pt x="606801" y="103704"/>
                </a:lnTo>
                <a:lnTo>
                  <a:pt x="620299" y="93532"/>
                </a:lnTo>
                <a:lnTo>
                  <a:pt x="636402" y="78509"/>
                </a:lnTo>
                <a:lnTo>
                  <a:pt x="651303" y="58195"/>
                </a:lnTo>
                <a:lnTo>
                  <a:pt x="662586" y="36020"/>
                </a:lnTo>
                <a:lnTo>
                  <a:pt x="666447" y="28591"/>
                </a:lnTo>
                <a:lnTo>
                  <a:pt x="667391" y="20825"/>
                </a:lnTo>
                <a:lnTo>
                  <a:pt x="665934" y="13421"/>
                </a:lnTo>
                <a:lnTo>
                  <a:pt x="662590" y="7076"/>
                </a:lnTo>
                <a:lnTo>
                  <a:pt x="657872" y="2488"/>
                </a:lnTo>
                <a:lnTo>
                  <a:pt x="652297" y="354"/>
                </a:lnTo>
                <a:lnTo>
                  <a:pt x="646378" y="1374"/>
                </a:lnTo>
                <a:lnTo>
                  <a:pt x="640631" y="6244"/>
                </a:lnTo>
                <a:lnTo>
                  <a:pt x="640631" y="6244"/>
                </a:lnTo>
                <a:lnTo>
                  <a:pt x="624069" y="4600"/>
                </a:lnTo>
                <a:lnTo>
                  <a:pt x="606177" y="951"/>
                </a:lnTo>
                <a:lnTo>
                  <a:pt x="586170" y="0"/>
                </a:lnTo>
                <a:lnTo>
                  <a:pt x="562775" y="3291"/>
                </a:lnTo>
                <a:lnTo>
                  <a:pt x="535908" y="12748"/>
                </a:lnTo>
                <a:lnTo>
                  <a:pt x="509209" y="32672"/>
                </a:lnTo>
                <a:lnTo>
                  <a:pt x="490885" y="62330"/>
                </a:lnTo>
                <a:lnTo>
                  <a:pt x="485458" y="93481"/>
                </a:lnTo>
                <a:lnTo>
                  <a:pt x="486661" y="121277"/>
                </a:lnTo>
                <a:lnTo>
                  <a:pt x="488164" y="147131"/>
                </a:lnTo>
                <a:lnTo>
                  <a:pt x="491329" y="170887"/>
                </a:lnTo>
                <a:lnTo>
                  <a:pt x="494125" y="190521"/>
                </a:lnTo>
                <a:lnTo>
                  <a:pt x="495733" y="202207"/>
                </a:lnTo>
                <a:lnTo>
                  <a:pt x="499533" y="202872"/>
                </a:lnTo>
                <a:lnTo>
                  <a:pt x="507638" y="201044"/>
                </a:lnTo>
                <a:lnTo>
                  <a:pt x="507207" y="204440"/>
                </a:lnTo>
                <a:lnTo>
                  <a:pt x="492785" y="206981"/>
                </a:lnTo>
                <a:lnTo>
                  <a:pt x="467611" y="205449"/>
                </a:lnTo>
                <a:lnTo>
                  <a:pt x="435275" y="200296"/>
                </a:lnTo>
                <a:lnTo>
                  <a:pt x="398815" y="193290"/>
                </a:lnTo>
                <a:lnTo>
                  <a:pt x="360583" y="186738"/>
                </a:lnTo>
                <a:lnTo>
                  <a:pt x="321293" y="183642"/>
                </a:lnTo>
                <a:lnTo>
                  <a:pt x="279016" y="190629"/>
                </a:lnTo>
                <a:lnTo>
                  <a:pt x="241360" y="220364"/>
                </a:lnTo>
                <a:lnTo>
                  <a:pt x="228749" y="258932"/>
                </a:lnTo>
                <a:lnTo>
                  <a:pt x="231409" y="292232"/>
                </a:lnTo>
                <a:lnTo>
                  <a:pt x="240880" y="324371"/>
                </a:lnTo>
                <a:lnTo>
                  <a:pt x="254001" y="356850"/>
                </a:lnTo>
                <a:lnTo>
                  <a:pt x="267884" y="388311"/>
                </a:lnTo>
                <a:lnTo>
                  <a:pt x="279463" y="415814"/>
                </a:lnTo>
                <a:lnTo>
                  <a:pt x="286372" y="434739"/>
                </a:lnTo>
                <a:lnTo>
                  <a:pt x="290550" y="438730"/>
                </a:lnTo>
                <a:lnTo>
                  <a:pt x="300765" y="432220"/>
                </a:lnTo>
                <a:lnTo>
                  <a:pt x="306823" y="433109"/>
                </a:lnTo>
                <a:lnTo>
                  <a:pt x="297310" y="436771"/>
                </a:lnTo>
                <a:lnTo>
                  <a:pt x="276192" y="437817"/>
                </a:lnTo>
                <a:lnTo>
                  <a:pt x="248157" y="436454"/>
                </a:lnTo>
                <a:lnTo>
                  <a:pt x="216371" y="434562"/>
                </a:lnTo>
                <a:lnTo>
                  <a:pt x="182615" y="434657"/>
                </a:lnTo>
                <a:lnTo>
                  <a:pt x="147585" y="440373"/>
                </a:lnTo>
                <a:lnTo>
                  <a:pt x="114036" y="456550"/>
                </a:lnTo>
                <a:lnTo>
                  <a:pt x="89999" y="482292"/>
                </a:lnTo>
                <a:lnTo>
                  <a:pt x="71516" y="507301"/>
                </a:lnTo>
                <a:lnTo>
                  <a:pt x="56938" y="529608"/>
                </a:lnTo>
                <a:lnTo>
                  <a:pt x="44282" y="546084"/>
                </a:lnTo>
                <a:lnTo>
                  <a:pt x="32080" y="551961"/>
                </a:lnTo>
                <a:lnTo>
                  <a:pt x="22487" y="542449"/>
                </a:lnTo>
                <a:lnTo>
                  <a:pt x="0" y="526888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7" name="Oval 96"/>
          <p:cNvSpPr/>
          <p:nvPr/>
        </p:nvSpPr>
        <p:spPr>
          <a:xfrm>
            <a:off x="11030527" y="5178532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8" name="Oval 97"/>
          <p:cNvSpPr/>
          <p:nvPr/>
        </p:nvSpPr>
        <p:spPr>
          <a:xfrm>
            <a:off x="11042119" y="4985788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9" name="Oval 98"/>
          <p:cNvSpPr/>
          <p:nvPr/>
        </p:nvSpPr>
        <p:spPr>
          <a:xfrm>
            <a:off x="11219722" y="495319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0" name="Oval 99"/>
          <p:cNvSpPr/>
          <p:nvPr/>
        </p:nvSpPr>
        <p:spPr>
          <a:xfrm>
            <a:off x="11313772" y="4866637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1" name="5-Point Star 100"/>
          <p:cNvSpPr/>
          <p:nvPr/>
        </p:nvSpPr>
        <p:spPr>
          <a:xfrm>
            <a:off x="10154555" y="4165485"/>
            <a:ext cx="235366" cy="235366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2" name="5-Point Star 101"/>
          <p:cNvSpPr/>
          <p:nvPr/>
        </p:nvSpPr>
        <p:spPr>
          <a:xfrm>
            <a:off x="10849955" y="4208279"/>
            <a:ext cx="192572" cy="192572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3" name="5-Point Star 102"/>
          <p:cNvSpPr/>
          <p:nvPr/>
        </p:nvSpPr>
        <p:spPr>
          <a:xfrm>
            <a:off x="10475509" y="4058500"/>
            <a:ext cx="149778" cy="149778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4" name="5-Point Star 103"/>
          <p:cNvSpPr/>
          <p:nvPr/>
        </p:nvSpPr>
        <p:spPr>
          <a:xfrm>
            <a:off x="9919189" y="4315264"/>
            <a:ext cx="128381" cy="128381"/>
          </a:xfrm>
          <a:prstGeom prst="star5">
            <a:avLst/>
          </a:prstGeom>
          <a:solidFill>
            <a:srgbClr val="FFF06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5290" b="1">
                <a:solidFill>
                  <a:srgbClr val="FFFFFF"/>
                </a:solidFill>
              </a:defRPr>
            </a:pPr>
            <a:r>
              <a:t>Thank You!</a:t>
            </a: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95339" y="1359241"/>
            <a:ext cx="5486400" cy="10923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FFFFFF"/>
                </a:solidFill>
              </a:defRPr>
            </a:pPr>
            <a:r>
              <a:t>✗  Stop saving MCMC objects to </a:t>
            </a:r>
            <a:r>
              <a:rPr lang="en-US"/>
              <a:t>Package</a:t>
            </a:r>
          </a:p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FFF063"/>
                </a:solidFill>
              </a:defRPr>
            </a:pPr>
            <a:r>
              <a:t>✓  Generate once in </a:t>
            </a:r>
            <a:r>
              <a:rPr err="1"/>
              <a:t>testthat’s</a:t>
            </a:r>
            <a:r>
              <a:t> </a:t>
            </a:r>
            <a:r>
              <a:rPr err="1"/>
              <a:t>setup.R</a:t>
            </a:r>
            <a:endParaRPr lang="en-US" err="1"/>
          </a:p>
          <a:p>
            <a:pPr algn="l">
              <a:spcBef>
                <a:spcPts val="200"/>
              </a:spcBef>
              <a:spcAft>
                <a:spcPts val="200"/>
              </a:spcAft>
              <a:defRPr sz="2116" b="1">
                <a:solidFill>
                  <a:srgbClr val="BFED33"/>
                </a:solidFill>
              </a:defRPr>
            </a:pPr>
            <a:r>
              <a:t>✓  Parallelize with future + </a:t>
            </a:r>
            <a:r>
              <a:rPr err="1"/>
              <a:t>furrr</a:t>
            </a:r>
            <a:endParaRPr lang="en-US" err="1"/>
          </a:p>
        </p:txBody>
      </p:sp>
      <p:sp>
        <p:nvSpPr>
          <p:cNvPr id="4" name="Rounded Rectangle 3"/>
          <p:cNvSpPr/>
          <p:nvPr/>
        </p:nvSpPr>
        <p:spPr>
          <a:xfrm>
            <a:off x="4126844" y="2528662"/>
            <a:ext cx="5800000" cy="845573"/>
          </a:xfrm>
          <a:prstGeom prst="roundRect">
            <a:avLst/>
          </a:prstGeom>
          <a:noFill/>
          <a:ln w="25400">
            <a:solidFill>
              <a:srgbClr val="6ECE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4309724" y="2574382"/>
            <a:ext cx="5440000" cy="582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200"/>
              </a:spcBef>
              <a:spcAft>
                <a:spcPts val="200"/>
              </a:spcAft>
              <a:defRPr sz="1500" b="1">
                <a:solidFill>
                  <a:srgbClr val="FFFFFF"/>
                </a:solidFill>
              </a:defRPr>
            </a:pPr>
            <a:r>
              <a:t>A reusable template for any computationally heavy R package</a:t>
            </a:r>
            <a:endParaRPr lang="en-US"/>
          </a:p>
          <a:p>
            <a:pPr algn="ctr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t>MCMC • Bayesian • simulation • bootstrap</a:t>
            </a:r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780013" y="3519619"/>
            <a:ext cx="5486400" cy="1436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dirty="0"/>
              <a:t>Shuai Wu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rPr dirty="0"/>
              <a:t>shuai.wu3@msd.com  •  MS</a:t>
            </a:r>
            <a:r>
              <a:rPr lang="en-GB" dirty="0"/>
              <a:t>D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793" b="0">
                <a:solidFill>
                  <a:srgbClr val="FFFFFF"/>
                </a:solidFill>
              </a:defRPr>
            </a:pP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851" b="1">
                <a:solidFill>
                  <a:srgbClr val="FFFFFF"/>
                </a:solidFill>
              </a:defRPr>
            </a:pPr>
            <a:r>
              <a:rPr dirty="0"/>
              <a:t>Jean Muller</a:t>
            </a:r>
            <a:endParaRPr lang="en-US" dirty="0"/>
          </a:p>
          <a:p>
            <a:pPr algn="l">
              <a:spcBef>
                <a:spcPts val="200"/>
              </a:spcBef>
              <a:spcAft>
                <a:spcPts val="200"/>
              </a:spcAft>
              <a:defRPr sz="1455" b="0">
                <a:solidFill>
                  <a:srgbClr val="6ECEB2"/>
                </a:solidFill>
              </a:defRPr>
            </a:pPr>
            <a:r>
              <a:rPr dirty="0"/>
              <a:t>jean.muller@msd.com  </a:t>
            </a:r>
            <a:r>
              <a:t>•  MSD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9768026" y="4497076"/>
            <a:ext cx="1390802" cy="1230325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8"/>
          <p:cNvSpPr/>
          <p:nvPr/>
        </p:nvSpPr>
        <p:spPr>
          <a:xfrm>
            <a:off x="9735931" y="4464981"/>
            <a:ext cx="1390802" cy="1230325"/>
          </a:xfrm>
          <a:prstGeom prst="ellipse">
            <a:avLst/>
          </a:prstGeom>
          <a:solidFill>
            <a:srgbClr val="FF6B6B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9"/>
          <p:cNvSpPr/>
          <p:nvPr/>
        </p:nvSpPr>
        <p:spPr>
          <a:xfrm>
            <a:off x="9928503" y="4529171"/>
            <a:ext cx="588416" cy="342351"/>
          </a:xfrm>
          <a:prstGeom prst="ellipse">
            <a:avLst/>
          </a:prstGeom>
          <a:solidFill>
            <a:srgbClr val="FF8E8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Oval 10"/>
          <p:cNvSpPr/>
          <p:nvPr/>
        </p:nvSpPr>
        <p:spPr>
          <a:xfrm>
            <a:off x="10056886" y="4999905"/>
            <a:ext cx="748893" cy="534924"/>
          </a:xfrm>
          <a:prstGeom prst="ellipse">
            <a:avLst/>
          </a:prstGeom>
          <a:solidFill>
            <a:srgbClr val="FFC4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Oval 11"/>
          <p:cNvSpPr/>
          <p:nvPr/>
        </p:nvSpPr>
        <p:spPr>
          <a:xfrm>
            <a:off x="9917806" y="4636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Oval 12"/>
          <p:cNvSpPr/>
          <p:nvPr/>
        </p:nvSpPr>
        <p:spPr>
          <a:xfrm>
            <a:off x="10377840" y="4636157"/>
            <a:ext cx="620510" cy="641907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Oval 13"/>
          <p:cNvSpPr/>
          <p:nvPr/>
        </p:nvSpPr>
        <p:spPr>
          <a:xfrm>
            <a:off x="9981996" y="4700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Oval 14"/>
          <p:cNvSpPr/>
          <p:nvPr/>
        </p:nvSpPr>
        <p:spPr>
          <a:xfrm>
            <a:off x="10442030" y="4700347"/>
            <a:ext cx="492130" cy="513527"/>
          </a:xfrm>
          <a:prstGeom prst="ellipse">
            <a:avLst/>
          </a:prstGeom>
          <a:solidFill>
            <a:srgbClr val="FFFFFF"/>
          </a:solidFill>
          <a:ln w="3175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Oval 15"/>
          <p:cNvSpPr/>
          <p:nvPr/>
        </p:nvSpPr>
        <p:spPr>
          <a:xfrm>
            <a:off x="10067583" y="4785934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Oval 16"/>
          <p:cNvSpPr/>
          <p:nvPr/>
        </p:nvSpPr>
        <p:spPr>
          <a:xfrm>
            <a:off x="10527617" y="4785934"/>
            <a:ext cx="320954" cy="342351"/>
          </a:xfrm>
          <a:prstGeom prst="ellipse">
            <a:avLst/>
          </a:prstGeom>
          <a:solidFill>
            <a:srgbClr val="5B9BD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Oval 17"/>
          <p:cNvSpPr/>
          <p:nvPr/>
        </p:nvSpPr>
        <p:spPr>
          <a:xfrm>
            <a:off x="10131774" y="4850125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Oval 18"/>
          <p:cNvSpPr/>
          <p:nvPr/>
        </p:nvSpPr>
        <p:spPr>
          <a:xfrm>
            <a:off x="10591808" y="4850125"/>
            <a:ext cx="192572" cy="213969"/>
          </a:xfrm>
          <a:prstGeom prst="ellipse">
            <a:avLst/>
          </a:prstGeom>
          <a:solidFill>
            <a:srgbClr val="1A1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Oval 19"/>
          <p:cNvSpPr/>
          <p:nvPr/>
        </p:nvSpPr>
        <p:spPr>
          <a:xfrm>
            <a:off x="10142472" y="4860823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Oval 20"/>
          <p:cNvSpPr/>
          <p:nvPr/>
        </p:nvSpPr>
        <p:spPr>
          <a:xfrm>
            <a:off x="10602506" y="4860823"/>
            <a:ext cx="106984" cy="106984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Oval 21"/>
          <p:cNvSpPr/>
          <p:nvPr/>
        </p:nvSpPr>
        <p:spPr>
          <a:xfrm>
            <a:off x="10238758" y="4978506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3" name="Oval 22"/>
          <p:cNvSpPr/>
          <p:nvPr/>
        </p:nvSpPr>
        <p:spPr>
          <a:xfrm>
            <a:off x="10698792" y="4978506"/>
            <a:ext cx="64190" cy="6419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Oval 23"/>
          <p:cNvSpPr/>
          <p:nvPr/>
        </p:nvSpPr>
        <p:spPr>
          <a:xfrm>
            <a:off x="10121076" y="4957109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5" name="Oval 24"/>
          <p:cNvSpPr/>
          <p:nvPr/>
        </p:nvSpPr>
        <p:spPr>
          <a:xfrm>
            <a:off x="10581110" y="4957109"/>
            <a:ext cx="42793" cy="42793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ounded Rectangle 25"/>
          <p:cNvSpPr/>
          <p:nvPr/>
        </p:nvSpPr>
        <p:spPr>
          <a:xfrm rot="600000">
            <a:off x="10014091" y="457196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Rounded Rectangle 26"/>
          <p:cNvSpPr/>
          <p:nvPr/>
        </p:nvSpPr>
        <p:spPr>
          <a:xfrm rot="-600000">
            <a:off x="10506220" y="4571967"/>
            <a:ext cx="342351" cy="64190"/>
          </a:xfrm>
          <a:prstGeom prst="roundRect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Oval 27"/>
          <p:cNvSpPr/>
          <p:nvPr/>
        </p:nvSpPr>
        <p:spPr>
          <a:xfrm>
            <a:off x="9896409" y="5064095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Oval 28"/>
          <p:cNvSpPr/>
          <p:nvPr/>
        </p:nvSpPr>
        <p:spPr>
          <a:xfrm>
            <a:off x="10848572" y="5064095"/>
            <a:ext cx="171175" cy="171175"/>
          </a:xfrm>
          <a:prstGeom prst="ellipse">
            <a:avLst/>
          </a:prstGeom>
          <a:solidFill>
            <a:srgbClr val="FFA0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0" name="Oval 29"/>
          <p:cNvSpPr/>
          <p:nvPr/>
        </p:nvSpPr>
        <p:spPr>
          <a:xfrm>
            <a:off x="10260157" y="5149684"/>
            <a:ext cx="342351" cy="192572"/>
          </a:xfrm>
          <a:prstGeom prst="ellipse">
            <a:avLst/>
          </a:pr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Oval 30"/>
          <p:cNvSpPr/>
          <p:nvPr/>
        </p:nvSpPr>
        <p:spPr>
          <a:xfrm>
            <a:off x="10238760" y="5085493"/>
            <a:ext cx="385145" cy="171175"/>
          </a:xfrm>
          <a:prstGeom prst="ellipse">
            <a:avLst/>
          </a:prstGeom>
          <a:solidFill>
            <a:srgbClr val="FF6B6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Freeform 31"/>
          <p:cNvSpPr/>
          <p:nvPr/>
        </p:nvSpPr>
        <p:spPr>
          <a:xfrm>
            <a:off x="9370374" y="5312088"/>
            <a:ext cx="627787" cy="369737"/>
          </a:xfrm>
          <a:custGeom>
            <a:avLst/>
            <a:gdLst/>
            <a:ahLst/>
            <a:cxnLst/>
            <a:rect l="l" t="t" r="r" b="b"/>
            <a:pathLst>
              <a:path w="627787" h="369737">
                <a:moveTo>
                  <a:pt x="509866" y="0"/>
                </a:moveTo>
                <a:lnTo>
                  <a:pt x="503332" y="35552"/>
                </a:lnTo>
                <a:lnTo>
                  <a:pt x="491685" y="67959"/>
                </a:lnTo>
                <a:lnTo>
                  <a:pt x="488344" y="92879"/>
                </a:lnTo>
                <a:lnTo>
                  <a:pt x="488740" y="110297"/>
                </a:lnTo>
                <a:lnTo>
                  <a:pt x="490645" y="120933"/>
                </a:lnTo>
                <a:lnTo>
                  <a:pt x="492696" y="124775"/>
                </a:lnTo>
                <a:lnTo>
                  <a:pt x="493936" y="121527"/>
                </a:lnTo>
                <a:lnTo>
                  <a:pt x="493867" y="119103"/>
                </a:lnTo>
                <a:lnTo>
                  <a:pt x="486737" y="116412"/>
                </a:lnTo>
                <a:lnTo>
                  <a:pt x="473043" y="111147"/>
                </a:lnTo>
                <a:lnTo>
                  <a:pt x="455242" y="103627"/>
                </a:lnTo>
                <a:lnTo>
                  <a:pt x="435209" y="95489"/>
                </a:lnTo>
                <a:lnTo>
                  <a:pt x="413756" y="88684"/>
                </a:lnTo>
                <a:lnTo>
                  <a:pt x="389916" y="85527"/>
                </a:lnTo>
                <a:lnTo>
                  <a:pt x="361026" y="91308"/>
                </a:lnTo>
                <a:lnTo>
                  <a:pt x="333745" y="114144"/>
                </a:lnTo>
                <a:lnTo>
                  <a:pt x="321260" y="144716"/>
                </a:lnTo>
                <a:lnTo>
                  <a:pt x="318148" y="173695"/>
                </a:lnTo>
                <a:lnTo>
                  <a:pt x="318410" y="201189"/>
                </a:lnTo>
                <a:lnTo>
                  <a:pt x="319409" y="226781"/>
                </a:lnTo>
                <a:lnTo>
                  <a:pt x="319474" y="248536"/>
                </a:lnTo>
                <a:lnTo>
                  <a:pt x="317567" y="263446"/>
                </a:lnTo>
                <a:lnTo>
                  <a:pt x="314624" y="267291"/>
                </a:lnTo>
                <a:lnTo>
                  <a:pt x="317516" y="258220"/>
                </a:lnTo>
                <a:lnTo>
                  <a:pt x="326071" y="250585"/>
                </a:lnTo>
                <a:lnTo>
                  <a:pt x="322291" y="246948"/>
                </a:lnTo>
                <a:lnTo>
                  <a:pt x="307485" y="239200"/>
                </a:lnTo>
                <a:lnTo>
                  <a:pt x="287147" y="227374"/>
                </a:lnTo>
                <a:lnTo>
                  <a:pt x="264348" y="213723"/>
                </a:lnTo>
                <a:lnTo>
                  <a:pt x="240862" y="200546"/>
                </a:lnTo>
                <a:lnTo>
                  <a:pt x="217495" y="189745"/>
                </a:lnTo>
                <a:lnTo>
                  <a:pt x="193726" y="182858"/>
                </a:lnTo>
                <a:lnTo>
                  <a:pt x="167441" y="182291"/>
                </a:lnTo>
                <a:lnTo>
                  <a:pt x="139376" y="193262"/>
                </a:lnTo>
                <a:lnTo>
                  <a:pt x="119106" y="214655"/>
                </a:lnTo>
                <a:lnTo>
                  <a:pt x="108546" y="236740"/>
                </a:lnTo>
                <a:lnTo>
                  <a:pt x="102441" y="255852"/>
                </a:lnTo>
                <a:lnTo>
                  <a:pt x="97675" y="271167"/>
                </a:lnTo>
                <a:lnTo>
                  <a:pt x="93170" y="281545"/>
                </a:lnTo>
                <a:lnTo>
                  <a:pt x="86691" y="284110"/>
                </a:lnTo>
                <a:lnTo>
                  <a:pt x="82867" y="279448"/>
                </a:lnTo>
                <a:lnTo>
                  <a:pt x="83191" y="274273"/>
                </a:lnTo>
                <a:lnTo>
                  <a:pt x="81288" y="273023"/>
                </a:lnTo>
                <a:lnTo>
                  <a:pt x="73273" y="274645"/>
                </a:lnTo>
                <a:lnTo>
                  <a:pt x="59979" y="277546"/>
                </a:lnTo>
                <a:lnTo>
                  <a:pt x="43467" y="283098"/>
                </a:lnTo>
                <a:lnTo>
                  <a:pt x="26125" y="292708"/>
                </a:lnTo>
                <a:lnTo>
                  <a:pt x="10610" y="304434"/>
                </a:lnTo>
                <a:lnTo>
                  <a:pt x="5220" y="309242"/>
                </a:lnTo>
                <a:lnTo>
                  <a:pt x="1721" y="315225"/>
                </a:lnTo>
                <a:lnTo>
                  <a:pt x="15" y="321660"/>
                </a:lnTo>
                <a:lnTo>
                  <a:pt x="0" y="327824"/>
                </a:lnTo>
                <a:lnTo>
                  <a:pt x="1578" y="332992"/>
                </a:lnTo>
                <a:lnTo>
                  <a:pt x="4648" y="336443"/>
                </a:lnTo>
                <a:lnTo>
                  <a:pt x="9111" y="337451"/>
                </a:lnTo>
                <a:lnTo>
                  <a:pt x="14867" y="335296"/>
                </a:lnTo>
                <a:lnTo>
                  <a:pt x="14867" y="335296"/>
                </a:lnTo>
                <a:lnTo>
                  <a:pt x="26089" y="343333"/>
                </a:lnTo>
                <a:lnTo>
                  <a:pt x="37803" y="352965"/>
                </a:lnTo>
                <a:lnTo>
                  <a:pt x="51882" y="360997"/>
                </a:lnTo>
                <a:lnTo>
                  <a:pt x="69503" y="366897"/>
                </a:lnTo>
                <a:lnTo>
                  <a:pt x="91291" y="369737"/>
                </a:lnTo>
                <a:lnTo>
                  <a:pt x="116667" y="365665"/>
                </a:lnTo>
                <a:lnTo>
                  <a:pt x="140624" y="351835"/>
                </a:lnTo>
                <a:lnTo>
                  <a:pt x="156179" y="331709"/>
                </a:lnTo>
                <a:lnTo>
                  <a:pt x="164887" y="312103"/>
                </a:lnTo>
                <a:lnTo>
                  <a:pt x="172157" y="294847"/>
                </a:lnTo>
                <a:lnTo>
                  <a:pt x="177185" y="279360"/>
                </a:lnTo>
                <a:lnTo>
                  <a:pt x="180802" y="267555"/>
                </a:lnTo>
                <a:lnTo>
                  <a:pt x="182023" y="262017"/>
                </a:lnTo>
                <a:lnTo>
                  <a:pt x="177622" y="262329"/>
                </a:lnTo>
                <a:lnTo>
                  <a:pt x="171134" y="261353"/>
                </a:lnTo>
                <a:lnTo>
                  <a:pt x="173066" y="259468"/>
                </a:lnTo>
                <a:lnTo>
                  <a:pt x="184225" y="261999"/>
                </a:lnTo>
                <a:lnTo>
                  <a:pt x="201631" y="269973"/>
                </a:lnTo>
                <a:lnTo>
                  <a:pt x="223039" y="282165"/>
                </a:lnTo>
                <a:lnTo>
                  <a:pt x="246867" y="296657"/>
                </a:lnTo>
                <a:lnTo>
                  <a:pt x="272142" y="311349"/>
                </a:lnTo>
                <a:lnTo>
                  <a:pt x="299188" y="324103"/>
                </a:lnTo>
                <a:lnTo>
                  <a:pt x="331135" y="331164"/>
                </a:lnTo>
                <a:lnTo>
                  <a:pt x="367634" y="321773"/>
                </a:lnTo>
                <a:lnTo>
                  <a:pt x="389981" y="297360"/>
                </a:lnTo>
                <a:lnTo>
                  <a:pt x="398356" y="272841"/>
                </a:lnTo>
                <a:lnTo>
                  <a:pt x="401006" y="248567"/>
                </a:lnTo>
                <a:lnTo>
                  <a:pt x="401088" y="223874"/>
                </a:lnTo>
                <a:lnTo>
                  <a:pt x="400334" y="200182"/>
                </a:lnTo>
                <a:lnTo>
                  <a:pt x="400013" y="180268"/>
                </a:lnTo>
                <a:lnTo>
                  <a:pt x="400208" y="168062"/>
                </a:lnTo>
                <a:lnTo>
                  <a:pt x="397051" y="167087"/>
                </a:lnTo>
                <a:lnTo>
                  <a:pt x="386392" y="170047"/>
                </a:lnTo>
                <a:lnTo>
                  <a:pt x="381678" y="168040"/>
                </a:lnTo>
                <a:lnTo>
                  <a:pt x="388811" y="167975"/>
                </a:lnTo>
                <a:lnTo>
                  <a:pt x="403506" y="172543"/>
                </a:lnTo>
                <a:lnTo>
                  <a:pt x="422565" y="180488"/>
                </a:lnTo>
                <a:lnTo>
                  <a:pt x="444312" y="189781"/>
                </a:lnTo>
                <a:lnTo>
                  <a:pt x="468252" y="198267"/>
                </a:lnTo>
                <a:lnTo>
                  <a:pt x="494935" y="203212"/>
                </a:lnTo>
                <a:lnTo>
                  <a:pt x="523679" y="200421"/>
                </a:lnTo>
                <a:lnTo>
                  <a:pt x="548423" y="188312"/>
                </a:lnTo>
                <a:lnTo>
                  <a:pt x="569234" y="175700"/>
                </a:lnTo>
                <a:lnTo>
                  <a:pt x="586451" y="164364"/>
                </a:lnTo>
                <a:lnTo>
                  <a:pt x="600487" y="157133"/>
                </a:lnTo>
                <a:lnTo>
                  <a:pt x="611037" y="157807"/>
                </a:lnTo>
                <a:lnTo>
                  <a:pt x="615259" y="169134"/>
                </a:lnTo>
                <a:lnTo>
                  <a:pt x="627787" y="18871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Freeform 32"/>
          <p:cNvSpPr/>
          <p:nvPr/>
        </p:nvSpPr>
        <p:spPr>
          <a:xfrm>
            <a:off x="9348978" y="5290692"/>
            <a:ext cx="627787" cy="369737"/>
          </a:xfrm>
          <a:custGeom>
            <a:avLst/>
            <a:gdLst/>
            <a:ahLst/>
            <a:cxnLst/>
            <a:rect l="l" t="t" r="r" b="b"/>
            <a:pathLst>
              <a:path w="627787" h="369737">
                <a:moveTo>
                  <a:pt x="509866" y="0"/>
                </a:moveTo>
                <a:lnTo>
                  <a:pt x="503332" y="35552"/>
                </a:lnTo>
                <a:lnTo>
                  <a:pt x="491685" y="67959"/>
                </a:lnTo>
                <a:lnTo>
                  <a:pt x="488344" y="92879"/>
                </a:lnTo>
                <a:lnTo>
                  <a:pt x="488740" y="110297"/>
                </a:lnTo>
                <a:lnTo>
                  <a:pt x="490645" y="120933"/>
                </a:lnTo>
                <a:lnTo>
                  <a:pt x="492696" y="124775"/>
                </a:lnTo>
                <a:lnTo>
                  <a:pt x="493936" y="121527"/>
                </a:lnTo>
                <a:lnTo>
                  <a:pt x="493867" y="119103"/>
                </a:lnTo>
                <a:lnTo>
                  <a:pt x="486737" y="116412"/>
                </a:lnTo>
                <a:lnTo>
                  <a:pt x="473043" y="111147"/>
                </a:lnTo>
                <a:lnTo>
                  <a:pt x="455242" y="103627"/>
                </a:lnTo>
                <a:lnTo>
                  <a:pt x="435209" y="95489"/>
                </a:lnTo>
                <a:lnTo>
                  <a:pt x="413756" y="88684"/>
                </a:lnTo>
                <a:lnTo>
                  <a:pt x="389916" y="85527"/>
                </a:lnTo>
                <a:lnTo>
                  <a:pt x="361026" y="91308"/>
                </a:lnTo>
                <a:lnTo>
                  <a:pt x="333745" y="114144"/>
                </a:lnTo>
                <a:lnTo>
                  <a:pt x="321260" y="144716"/>
                </a:lnTo>
                <a:lnTo>
                  <a:pt x="318148" y="173695"/>
                </a:lnTo>
                <a:lnTo>
                  <a:pt x="318410" y="201189"/>
                </a:lnTo>
                <a:lnTo>
                  <a:pt x="319409" y="226781"/>
                </a:lnTo>
                <a:lnTo>
                  <a:pt x="319474" y="248536"/>
                </a:lnTo>
                <a:lnTo>
                  <a:pt x="317567" y="263446"/>
                </a:lnTo>
                <a:lnTo>
                  <a:pt x="314624" y="267291"/>
                </a:lnTo>
                <a:lnTo>
                  <a:pt x="317516" y="258220"/>
                </a:lnTo>
                <a:lnTo>
                  <a:pt x="326071" y="250585"/>
                </a:lnTo>
                <a:lnTo>
                  <a:pt x="322291" y="246948"/>
                </a:lnTo>
                <a:lnTo>
                  <a:pt x="307485" y="239200"/>
                </a:lnTo>
                <a:lnTo>
                  <a:pt x="287147" y="227374"/>
                </a:lnTo>
                <a:lnTo>
                  <a:pt x="264348" y="213723"/>
                </a:lnTo>
                <a:lnTo>
                  <a:pt x="240862" y="200546"/>
                </a:lnTo>
                <a:lnTo>
                  <a:pt x="217495" y="189745"/>
                </a:lnTo>
                <a:lnTo>
                  <a:pt x="193726" y="182858"/>
                </a:lnTo>
                <a:lnTo>
                  <a:pt x="167441" y="182291"/>
                </a:lnTo>
                <a:lnTo>
                  <a:pt x="139376" y="193262"/>
                </a:lnTo>
                <a:lnTo>
                  <a:pt x="119106" y="214655"/>
                </a:lnTo>
                <a:lnTo>
                  <a:pt x="108546" y="236740"/>
                </a:lnTo>
                <a:lnTo>
                  <a:pt x="102441" y="255852"/>
                </a:lnTo>
                <a:lnTo>
                  <a:pt x="97675" y="271167"/>
                </a:lnTo>
                <a:lnTo>
                  <a:pt x="93170" y="281545"/>
                </a:lnTo>
                <a:lnTo>
                  <a:pt x="86691" y="284110"/>
                </a:lnTo>
                <a:lnTo>
                  <a:pt x="82867" y="279448"/>
                </a:lnTo>
                <a:lnTo>
                  <a:pt x="83191" y="274273"/>
                </a:lnTo>
                <a:lnTo>
                  <a:pt x="81288" y="273023"/>
                </a:lnTo>
                <a:lnTo>
                  <a:pt x="73273" y="274645"/>
                </a:lnTo>
                <a:lnTo>
                  <a:pt x="59979" y="277546"/>
                </a:lnTo>
                <a:lnTo>
                  <a:pt x="43467" y="283098"/>
                </a:lnTo>
                <a:lnTo>
                  <a:pt x="26125" y="292708"/>
                </a:lnTo>
                <a:lnTo>
                  <a:pt x="10610" y="304434"/>
                </a:lnTo>
                <a:lnTo>
                  <a:pt x="5220" y="309242"/>
                </a:lnTo>
                <a:lnTo>
                  <a:pt x="1721" y="315225"/>
                </a:lnTo>
                <a:lnTo>
                  <a:pt x="15" y="321660"/>
                </a:lnTo>
                <a:lnTo>
                  <a:pt x="0" y="327824"/>
                </a:lnTo>
                <a:lnTo>
                  <a:pt x="1578" y="332992"/>
                </a:lnTo>
                <a:lnTo>
                  <a:pt x="4648" y="336443"/>
                </a:lnTo>
                <a:lnTo>
                  <a:pt x="9111" y="337451"/>
                </a:lnTo>
                <a:lnTo>
                  <a:pt x="14867" y="335296"/>
                </a:lnTo>
                <a:lnTo>
                  <a:pt x="14867" y="335296"/>
                </a:lnTo>
                <a:lnTo>
                  <a:pt x="26089" y="343333"/>
                </a:lnTo>
                <a:lnTo>
                  <a:pt x="37803" y="352965"/>
                </a:lnTo>
                <a:lnTo>
                  <a:pt x="51882" y="360997"/>
                </a:lnTo>
                <a:lnTo>
                  <a:pt x="69503" y="366897"/>
                </a:lnTo>
                <a:lnTo>
                  <a:pt x="91291" y="369737"/>
                </a:lnTo>
                <a:lnTo>
                  <a:pt x="116667" y="365665"/>
                </a:lnTo>
                <a:lnTo>
                  <a:pt x="140624" y="351835"/>
                </a:lnTo>
                <a:lnTo>
                  <a:pt x="156179" y="331709"/>
                </a:lnTo>
                <a:lnTo>
                  <a:pt x="164887" y="312103"/>
                </a:lnTo>
                <a:lnTo>
                  <a:pt x="172157" y="294847"/>
                </a:lnTo>
                <a:lnTo>
                  <a:pt x="177185" y="279360"/>
                </a:lnTo>
                <a:lnTo>
                  <a:pt x="180802" y="267555"/>
                </a:lnTo>
                <a:lnTo>
                  <a:pt x="182023" y="262017"/>
                </a:lnTo>
                <a:lnTo>
                  <a:pt x="177622" y="262329"/>
                </a:lnTo>
                <a:lnTo>
                  <a:pt x="171134" y="261353"/>
                </a:lnTo>
                <a:lnTo>
                  <a:pt x="173066" y="259468"/>
                </a:lnTo>
                <a:lnTo>
                  <a:pt x="184225" y="261999"/>
                </a:lnTo>
                <a:lnTo>
                  <a:pt x="201631" y="269973"/>
                </a:lnTo>
                <a:lnTo>
                  <a:pt x="223039" y="282165"/>
                </a:lnTo>
                <a:lnTo>
                  <a:pt x="246867" y="296657"/>
                </a:lnTo>
                <a:lnTo>
                  <a:pt x="272142" y="311349"/>
                </a:lnTo>
                <a:lnTo>
                  <a:pt x="299188" y="324103"/>
                </a:lnTo>
                <a:lnTo>
                  <a:pt x="331135" y="331164"/>
                </a:lnTo>
                <a:lnTo>
                  <a:pt x="367634" y="321773"/>
                </a:lnTo>
                <a:lnTo>
                  <a:pt x="389981" y="297360"/>
                </a:lnTo>
                <a:lnTo>
                  <a:pt x="398356" y="272841"/>
                </a:lnTo>
                <a:lnTo>
                  <a:pt x="401006" y="248567"/>
                </a:lnTo>
                <a:lnTo>
                  <a:pt x="401088" y="223874"/>
                </a:lnTo>
                <a:lnTo>
                  <a:pt x="400334" y="200182"/>
                </a:lnTo>
                <a:lnTo>
                  <a:pt x="400013" y="180268"/>
                </a:lnTo>
                <a:lnTo>
                  <a:pt x="400208" y="168062"/>
                </a:lnTo>
                <a:lnTo>
                  <a:pt x="397051" y="167087"/>
                </a:lnTo>
                <a:lnTo>
                  <a:pt x="386392" y="170047"/>
                </a:lnTo>
                <a:lnTo>
                  <a:pt x="381678" y="168040"/>
                </a:lnTo>
                <a:lnTo>
                  <a:pt x="388811" y="167975"/>
                </a:lnTo>
                <a:lnTo>
                  <a:pt x="403506" y="172543"/>
                </a:lnTo>
                <a:lnTo>
                  <a:pt x="422565" y="180488"/>
                </a:lnTo>
                <a:lnTo>
                  <a:pt x="444312" y="189781"/>
                </a:lnTo>
                <a:lnTo>
                  <a:pt x="468252" y="198267"/>
                </a:lnTo>
                <a:lnTo>
                  <a:pt x="494935" y="203212"/>
                </a:lnTo>
                <a:lnTo>
                  <a:pt x="523679" y="200421"/>
                </a:lnTo>
                <a:lnTo>
                  <a:pt x="548423" y="188312"/>
                </a:lnTo>
                <a:lnTo>
                  <a:pt x="569234" y="175700"/>
                </a:lnTo>
                <a:lnTo>
                  <a:pt x="586451" y="164364"/>
                </a:lnTo>
                <a:lnTo>
                  <a:pt x="600487" y="157133"/>
                </a:lnTo>
                <a:lnTo>
                  <a:pt x="611037" y="157807"/>
                </a:lnTo>
                <a:lnTo>
                  <a:pt x="615259" y="169134"/>
                </a:lnTo>
                <a:lnTo>
                  <a:pt x="627787" y="18871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Oval 33"/>
          <p:cNvSpPr/>
          <p:nvPr/>
        </p:nvSpPr>
        <p:spPr>
          <a:xfrm>
            <a:off x="9725543" y="538191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5" name="Oval 34"/>
          <p:cNvSpPr/>
          <p:nvPr/>
        </p:nvSpPr>
        <p:spPr>
          <a:xfrm>
            <a:off x="9670758" y="5514117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Oval 35"/>
          <p:cNvSpPr/>
          <p:nvPr/>
        </p:nvSpPr>
        <p:spPr>
          <a:xfrm>
            <a:off x="9543369" y="5496665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Oval 36"/>
          <p:cNvSpPr/>
          <p:nvPr/>
        </p:nvSpPr>
        <p:spPr>
          <a:xfrm>
            <a:off x="9465305" y="55437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Freeform 37"/>
          <p:cNvSpPr/>
          <p:nvPr/>
        </p:nvSpPr>
        <p:spPr>
          <a:xfrm>
            <a:off x="9566047" y="5324551"/>
            <a:ext cx="592489" cy="531798"/>
          </a:xfrm>
          <a:custGeom>
            <a:avLst/>
            <a:gdLst/>
            <a:ahLst/>
            <a:cxnLst/>
            <a:rect l="l" t="t" r="r" b="b"/>
            <a:pathLst>
              <a:path w="592489" h="531798">
                <a:moveTo>
                  <a:pt x="410582" y="0"/>
                </a:moveTo>
                <a:lnTo>
                  <a:pt x="414926" y="38686"/>
                </a:lnTo>
                <a:lnTo>
                  <a:pt x="412456" y="75216"/>
                </a:lnTo>
                <a:lnTo>
                  <a:pt x="416074" y="101920"/>
                </a:lnTo>
                <a:lnTo>
                  <a:pt x="421446" y="119965"/>
                </a:lnTo>
                <a:lnTo>
                  <a:pt x="426527" y="130763"/>
                </a:lnTo>
                <a:lnTo>
                  <a:pt x="429704" y="134795"/>
                </a:lnTo>
                <a:lnTo>
                  <a:pt x="429571" y="131752"/>
                </a:lnTo>
                <a:lnTo>
                  <a:pt x="428665" y="129496"/>
                </a:lnTo>
                <a:lnTo>
                  <a:pt x="421195" y="129088"/>
                </a:lnTo>
                <a:lnTo>
                  <a:pt x="406522" y="128331"/>
                </a:lnTo>
                <a:lnTo>
                  <a:pt x="386931" y="126702"/>
                </a:lnTo>
                <a:lnTo>
                  <a:pt x="364674" y="125191"/>
                </a:lnTo>
                <a:lnTo>
                  <a:pt x="341037" y="125509"/>
                </a:lnTo>
                <a:lnTo>
                  <a:pt x="315708" y="130418"/>
                </a:lnTo>
                <a:lnTo>
                  <a:pt x="288153" y="146072"/>
                </a:lnTo>
                <a:lnTo>
                  <a:pt x="267696" y="177497"/>
                </a:lnTo>
                <a:lnTo>
                  <a:pt x="263551" y="212124"/>
                </a:lnTo>
                <a:lnTo>
                  <a:pt x="268211" y="242670"/>
                </a:lnTo>
                <a:lnTo>
                  <a:pt x="275875" y="270619"/>
                </a:lnTo>
                <a:lnTo>
                  <a:pt x="283756" y="296285"/>
                </a:lnTo>
                <a:lnTo>
                  <a:pt x="289661" y="318272"/>
                </a:lnTo>
                <a:lnTo>
                  <a:pt x="291776" y="333938"/>
                </a:lnTo>
                <a:lnTo>
                  <a:pt x="289908" y="339027"/>
                </a:lnTo>
                <a:lnTo>
                  <a:pt x="289843" y="330077"/>
                </a:lnTo>
                <a:lnTo>
                  <a:pt x="295870" y="319828"/>
                </a:lnTo>
                <a:lnTo>
                  <a:pt x="292346" y="317229"/>
                </a:lnTo>
                <a:lnTo>
                  <a:pt x="276620" y="314566"/>
                </a:lnTo>
                <a:lnTo>
                  <a:pt x="253857" y="309728"/>
                </a:lnTo>
                <a:lnTo>
                  <a:pt x="227828" y="303850"/>
                </a:lnTo>
                <a:lnTo>
                  <a:pt x="200957" y="298643"/>
                </a:lnTo>
                <a:lnTo>
                  <a:pt x="174501" y="295789"/>
                </a:lnTo>
                <a:lnTo>
                  <a:pt x="148269" y="297157"/>
                </a:lnTo>
                <a:lnTo>
                  <a:pt x="121143" y="306192"/>
                </a:lnTo>
                <a:lnTo>
                  <a:pt x="96646" y="327404"/>
                </a:lnTo>
                <a:lnTo>
                  <a:pt x="83403" y="355511"/>
                </a:lnTo>
                <a:lnTo>
                  <a:pt x="79452" y="381190"/>
                </a:lnTo>
                <a:lnTo>
                  <a:pt x="78882" y="402743"/>
                </a:lnTo>
                <a:lnTo>
                  <a:pt x="78556" y="420203"/>
                </a:lnTo>
                <a:lnTo>
                  <a:pt x="77091" y="432780"/>
                </a:lnTo>
                <a:lnTo>
                  <a:pt x="71092" y="438368"/>
                </a:lnTo>
                <a:lnTo>
                  <a:pt x="65142" y="436030"/>
                </a:lnTo>
                <a:lnTo>
                  <a:pt x="63220" y="431239"/>
                </a:lnTo>
                <a:lnTo>
                  <a:pt x="61245" y="430541"/>
                </a:lnTo>
                <a:lnTo>
                  <a:pt x="54734" y="434943"/>
                </a:lnTo>
                <a:lnTo>
                  <a:pt x="43394" y="442747"/>
                </a:lnTo>
                <a:lnTo>
                  <a:pt x="29618" y="454585"/>
                </a:lnTo>
                <a:lnTo>
                  <a:pt x="16376" y="470973"/>
                </a:lnTo>
                <a:lnTo>
                  <a:pt x="5690" y="488849"/>
                </a:lnTo>
                <a:lnTo>
                  <a:pt x="1568" y="495507"/>
                </a:lnTo>
                <a:lnTo>
                  <a:pt x="0" y="502737"/>
                </a:lnTo>
                <a:lnTo>
                  <a:pt x="594" y="509836"/>
                </a:lnTo>
                <a:lnTo>
                  <a:pt x="2961" y="516102"/>
                </a:lnTo>
                <a:lnTo>
                  <a:pt x="6709" y="520833"/>
                </a:lnTo>
                <a:lnTo>
                  <a:pt x="11450" y="523328"/>
                </a:lnTo>
                <a:lnTo>
                  <a:pt x="16791" y="522883"/>
                </a:lnTo>
                <a:lnTo>
                  <a:pt x="22344" y="518799"/>
                </a:lnTo>
                <a:lnTo>
                  <a:pt x="22344" y="518799"/>
                </a:lnTo>
                <a:lnTo>
                  <a:pt x="36286" y="522980"/>
                </a:lnTo>
                <a:lnTo>
                  <a:pt x="50998" y="528667"/>
                </a:lnTo>
                <a:lnTo>
                  <a:pt x="67390" y="531798"/>
                </a:lnTo>
                <a:lnTo>
                  <a:pt x="86713" y="531339"/>
                </a:lnTo>
                <a:lnTo>
                  <a:pt x="109313" y="526083"/>
                </a:lnTo>
                <a:lnTo>
                  <a:pt x="132896" y="512527"/>
                </a:lnTo>
                <a:lnTo>
                  <a:pt x="151384" y="490242"/>
                </a:lnTo>
                <a:lnTo>
                  <a:pt x="159832" y="464998"/>
                </a:lnTo>
                <a:lnTo>
                  <a:pt x="162307" y="442346"/>
                </a:lnTo>
                <a:lnTo>
                  <a:pt x="164500" y="422345"/>
                </a:lnTo>
                <a:lnTo>
                  <a:pt x="165048" y="404722"/>
                </a:lnTo>
                <a:lnTo>
                  <a:pt x="165286" y="391131"/>
                </a:lnTo>
                <a:lnTo>
                  <a:pt x="165096" y="384327"/>
                </a:lnTo>
                <a:lnTo>
                  <a:pt x="161457" y="385210"/>
                </a:lnTo>
                <a:lnTo>
                  <a:pt x="154703" y="386528"/>
                </a:lnTo>
                <a:lnTo>
                  <a:pt x="154790" y="384195"/>
                </a:lnTo>
                <a:lnTo>
                  <a:pt x="165336" y="382808"/>
                </a:lnTo>
                <a:lnTo>
                  <a:pt x="183995" y="384706"/>
                </a:lnTo>
                <a:lnTo>
                  <a:pt x="208126" y="389551"/>
                </a:lnTo>
                <a:lnTo>
                  <a:pt x="235595" y="395971"/>
                </a:lnTo>
                <a:lnTo>
                  <a:pt x="264919" y="402162"/>
                </a:lnTo>
                <a:lnTo>
                  <a:pt x="295970" y="405747"/>
                </a:lnTo>
                <a:lnTo>
                  <a:pt x="330552" y="401588"/>
                </a:lnTo>
                <a:lnTo>
                  <a:pt x="363659" y="379852"/>
                </a:lnTo>
                <a:lnTo>
                  <a:pt x="378644" y="348582"/>
                </a:lnTo>
                <a:lnTo>
                  <a:pt x="380298" y="320971"/>
                </a:lnTo>
                <a:lnTo>
                  <a:pt x="376359" y="295316"/>
                </a:lnTo>
                <a:lnTo>
                  <a:pt x="369794" y="270204"/>
                </a:lnTo>
                <a:lnTo>
                  <a:pt x="362720" y="246534"/>
                </a:lnTo>
                <a:lnTo>
                  <a:pt x="357124" y="226673"/>
                </a:lnTo>
                <a:lnTo>
                  <a:pt x="354082" y="214415"/>
                </a:lnTo>
                <a:lnTo>
                  <a:pt x="350825" y="213970"/>
                </a:lnTo>
                <a:lnTo>
                  <a:pt x="341649" y="219683"/>
                </a:lnTo>
                <a:lnTo>
                  <a:pt x="336140" y="219316"/>
                </a:lnTo>
                <a:lnTo>
                  <a:pt x="342548" y="216931"/>
                </a:lnTo>
                <a:lnTo>
                  <a:pt x="358032" y="216602"/>
                </a:lnTo>
                <a:lnTo>
                  <a:pt x="379110" y="218240"/>
                </a:lnTo>
                <a:lnTo>
                  <a:pt x="403535" y="220372"/>
                </a:lnTo>
                <a:lnTo>
                  <a:pt x="430190" y="220957"/>
                </a:lnTo>
                <a:lnTo>
                  <a:pt x="458650" y="217030"/>
                </a:lnTo>
                <a:lnTo>
                  <a:pt x="486603" y="204889"/>
                </a:lnTo>
                <a:lnTo>
                  <a:pt x="507819" y="185197"/>
                </a:lnTo>
                <a:lnTo>
                  <a:pt x="525636" y="166541"/>
                </a:lnTo>
                <a:lnTo>
                  <a:pt x="540489" y="150267"/>
                </a:lnTo>
                <a:lnTo>
                  <a:pt x="553289" y="139131"/>
                </a:lnTo>
                <a:lnTo>
                  <a:pt x="564726" y="137004"/>
                </a:lnTo>
                <a:lnTo>
                  <a:pt x="572916" y="147262"/>
                </a:lnTo>
                <a:lnTo>
                  <a:pt x="592489" y="163789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Freeform 38"/>
          <p:cNvSpPr/>
          <p:nvPr/>
        </p:nvSpPr>
        <p:spPr>
          <a:xfrm>
            <a:off x="9544651" y="5303155"/>
            <a:ext cx="592489" cy="531798"/>
          </a:xfrm>
          <a:custGeom>
            <a:avLst/>
            <a:gdLst/>
            <a:ahLst/>
            <a:cxnLst/>
            <a:rect l="l" t="t" r="r" b="b"/>
            <a:pathLst>
              <a:path w="592489" h="531798">
                <a:moveTo>
                  <a:pt x="410582" y="0"/>
                </a:moveTo>
                <a:lnTo>
                  <a:pt x="414926" y="38686"/>
                </a:lnTo>
                <a:lnTo>
                  <a:pt x="412456" y="75216"/>
                </a:lnTo>
                <a:lnTo>
                  <a:pt x="416074" y="101920"/>
                </a:lnTo>
                <a:lnTo>
                  <a:pt x="421446" y="119965"/>
                </a:lnTo>
                <a:lnTo>
                  <a:pt x="426527" y="130763"/>
                </a:lnTo>
                <a:lnTo>
                  <a:pt x="429704" y="134795"/>
                </a:lnTo>
                <a:lnTo>
                  <a:pt x="429571" y="131752"/>
                </a:lnTo>
                <a:lnTo>
                  <a:pt x="428665" y="129496"/>
                </a:lnTo>
                <a:lnTo>
                  <a:pt x="421195" y="129088"/>
                </a:lnTo>
                <a:lnTo>
                  <a:pt x="406522" y="128331"/>
                </a:lnTo>
                <a:lnTo>
                  <a:pt x="386931" y="126702"/>
                </a:lnTo>
                <a:lnTo>
                  <a:pt x="364674" y="125191"/>
                </a:lnTo>
                <a:lnTo>
                  <a:pt x="341037" y="125509"/>
                </a:lnTo>
                <a:lnTo>
                  <a:pt x="315708" y="130418"/>
                </a:lnTo>
                <a:lnTo>
                  <a:pt x="288153" y="146072"/>
                </a:lnTo>
                <a:lnTo>
                  <a:pt x="267696" y="177497"/>
                </a:lnTo>
                <a:lnTo>
                  <a:pt x="263551" y="212124"/>
                </a:lnTo>
                <a:lnTo>
                  <a:pt x="268211" y="242670"/>
                </a:lnTo>
                <a:lnTo>
                  <a:pt x="275875" y="270619"/>
                </a:lnTo>
                <a:lnTo>
                  <a:pt x="283756" y="296285"/>
                </a:lnTo>
                <a:lnTo>
                  <a:pt x="289661" y="318272"/>
                </a:lnTo>
                <a:lnTo>
                  <a:pt x="291776" y="333938"/>
                </a:lnTo>
                <a:lnTo>
                  <a:pt x="289908" y="339027"/>
                </a:lnTo>
                <a:lnTo>
                  <a:pt x="289843" y="330077"/>
                </a:lnTo>
                <a:lnTo>
                  <a:pt x="295870" y="319828"/>
                </a:lnTo>
                <a:lnTo>
                  <a:pt x="292346" y="317229"/>
                </a:lnTo>
                <a:lnTo>
                  <a:pt x="276620" y="314566"/>
                </a:lnTo>
                <a:lnTo>
                  <a:pt x="253857" y="309728"/>
                </a:lnTo>
                <a:lnTo>
                  <a:pt x="227828" y="303850"/>
                </a:lnTo>
                <a:lnTo>
                  <a:pt x="200957" y="298643"/>
                </a:lnTo>
                <a:lnTo>
                  <a:pt x="174501" y="295789"/>
                </a:lnTo>
                <a:lnTo>
                  <a:pt x="148269" y="297157"/>
                </a:lnTo>
                <a:lnTo>
                  <a:pt x="121143" y="306192"/>
                </a:lnTo>
                <a:lnTo>
                  <a:pt x="96646" y="327404"/>
                </a:lnTo>
                <a:lnTo>
                  <a:pt x="83403" y="355511"/>
                </a:lnTo>
                <a:lnTo>
                  <a:pt x="79452" y="381190"/>
                </a:lnTo>
                <a:lnTo>
                  <a:pt x="78882" y="402743"/>
                </a:lnTo>
                <a:lnTo>
                  <a:pt x="78556" y="420203"/>
                </a:lnTo>
                <a:lnTo>
                  <a:pt x="77091" y="432780"/>
                </a:lnTo>
                <a:lnTo>
                  <a:pt x="71092" y="438368"/>
                </a:lnTo>
                <a:lnTo>
                  <a:pt x="65142" y="436030"/>
                </a:lnTo>
                <a:lnTo>
                  <a:pt x="63220" y="431239"/>
                </a:lnTo>
                <a:lnTo>
                  <a:pt x="61245" y="430541"/>
                </a:lnTo>
                <a:lnTo>
                  <a:pt x="54734" y="434943"/>
                </a:lnTo>
                <a:lnTo>
                  <a:pt x="43394" y="442747"/>
                </a:lnTo>
                <a:lnTo>
                  <a:pt x="29618" y="454585"/>
                </a:lnTo>
                <a:lnTo>
                  <a:pt x="16376" y="470973"/>
                </a:lnTo>
                <a:lnTo>
                  <a:pt x="5690" y="488849"/>
                </a:lnTo>
                <a:lnTo>
                  <a:pt x="1568" y="495507"/>
                </a:lnTo>
                <a:lnTo>
                  <a:pt x="0" y="502737"/>
                </a:lnTo>
                <a:lnTo>
                  <a:pt x="594" y="509836"/>
                </a:lnTo>
                <a:lnTo>
                  <a:pt x="2961" y="516102"/>
                </a:lnTo>
                <a:lnTo>
                  <a:pt x="6709" y="520833"/>
                </a:lnTo>
                <a:lnTo>
                  <a:pt x="11450" y="523328"/>
                </a:lnTo>
                <a:lnTo>
                  <a:pt x="16791" y="522883"/>
                </a:lnTo>
                <a:lnTo>
                  <a:pt x="22344" y="518799"/>
                </a:lnTo>
                <a:lnTo>
                  <a:pt x="22344" y="518799"/>
                </a:lnTo>
                <a:lnTo>
                  <a:pt x="36286" y="522980"/>
                </a:lnTo>
                <a:lnTo>
                  <a:pt x="50998" y="528667"/>
                </a:lnTo>
                <a:lnTo>
                  <a:pt x="67390" y="531798"/>
                </a:lnTo>
                <a:lnTo>
                  <a:pt x="86713" y="531339"/>
                </a:lnTo>
                <a:lnTo>
                  <a:pt x="109313" y="526083"/>
                </a:lnTo>
                <a:lnTo>
                  <a:pt x="132896" y="512527"/>
                </a:lnTo>
                <a:lnTo>
                  <a:pt x="151384" y="490242"/>
                </a:lnTo>
                <a:lnTo>
                  <a:pt x="159832" y="464998"/>
                </a:lnTo>
                <a:lnTo>
                  <a:pt x="162307" y="442346"/>
                </a:lnTo>
                <a:lnTo>
                  <a:pt x="164500" y="422345"/>
                </a:lnTo>
                <a:lnTo>
                  <a:pt x="165048" y="404722"/>
                </a:lnTo>
                <a:lnTo>
                  <a:pt x="165286" y="391131"/>
                </a:lnTo>
                <a:lnTo>
                  <a:pt x="165096" y="384327"/>
                </a:lnTo>
                <a:lnTo>
                  <a:pt x="161457" y="385210"/>
                </a:lnTo>
                <a:lnTo>
                  <a:pt x="154703" y="386528"/>
                </a:lnTo>
                <a:lnTo>
                  <a:pt x="154790" y="384195"/>
                </a:lnTo>
                <a:lnTo>
                  <a:pt x="165336" y="382808"/>
                </a:lnTo>
                <a:lnTo>
                  <a:pt x="183995" y="384706"/>
                </a:lnTo>
                <a:lnTo>
                  <a:pt x="208126" y="389551"/>
                </a:lnTo>
                <a:lnTo>
                  <a:pt x="235595" y="395971"/>
                </a:lnTo>
                <a:lnTo>
                  <a:pt x="264919" y="402162"/>
                </a:lnTo>
                <a:lnTo>
                  <a:pt x="295970" y="405747"/>
                </a:lnTo>
                <a:lnTo>
                  <a:pt x="330552" y="401588"/>
                </a:lnTo>
                <a:lnTo>
                  <a:pt x="363659" y="379852"/>
                </a:lnTo>
                <a:lnTo>
                  <a:pt x="378644" y="348582"/>
                </a:lnTo>
                <a:lnTo>
                  <a:pt x="380298" y="320971"/>
                </a:lnTo>
                <a:lnTo>
                  <a:pt x="376359" y="295316"/>
                </a:lnTo>
                <a:lnTo>
                  <a:pt x="369794" y="270204"/>
                </a:lnTo>
                <a:lnTo>
                  <a:pt x="362720" y="246534"/>
                </a:lnTo>
                <a:lnTo>
                  <a:pt x="357124" y="226673"/>
                </a:lnTo>
                <a:lnTo>
                  <a:pt x="354082" y="214415"/>
                </a:lnTo>
                <a:lnTo>
                  <a:pt x="350825" y="213970"/>
                </a:lnTo>
                <a:lnTo>
                  <a:pt x="341649" y="219683"/>
                </a:lnTo>
                <a:lnTo>
                  <a:pt x="336140" y="219316"/>
                </a:lnTo>
                <a:lnTo>
                  <a:pt x="342548" y="216931"/>
                </a:lnTo>
                <a:lnTo>
                  <a:pt x="358032" y="216602"/>
                </a:lnTo>
                <a:lnTo>
                  <a:pt x="379110" y="218240"/>
                </a:lnTo>
                <a:lnTo>
                  <a:pt x="403535" y="220372"/>
                </a:lnTo>
                <a:lnTo>
                  <a:pt x="430190" y="220957"/>
                </a:lnTo>
                <a:lnTo>
                  <a:pt x="458650" y="217030"/>
                </a:lnTo>
                <a:lnTo>
                  <a:pt x="486603" y="204889"/>
                </a:lnTo>
                <a:lnTo>
                  <a:pt x="507819" y="185197"/>
                </a:lnTo>
                <a:lnTo>
                  <a:pt x="525636" y="166541"/>
                </a:lnTo>
                <a:lnTo>
                  <a:pt x="540489" y="150267"/>
                </a:lnTo>
                <a:lnTo>
                  <a:pt x="553289" y="139131"/>
                </a:lnTo>
                <a:lnTo>
                  <a:pt x="564726" y="137004"/>
                </a:lnTo>
                <a:lnTo>
                  <a:pt x="572916" y="147262"/>
                </a:lnTo>
                <a:lnTo>
                  <a:pt x="592489" y="163789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0" name="Oval 39"/>
          <p:cNvSpPr/>
          <p:nvPr/>
        </p:nvSpPr>
        <p:spPr>
          <a:xfrm>
            <a:off x="9863211" y="543125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Oval 40"/>
          <p:cNvSpPr/>
          <p:nvPr/>
        </p:nvSpPr>
        <p:spPr>
          <a:xfrm>
            <a:off x="9842531" y="558535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Oval 41"/>
          <p:cNvSpPr/>
          <p:nvPr/>
        </p:nvSpPr>
        <p:spPr>
          <a:xfrm>
            <a:off x="9710942" y="561375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Oval 42"/>
          <p:cNvSpPr/>
          <p:nvPr/>
        </p:nvSpPr>
        <p:spPr>
          <a:xfrm>
            <a:off x="9645118" y="5693291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Freeform 43"/>
          <p:cNvSpPr/>
          <p:nvPr/>
        </p:nvSpPr>
        <p:spPr>
          <a:xfrm>
            <a:off x="9809273" y="5345477"/>
            <a:ext cx="511696" cy="714360"/>
          </a:xfrm>
          <a:custGeom>
            <a:avLst/>
            <a:gdLst/>
            <a:ahLst/>
            <a:cxnLst/>
            <a:rect l="l" t="t" r="r" b="b"/>
            <a:pathLst>
              <a:path w="511696" h="714360">
                <a:moveTo>
                  <a:pt x="261687" y="0"/>
                </a:moveTo>
                <a:lnTo>
                  <a:pt x="278759" y="39771"/>
                </a:lnTo>
                <a:lnTo>
                  <a:pt x="287003" y="78947"/>
                </a:lnTo>
                <a:lnTo>
                  <a:pt x="298463" y="106568"/>
                </a:lnTo>
                <a:lnTo>
                  <a:pt x="309382" y="124790"/>
                </a:lnTo>
                <a:lnTo>
                  <a:pt x="318061" y="135663"/>
                </a:lnTo>
                <a:lnTo>
                  <a:pt x="322662" y="140336"/>
                </a:lnTo>
                <a:lnTo>
                  <a:pt x="321018" y="138664"/>
                </a:lnTo>
                <a:lnTo>
                  <a:pt x="318833" y="137348"/>
                </a:lnTo>
                <a:lnTo>
                  <a:pt x="311191" y="139528"/>
                </a:lnTo>
                <a:lnTo>
                  <a:pt x="296420" y="143765"/>
                </a:lnTo>
                <a:lnTo>
                  <a:pt x="276278" y="148888"/>
                </a:lnTo>
                <a:lnTo>
                  <a:pt x="253174" y="155173"/>
                </a:lnTo>
                <a:lnTo>
                  <a:pt x="228861" y="164029"/>
                </a:lnTo>
                <a:lnTo>
                  <a:pt x="204009" y="178539"/>
                </a:lnTo>
                <a:lnTo>
                  <a:pt x="180717" y="204742"/>
                </a:lnTo>
                <a:lnTo>
                  <a:pt x="169440" y="243605"/>
                </a:lnTo>
                <a:lnTo>
                  <a:pt x="174706" y="281211"/>
                </a:lnTo>
                <a:lnTo>
                  <a:pt x="187829" y="312524"/>
                </a:lnTo>
                <a:lnTo>
                  <a:pt x="203376" y="340123"/>
                </a:lnTo>
                <a:lnTo>
                  <a:pt x="218481" y="365074"/>
                </a:lnTo>
                <a:lnTo>
                  <a:pt x="230517" y="386636"/>
                </a:lnTo>
                <a:lnTo>
                  <a:pt x="236976" y="402689"/>
                </a:lnTo>
                <a:lnTo>
                  <a:pt x="236627" y="409222"/>
                </a:lnTo>
                <a:lnTo>
                  <a:pt x="233862" y="401842"/>
                </a:lnTo>
                <a:lnTo>
                  <a:pt x="236038" y="390431"/>
                </a:lnTo>
                <a:lnTo>
                  <a:pt x="232451" y="388547"/>
                </a:lnTo>
                <a:lnTo>
                  <a:pt x="216999" y="391057"/>
                </a:lnTo>
                <a:lnTo>
                  <a:pt x="193468" y="393977"/>
                </a:lnTo>
                <a:lnTo>
                  <a:pt x="165953" y="397046"/>
                </a:lnTo>
                <a:lnTo>
                  <a:pt x="137397" y="401211"/>
                </a:lnTo>
                <a:lnTo>
                  <a:pt x="109516" y="407894"/>
                </a:lnTo>
                <a:lnTo>
                  <a:pt x="82727" y="419336"/>
                </a:lnTo>
                <a:lnTo>
                  <a:pt x="57671" y="439537"/>
                </a:lnTo>
                <a:lnTo>
                  <a:pt x="40177" y="470607"/>
                </a:lnTo>
                <a:lnTo>
                  <a:pt x="35809" y="504007"/>
                </a:lnTo>
                <a:lnTo>
                  <a:pt x="39469" y="532358"/>
                </a:lnTo>
                <a:lnTo>
                  <a:pt x="45278" y="555750"/>
                </a:lnTo>
                <a:lnTo>
                  <a:pt x="50206" y="574953"/>
                </a:lnTo>
                <a:lnTo>
                  <a:pt x="52634" y="589600"/>
                </a:lnTo>
                <a:lnTo>
                  <a:pt x="48132" y="598777"/>
                </a:lnTo>
                <a:lnTo>
                  <a:pt x="40858" y="600254"/>
                </a:lnTo>
                <a:lnTo>
                  <a:pt x="36550" y="597578"/>
                </a:lnTo>
                <a:lnTo>
                  <a:pt x="34028" y="598131"/>
                </a:lnTo>
                <a:lnTo>
                  <a:pt x="29424" y="605168"/>
                </a:lnTo>
                <a:lnTo>
                  <a:pt x="21404" y="617629"/>
                </a:lnTo>
                <a:lnTo>
                  <a:pt x="12446" y="635419"/>
                </a:lnTo>
                <a:lnTo>
                  <a:pt x="5810" y="657882"/>
                </a:lnTo>
                <a:lnTo>
                  <a:pt x="2305" y="680918"/>
                </a:lnTo>
                <a:lnTo>
                  <a:pt x="0" y="689359"/>
                </a:lnTo>
                <a:lnTo>
                  <a:pt x="844" y="697423"/>
                </a:lnTo>
                <a:lnTo>
                  <a:pt x="4131" y="704532"/>
                </a:lnTo>
                <a:lnTo>
                  <a:pt x="9154" y="710110"/>
                </a:lnTo>
                <a:lnTo>
                  <a:pt x="15206" y="713578"/>
                </a:lnTo>
                <a:lnTo>
                  <a:pt x="21579" y="714360"/>
                </a:lnTo>
                <a:lnTo>
                  <a:pt x="27568" y="711877"/>
                </a:lnTo>
                <a:lnTo>
                  <a:pt x="32465" y="705553"/>
                </a:lnTo>
                <a:lnTo>
                  <a:pt x="32465" y="705553"/>
                </a:lnTo>
                <a:lnTo>
                  <a:pt x="48732" y="704382"/>
                </a:lnTo>
                <a:lnTo>
                  <a:pt x="66090" y="704698"/>
                </a:lnTo>
                <a:lnTo>
                  <a:pt x="83953" y="701721"/>
                </a:lnTo>
                <a:lnTo>
                  <a:pt x="103418" y="693737"/>
                </a:lnTo>
                <a:lnTo>
                  <a:pt x="124396" y="679402"/>
                </a:lnTo>
                <a:lnTo>
                  <a:pt x="143034" y="656426"/>
                </a:lnTo>
                <a:lnTo>
                  <a:pt x="153461" y="627087"/>
                </a:lnTo>
                <a:lnTo>
                  <a:pt x="153414" y="598239"/>
                </a:lnTo>
                <a:lnTo>
                  <a:pt x="148738" y="573482"/>
                </a:lnTo>
                <a:lnTo>
                  <a:pt x="144984" y="551264"/>
                </a:lnTo>
                <a:lnTo>
                  <a:pt x="140276" y="531918"/>
                </a:lnTo>
                <a:lnTo>
                  <a:pt x="136410" y="516741"/>
                </a:lnTo>
                <a:lnTo>
                  <a:pt x="134152" y="508356"/>
                </a:lnTo>
                <a:lnTo>
                  <a:pt x="131249" y="508621"/>
                </a:lnTo>
                <a:lnTo>
                  <a:pt x="125494" y="511567"/>
                </a:lnTo>
                <a:lnTo>
                  <a:pt x="124120" y="509469"/>
                </a:lnTo>
                <a:lnTo>
                  <a:pt x="133076" y="504495"/>
                </a:lnTo>
                <a:lnTo>
                  <a:pt x="151462" y="499895"/>
                </a:lnTo>
                <a:lnTo>
                  <a:pt x="176614" y="496405"/>
                </a:lnTo>
                <a:lnTo>
                  <a:pt x="205985" y="493370"/>
                </a:lnTo>
                <a:lnTo>
                  <a:pt x="237614" y="489344"/>
                </a:lnTo>
                <a:lnTo>
                  <a:pt x="270693" y="481675"/>
                </a:lnTo>
                <a:lnTo>
                  <a:pt x="304784" y="464318"/>
                </a:lnTo>
                <a:lnTo>
                  <a:pt x="330830" y="430699"/>
                </a:lnTo>
                <a:lnTo>
                  <a:pt x="336861" y="393760"/>
                </a:lnTo>
                <a:lnTo>
                  <a:pt x="330866" y="363689"/>
                </a:lnTo>
                <a:lnTo>
                  <a:pt x="319692" y="337293"/>
                </a:lnTo>
                <a:lnTo>
                  <a:pt x="306075" y="312493"/>
                </a:lnTo>
                <a:lnTo>
                  <a:pt x="292449" y="289582"/>
                </a:lnTo>
                <a:lnTo>
                  <a:pt x="281440" y="270379"/>
                </a:lnTo>
                <a:lnTo>
                  <a:pt x="275036" y="258318"/>
                </a:lnTo>
                <a:lnTo>
                  <a:pt x="271611" y="257835"/>
                </a:lnTo>
                <a:lnTo>
                  <a:pt x="264749" y="265003"/>
                </a:lnTo>
                <a:lnTo>
                  <a:pt x="259440" y="266127"/>
                </a:lnTo>
                <a:lnTo>
                  <a:pt x="264796" y="261520"/>
                </a:lnTo>
                <a:lnTo>
                  <a:pt x="280011" y="255807"/>
                </a:lnTo>
                <a:lnTo>
                  <a:pt x="301776" y="250126"/>
                </a:lnTo>
                <a:lnTo>
                  <a:pt x="327402" y="243722"/>
                </a:lnTo>
                <a:lnTo>
                  <a:pt x="355066" y="234807"/>
                </a:lnTo>
                <a:lnTo>
                  <a:pt x="383122" y="220548"/>
                </a:lnTo>
                <a:lnTo>
                  <a:pt x="407792" y="198480"/>
                </a:lnTo>
                <a:lnTo>
                  <a:pt x="423610" y="171475"/>
                </a:lnTo>
                <a:lnTo>
                  <a:pt x="437287" y="146725"/>
                </a:lnTo>
                <a:lnTo>
                  <a:pt x="448971" y="125215"/>
                </a:lnTo>
                <a:lnTo>
                  <a:pt x="459992" y="109638"/>
                </a:lnTo>
                <a:lnTo>
                  <a:pt x="472090" y="103720"/>
                </a:lnTo>
                <a:lnTo>
                  <a:pt x="484587" y="111120"/>
                </a:lnTo>
                <a:lnTo>
                  <a:pt x="511696" y="121937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5" name="Freeform 44"/>
          <p:cNvSpPr/>
          <p:nvPr/>
        </p:nvSpPr>
        <p:spPr>
          <a:xfrm>
            <a:off x="9787877" y="5324081"/>
            <a:ext cx="511696" cy="714360"/>
          </a:xfrm>
          <a:custGeom>
            <a:avLst/>
            <a:gdLst/>
            <a:ahLst/>
            <a:cxnLst/>
            <a:rect l="l" t="t" r="r" b="b"/>
            <a:pathLst>
              <a:path w="511696" h="714360">
                <a:moveTo>
                  <a:pt x="261687" y="0"/>
                </a:moveTo>
                <a:lnTo>
                  <a:pt x="278759" y="39771"/>
                </a:lnTo>
                <a:lnTo>
                  <a:pt x="287003" y="78947"/>
                </a:lnTo>
                <a:lnTo>
                  <a:pt x="298463" y="106568"/>
                </a:lnTo>
                <a:lnTo>
                  <a:pt x="309382" y="124790"/>
                </a:lnTo>
                <a:lnTo>
                  <a:pt x="318061" y="135663"/>
                </a:lnTo>
                <a:lnTo>
                  <a:pt x="322662" y="140336"/>
                </a:lnTo>
                <a:lnTo>
                  <a:pt x="321018" y="138664"/>
                </a:lnTo>
                <a:lnTo>
                  <a:pt x="318833" y="137348"/>
                </a:lnTo>
                <a:lnTo>
                  <a:pt x="311191" y="139528"/>
                </a:lnTo>
                <a:lnTo>
                  <a:pt x="296420" y="143765"/>
                </a:lnTo>
                <a:lnTo>
                  <a:pt x="276278" y="148888"/>
                </a:lnTo>
                <a:lnTo>
                  <a:pt x="253174" y="155173"/>
                </a:lnTo>
                <a:lnTo>
                  <a:pt x="228861" y="164029"/>
                </a:lnTo>
                <a:lnTo>
                  <a:pt x="204009" y="178539"/>
                </a:lnTo>
                <a:lnTo>
                  <a:pt x="180717" y="204742"/>
                </a:lnTo>
                <a:lnTo>
                  <a:pt x="169440" y="243605"/>
                </a:lnTo>
                <a:lnTo>
                  <a:pt x="174706" y="281211"/>
                </a:lnTo>
                <a:lnTo>
                  <a:pt x="187829" y="312524"/>
                </a:lnTo>
                <a:lnTo>
                  <a:pt x="203376" y="340123"/>
                </a:lnTo>
                <a:lnTo>
                  <a:pt x="218481" y="365074"/>
                </a:lnTo>
                <a:lnTo>
                  <a:pt x="230517" y="386636"/>
                </a:lnTo>
                <a:lnTo>
                  <a:pt x="236976" y="402689"/>
                </a:lnTo>
                <a:lnTo>
                  <a:pt x="236627" y="409222"/>
                </a:lnTo>
                <a:lnTo>
                  <a:pt x="233862" y="401842"/>
                </a:lnTo>
                <a:lnTo>
                  <a:pt x="236038" y="390431"/>
                </a:lnTo>
                <a:lnTo>
                  <a:pt x="232451" y="388547"/>
                </a:lnTo>
                <a:lnTo>
                  <a:pt x="216999" y="391057"/>
                </a:lnTo>
                <a:lnTo>
                  <a:pt x="193468" y="393977"/>
                </a:lnTo>
                <a:lnTo>
                  <a:pt x="165953" y="397046"/>
                </a:lnTo>
                <a:lnTo>
                  <a:pt x="137397" y="401211"/>
                </a:lnTo>
                <a:lnTo>
                  <a:pt x="109516" y="407894"/>
                </a:lnTo>
                <a:lnTo>
                  <a:pt x="82727" y="419336"/>
                </a:lnTo>
                <a:lnTo>
                  <a:pt x="57671" y="439537"/>
                </a:lnTo>
                <a:lnTo>
                  <a:pt x="40177" y="470607"/>
                </a:lnTo>
                <a:lnTo>
                  <a:pt x="35809" y="504007"/>
                </a:lnTo>
                <a:lnTo>
                  <a:pt x="39469" y="532358"/>
                </a:lnTo>
                <a:lnTo>
                  <a:pt x="45278" y="555750"/>
                </a:lnTo>
                <a:lnTo>
                  <a:pt x="50206" y="574953"/>
                </a:lnTo>
                <a:lnTo>
                  <a:pt x="52634" y="589600"/>
                </a:lnTo>
                <a:lnTo>
                  <a:pt x="48132" y="598777"/>
                </a:lnTo>
                <a:lnTo>
                  <a:pt x="40858" y="600254"/>
                </a:lnTo>
                <a:lnTo>
                  <a:pt x="36550" y="597578"/>
                </a:lnTo>
                <a:lnTo>
                  <a:pt x="34028" y="598131"/>
                </a:lnTo>
                <a:lnTo>
                  <a:pt x="29424" y="605168"/>
                </a:lnTo>
                <a:lnTo>
                  <a:pt x="21404" y="617629"/>
                </a:lnTo>
                <a:lnTo>
                  <a:pt x="12446" y="635419"/>
                </a:lnTo>
                <a:lnTo>
                  <a:pt x="5810" y="657882"/>
                </a:lnTo>
                <a:lnTo>
                  <a:pt x="2305" y="680918"/>
                </a:lnTo>
                <a:lnTo>
                  <a:pt x="0" y="689359"/>
                </a:lnTo>
                <a:lnTo>
                  <a:pt x="844" y="697423"/>
                </a:lnTo>
                <a:lnTo>
                  <a:pt x="4131" y="704532"/>
                </a:lnTo>
                <a:lnTo>
                  <a:pt x="9154" y="710110"/>
                </a:lnTo>
                <a:lnTo>
                  <a:pt x="15206" y="713578"/>
                </a:lnTo>
                <a:lnTo>
                  <a:pt x="21579" y="714360"/>
                </a:lnTo>
                <a:lnTo>
                  <a:pt x="27568" y="711877"/>
                </a:lnTo>
                <a:lnTo>
                  <a:pt x="32465" y="705553"/>
                </a:lnTo>
                <a:lnTo>
                  <a:pt x="32465" y="705553"/>
                </a:lnTo>
                <a:lnTo>
                  <a:pt x="48732" y="704382"/>
                </a:lnTo>
                <a:lnTo>
                  <a:pt x="66090" y="704698"/>
                </a:lnTo>
                <a:lnTo>
                  <a:pt x="83953" y="701721"/>
                </a:lnTo>
                <a:lnTo>
                  <a:pt x="103418" y="693737"/>
                </a:lnTo>
                <a:lnTo>
                  <a:pt x="124396" y="679402"/>
                </a:lnTo>
                <a:lnTo>
                  <a:pt x="143034" y="656426"/>
                </a:lnTo>
                <a:lnTo>
                  <a:pt x="153461" y="627087"/>
                </a:lnTo>
                <a:lnTo>
                  <a:pt x="153414" y="598239"/>
                </a:lnTo>
                <a:lnTo>
                  <a:pt x="148738" y="573482"/>
                </a:lnTo>
                <a:lnTo>
                  <a:pt x="144984" y="551264"/>
                </a:lnTo>
                <a:lnTo>
                  <a:pt x="140276" y="531918"/>
                </a:lnTo>
                <a:lnTo>
                  <a:pt x="136410" y="516741"/>
                </a:lnTo>
                <a:lnTo>
                  <a:pt x="134152" y="508356"/>
                </a:lnTo>
                <a:lnTo>
                  <a:pt x="131249" y="508621"/>
                </a:lnTo>
                <a:lnTo>
                  <a:pt x="125494" y="511567"/>
                </a:lnTo>
                <a:lnTo>
                  <a:pt x="124120" y="509469"/>
                </a:lnTo>
                <a:lnTo>
                  <a:pt x="133076" y="504495"/>
                </a:lnTo>
                <a:lnTo>
                  <a:pt x="151462" y="499895"/>
                </a:lnTo>
                <a:lnTo>
                  <a:pt x="176614" y="496405"/>
                </a:lnTo>
                <a:lnTo>
                  <a:pt x="205985" y="493370"/>
                </a:lnTo>
                <a:lnTo>
                  <a:pt x="237614" y="489344"/>
                </a:lnTo>
                <a:lnTo>
                  <a:pt x="270693" y="481675"/>
                </a:lnTo>
                <a:lnTo>
                  <a:pt x="304784" y="464318"/>
                </a:lnTo>
                <a:lnTo>
                  <a:pt x="330830" y="430699"/>
                </a:lnTo>
                <a:lnTo>
                  <a:pt x="336861" y="393760"/>
                </a:lnTo>
                <a:lnTo>
                  <a:pt x="330866" y="363689"/>
                </a:lnTo>
                <a:lnTo>
                  <a:pt x="319692" y="337293"/>
                </a:lnTo>
                <a:lnTo>
                  <a:pt x="306075" y="312493"/>
                </a:lnTo>
                <a:lnTo>
                  <a:pt x="292449" y="289582"/>
                </a:lnTo>
                <a:lnTo>
                  <a:pt x="281440" y="270379"/>
                </a:lnTo>
                <a:lnTo>
                  <a:pt x="275036" y="258318"/>
                </a:lnTo>
                <a:lnTo>
                  <a:pt x="271611" y="257835"/>
                </a:lnTo>
                <a:lnTo>
                  <a:pt x="264749" y="265003"/>
                </a:lnTo>
                <a:lnTo>
                  <a:pt x="259440" y="266127"/>
                </a:lnTo>
                <a:lnTo>
                  <a:pt x="264796" y="261520"/>
                </a:lnTo>
                <a:lnTo>
                  <a:pt x="280011" y="255807"/>
                </a:lnTo>
                <a:lnTo>
                  <a:pt x="301776" y="250126"/>
                </a:lnTo>
                <a:lnTo>
                  <a:pt x="327402" y="243722"/>
                </a:lnTo>
                <a:lnTo>
                  <a:pt x="355066" y="234807"/>
                </a:lnTo>
                <a:lnTo>
                  <a:pt x="383122" y="220548"/>
                </a:lnTo>
                <a:lnTo>
                  <a:pt x="407792" y="198480"/>
                </a:lnTo>
                <a:lnTo>
                  <a:pt x="423610" y="171475"/>
                </a:lnTo>
                <a:lnTo>
                  <a:pt x="437287" y="146725"/>
                </a:lnTo>
                <a:lnTo>
                  <a:pt x="448971" y="125215"/>
                </a:lnTo>
                <a:lnTo>
                  <a:pt x="459992" y="109638"/>
                </a:lnTo>
                <a:lnTo>
                  <a:pt x="472090" y="103720"/>
                </a:lnTo>
                <a:lnTo>
                  <a:pt x="484587" y="111120"/>
                </a:lnTo>
                <a:lnTo>
                  <a:pt x="511696" y="121937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Oval 45"/>
          <p:cNvSpPr/>
          <p:nvPr/>
        </p:nvSpPr>
        <p:spPr>
          <a:xfrm>
            <a:off x="10011676" y="5486778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Oval 46"/>
          <p:cNvSpPr/>
          <p:nvPr/>
        </p:nvSpPr>
        <p:spPr>
          <a:xfrm>
            <a:off x="10031450" y="566164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8" name="Oval 47"/>
          <p:cNvSpPr/>
          <p:nvPr/>
        </p:nvSpPr>
        <p:spPr>
          <a:xfrm>
            <a:off x="9906389" y="5741490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Oval 48"/>
          <p:cNvSpPr/>
          <p:nvPr/>
        </p:nvSpPr>
        <p:spPr>
          <a:xfrm>
            <a:off x="9861489" y="585505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0" name="Freeform 49"/>
          <p:cNvSpPr/>
          <p:nvPr/>
        </p:nvSpPr>
        <p:spPr>
          <a:xfrm>
            <a:off x="10097133" y="5376083"/>
            <a:ext cx="370056" cy="797871"/>
          </a:xfrm>
          <a:custGeom>
            <a:avLst/>
            <a:gdLst/>
            <a:ahLst/>
            <a:cxnLst/>
            <a:rect l="l" t="t" r="r" b="b"/>
            <a:pathLst>
              <a:path w="370056" h="797871">
                <a:moveTo>
                  <a:pt x="84371" y="0"/>
                </a:moveTo>
                <a:lnTo>
                  <a:pt x="111759" y="32882"/>
                </a:lnTo>
                <a:lnTo>
                  <a:pt x="128180" y="67286"/>
                </a:lnTo>
                <a:lnTo>
                  <a:pt x="145172" y="93301"/>
                </a:lnTo>
                <a:lnTo>
                  <a:pt x="161164" y="112652"/>
                </a:lnTo>
                <a:lnTo>
                  <a:pt x="175014" y="127208"/>
                </a:lnTo>
                <a:lnTo>
                  <a:pt x="184031" y="138679"/>
                </a:lnTo>
                <a:lnTo>
                  <a:pt x="183704" y="147367"/>
                </a:lnTo>
                <a:lnTo>
                  <a:pt x="181796" y="151927"/>
                </a:lnTo>
                <a:lnTo>
                  <a:pt x="179092" y="154495"/>
                </a:lnTo>
                <a:lnTo>
                  <a:pt x="174747" y="158262"/>
                </a:lnTo>
                <a:lnTo>
                  <a:pt x="166872" y="164767"/>
                </a:lnTo>
                <a:lnTo>
                  <a:pt x="154658" y="173666"/>
                </a:lnTo>
                <a:lnTo>
                  <a:pt x="138716" y="184258"/>
                </a:lnTo>
                <a:lnTo>
                  <a:pt x="120329" y="196256"/>
                </a:lnTo>
                <a:lnTo>
                  <a:pt x="100872" y="209893"/>
                </a:lnTo>
                <a:lnTo>
                  <a:pt x="81548" y="225977"/>
                </a:lnTo>
                <a:lnTo>
                  <a:pt x="63522" y="246076"/>
                </a:lnTo>
                <a:lnTo>
                  <a:pt x="48898" y="272301"/>
                </a:lnTo>
                <a:lnTo>
                  <a:pt x="41887" y="304711"/>
                </a:lnTo>
                <a:lnTo>
                  <a:pt x="45420" y="338255"/>
                </a:lnTo>
                <a:lnTo>
                  <a:pt x="56907" y="368021"/>
                </a:lnTo>
                <a:lnTo>
                  <a:pt x="72354" y="393704"/>
                </a:lnTo>
                <a:lnTo>
                  <a:pt x="89317" y="416617"/>
                </a:lnTo>
                <a:lnTo>
                  <a:pt x="106162" y="437586"/>
                </a:lnTo>
                <a:lnTo>
                  <a:pt x="121390" y="456762"/>
                </a:lnTo>
                <a:lnTo>
                  <a:pt x="133525" y="473773"/>
                </a:lnTo>
                <a:lnTo>
                  <a:pt x="141306" y="487761"/>
                </a:lnTo>
                <a:lnTo>
                  <a:pt x="144166" y="497385"/>
                </a:lnTo>
                <a:lnTo>
                  <a:pt x="143126" y="501453"/>
                </a:lnTo>
                <a:lnTo>
                  <a:pt x="140856" y="501296"/>
                </a:lnTo>
                <a:lnTo>
                  <a:pt x="138275" y="501800"/>
                </a:lnTo>
                <a:lnTo>
                  <a:pt x="132973" y="506340"/>
                </a:lnTo>
                <a:lnTo>
                  <a:pt x="123279" y="514522"/>
                </a:lnTo>
                <a:lnTo>
                  <a:pt x="109656" y="525047"/>
                </a:lnTo>
                <a:lnTo>
                  <a:pt x="93464" y="537222"/>
                </a:lnTo>
                <a:lnTo>
                  <a:pt x="76119" y="550970"/>
                </a:lnTo>
                <a:lnTo>
                  <a:pt x="58839" y="566636"/>
                </a:lnTo>
                <a:lnTo>
                  <a:pt x="42719" y="584817"/>
                </a:lnTo>
                <a:lnTo>
                  <a:pt x="28989" y="606027"/>
                </a:lnTo>
                <a:lnTo>
                  <a:pt x="15124" y="628475"/>
                </a:lnTo>
                <a:lnTo>
                  <a:pt x="4247" y="653349"/>
                </a:lnTo>
                <a:lnTo>
                  <a:pt x="0" y="678858"/>
                </a:lnTo>
                <a:lnTo>
                  <a:pt x="1705" y="701938"/>
                </a:lnTo>
                <a:lnTo>
                  <a:pt x="7432" y="721223"/>
                </a:lnTo>
                <a:lnTo>
                  <a:pt x="15028" y="736918"/>
                </a:lnTo>
                <a:lnTo>
                  <a:pt x="24934" y="749890"/>
                </a:lnTo>
                <a:lnTo>
                  <a:pt x="37247" y="762060"/>
                </a:lnTo>
                <a:lnTo>
                  <a:pt x="47940" y="775658"/>
                </a:lnTo>
                <a:lnTo>
                  <a:pt x="47885" y="784346"/>
                </a:lnTo>
                <a:lnTo>
                  <a:pt x="51188" y="791036"/>
                </a:lnTo>
                <a:lnTo>
                  <a:pt x="56901" y="795590"/>
                </a:lnTo>
                <a:lnTo>
                  <a:pt x="64074" y="797871"/>
                </a:lnTo>
                <a:lnTo>
                  <a:pt x="71760" y="797741"/>
                </a:lnTo>
                <a:lnTo>
                  <a:pt x="79009" y="795064"/>
                </a:lnTo>
                <a:lnTo>
                  <a:pt x="84874" y="789702"/>
                </a:lnTo>
                <a:lnTo>
                  <a:pt x="88407" y="781518"/>
                </a:lnTo>
                <a:lnTo>
                  <a:pt x="88407" y="781518"/>
                </a:lnTo>
                <a:lnTo>
                  <a:pt x="103677" y="763504"/>
                </a:lnTo>
                <a:lnTo>
                  <a:pt x="116695" y="743240"/>
                </a:lnTo>
                <a:lnTo>
                  <a:pt x="124203" y="723117"/>
                </a:lnTo>
                <a:lnTo>
                  <a:pt x="127566" y="705328"/>
                </a:lnTo>
                <a:lnTo>
                  <a:pt x="128857" y="691085"/>
                </a:lnTo>
                <a:lnTo>
                  <a:pt x="127729" y="680978"/>
                </a:lnTo>
                <a:lnTo>
                  <a:pt x="124021" y="674018"/>
                </a:lnTo>
                <a:lnTo>
                  <a:pt x="118569" y="667460"/>
                </a:lnTo>
                <a:lnTo>
                  <a:pt x="116073" y="659740"/>
                </a:lnTo>
                <a:lnTo>
                  <a:pt x="120112" y="652142"/>
                </a:lnTo>
                <a:lnTo>
                  <a:pt x="127914" y="642823"/>
                </a:lnTo>
                <a:lnTo>
                  <a:pt x="139748" y="632093"/>
                </a:lnTo>
                <a:lnTo>
                  <a:pt x="155088" y="620204"/>
                </a:lnTo>
                <a:lnTo>
                  <a:pt x="173010" y="607045"/>
                </a:lnTo>
                <a:lnTo>
                  <a:pt x="192462" y="592016"/>
                </a:lnTo>
                <a:lnTo>
                  <a:pt x="212247" y="573879"/>
                </a:lnTo>
                <a:lnTo>
                  <a:pt x="230450" y="550831"/>
                </a:lnTo>
                <a:lnTo>
                  <a:pt x="243441" y="522060"/>
                </a:lnTo>
                <a:lnTo>
                  <a:pt x="247495" y="490662"/>
                </a:lnTo>
                <a:lnTo>
                  <a:pt x="243010" y="461414"/>
                </a:lnTo>
                <a:lnTo>
                  <a:pt x="233017" y="435721"/>
                </a:lnTo>
                <a:lnTo>
                  <a:pt x="219773" y="412655"/>
                </a:lnTo>
                <a:lnTo>
                  <a:pt x="204723" y="391303"/>
                </a:lnTo>
                <a:lnTo>
                  <a:pt x="189224" y="371364"/>
                </a:lnTo>
                <a:lnTo>
                  <a:pt x="174791" y="353100"/>
                </a:lnTo>
                <a:lnTo>
                  <a:pt x="162997" y="337316"/>
                </a:lnTo>
                <a:lnTo>
                  <a:pt x="155086" y="325449"/>
                </a:lnTo>
                <a:lnTo>
                  <a:pt x="151009" y="319322"/>
                </a:lnTo>
                <a:lnTo>
                  <a:pt x="148468" y="318991"/>
                </a:lnTo>
                <a:lnTo>
                  <a:pt x="145702" y="319719"/>
                </a:lnTo>
                <a:lnTo>
                  <a:pt x="145534" y="316431"/>
                </a:lnTo>
                <a:lnTo>
                  <a:pt x="151149" y="308971"/>
                </a:lnTo>
                <a:lnTo>
                  <a:pt x="162824" y="299060"/>
                </a:lnTo>
                <a:lnTo>
                  <a:pt x="179279" y="287746"/>
                </a:lnTo>
                <a:lnTo>
                  <a:pt x="198919" y="275242"/>
                </a:lnTo>
                <a:lnTo>
                  <a:pt x="220249" y="261171"/>
                </a:lnTo>
                <a:lnTo>
                  <a:pt x="241903" y="244684"/>
                </a:lnTo>
                <a:lnTo>
                  <a:pt x="262327" y="224620"/>
                </a:lnTo>
                <a:lnTo>
                  <a:pt x="279246" y="200322"/>
                </a:lnTo>
                <a:lnTo>
                  <a:pt x="290130" y="173195"/>
                </a:lnTo>
                <a:lnTo>
                  <a:pt x="294363" y="146475"/>
                </a:lnTo>
                <a:lnTo>
                  <a:pt x="293772" y="122523"/>
                </a:lnTo>
                <a:lnTo>
                  <a:pt x="297838" y="100356"/>
                </a:lnTo>
                <a:lnTo>
                  <a:pt x="304217" y="80740"/>
                </a:lnTo>
                <a:lnTo>
                  <a:pt x="312578" y="65884"/>
                </a:lnTo>
                <a:lnTo>
                  <a:pt x="324041" y="58139"/>
                </a:lnTo>
                <a:lnTo>
                  <a:pt x="338925" y="59632"/>
                </a:lnTo>
                <a:lnTo>
                  <a:pt x="370056" y="6072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Freeform 50"/>
          <p:cNvSpPr/>
          <p:nvPr/>
        </p:nvSpPr>
        <p:spPr>
          <a:xfrm>
            <a:off x="10075737" y="5354687"/>
            <a:ext cx="370056" cy="797871"/>
          </a:xfrm>
          <a:custGeom>
            <a:avLst/>
            <a:gdLst/>
            <a:ahLst/>
            <a:cxnLst/>
            <a:rect l="l" t="t" r="r" b="b"/>
            <a:pathLst>
              <a:path w="370056" h="797871">
                <a:moveTo>
                  <a:pt x="84371" y="0"/>
                </a:moveTo>
                <a:lnTo>
                  <a:pt x="111759" y="32882"/>
                </a:lnTo>
                <a:lnTo>
                  <a:pt x="128180" y="67286"/>
                </a:lnTo>
                <a:lnTo>
                  <a:pt x="145172" y="93301"/>
                </a:lnTo>
                <a:lnTo>
                  <a:pt x="161164" y="112652"/>
                </a:lnTo>
                <a:lnTo>
                  <a:pt x="175014" y="127208"/>
                </a:lnTo>
                <a:lnTo>
                  <a:pt x="184031" y="138679"/>
                </a:lnTo>
                <a:lnTo>
                  <a:pt x="183704" y="147367"/>
                </a:lnTo>
                <a:lnTo>
                  <a:pt x="181796" y="151927"/>
                </a:lnTo>
                <a:lnTo>
                  <a:pt x="179092" y="154495"/>
                </a:lnTo>
                <a:lnTo>
                  <a:pt x="174747" y="158262"/>
                </a:lnTo>
                <a:lnTo>
                  <a:pt x="166872" y="164767"/>
                </a:lnTo>
                <a:lnTo>
                  <a:pt x="154658" y="173666"/>
                </a:lnTo>
                <a:lnTo>
                  <a:pt x="138716" y="184258"/>
                </a:lnTo>
                <a:lnTo>
                  <a:pt x="120329" y="196256"/>
                </a:lnTo>
                <a:lnTo>
                  <a:pt x="100872" y="209893"/>
                </a:lnTo>
                <a:lnTo>
                  <a:pt x="81548" y="225977"/>
                </a:lnTo>
                <a:lnTo>
                  <a:pt x="63522" y="246076"/>
                </a:lnTo>
                <a:lnTo>
                  <a:pt x="48898" y="272301"/>
                </a:lnTo>
                <a:lnTo>
                  <a:pt x="41887" y="304711"/>
                </a:lnTo>
                <a:lnTo>
                  <a:pt x="45420" y="338255"/>
                </a:lnTo>
                <a:lnTo>
                  <a:pt x="56907" y="368021"/>
                </a:lnTo>
                <a:lnTo>
                  <a:pt x="72354" y="393704"/>
                </a:lnTo>
                <a:lnTo>
                  <a:pt x="89317" y="416617"/>
                </a:lnTo>
                <a:lnTo>
                  <a:pt x="106162" y="437586"/>
                </a:lnTo>
                <a:lnTo>
                  <a:pt x="121390" y="456762"/>
                </a:lnTo>
                <a:lnTo>
                  <a:pt x="133525" y="473773"/>
                </a:lnTo>
                <a:lnTo>
                  <a:pt x="141306" y="487761"/>
                </a:lnTo>
                <a:lnTo>
                  <a:pt x="144166" y="497385"/>
                </a:lnTo>
                <a:lnTo>
                  <a:pt x="143126" y="501453"/>
                </a:lnTo>
                <a:lnTo>
                  <a:pt x="140856" y="501296"/>
                </a:lnTo>
                <a:lnTo>
                  <a:pt x="138275" y="501800"/>
                </a:lnTo>
                <a:lnTo>
                  <a:pt x="132973" y="506340"/>
                </a:lnTo>
                <a:lnTo>
                  <a:pt x="123279" y="514522"/>
                </a:lnTo>
                <a:lnTo>
                  <a:pt x="109656" y="525047"/>
                </a:lnTo>
                <a:lnTo>
                  <a:pt x="93464" y="537222"/>
                </a:lnTo>
                <a:lnTo>
                  <a:pt x="76119" y="550970"/>
                </a:lnTo>
                <a:lnTo>
                  <a:pt x="58839" y="566636"/>
                </a:lnTo>
                <a:lnTo>
                  <a:pt x="42719" y="584817"/>
                </a:lnTo>
                <a:lnTo>
                  <a:pt x="28989" y="606027"/>
                </a:lnTo>
                <a:lnTo>
                  <a:pt x="15124" y="628475"/>
                </a:lnTo>
                <a:lnTo>
                  <a:pt x="4247" y="653349"/>
                </a:lnTo>
                <a:lnTo>
                  <a:pt x="0" y="678858"/>
                </a:lnTo>
                <a:lnTo>
                  <a:pt x="1705" y="701938"/>
                </a:lnTo>
                <a:lnTo>
                  <a:pt x="7432" y="721223"/>
                </a:lnTo>
                <a:lnTo>
                  <a:pt x="15028" y="736918"/>
                </a:lnTo>
                <a:lnTo>
                  <a:pt x="24934" y="749890"/>
                </a:lnTo>
                <a:lnTo>
                  <a:pt x="37247" y="762060"/>
                </a:lnTo>
                <a:lnTo>
                  <a:pt x="47940" y="775658"/>
                </a:lnTo>
                <a:lnTo>
                  <a:pt x="47885" y="784346"/>
                </a:lnTo>
                <a:lnTo>
                  <a:pt x="51188" y="791036"/>
                </a:lnTo>
                <a:lnTo>
                  <a:pt x="56901" y="795590"/>
                </a:lnTo>
                <a:lnTo>
                  <a:pt x="64074" y="797871"/>
                </a:lnTo>
                <a:lnTo>
                  <a:pt x="71760" y="797741"/>
                </a:lnTo>
                <a:lnTo>
                  <a:pt x="79009" y="795064"/>
                </a:lnTo>
                <a:lnTo>
                  <a:pt x="84874" y="789702"/>
                </a:lnTo>
                <a:lnTo>
                  <a:pt x="88407" y="781518"/>
                </a:lnTo>
                <a:lnTo>
                  <a:pt x="88407" y="781518"/>
                </a:lnTo>
                <a:lnTo>
                  <a:pt x="103677" y="763504"/>
                </a:lnTo>
                <a:lnTo>
                  <a:pt x="116695" y="743240"/>
                </a:lnTo>
                <a:lnTo>
                  <a:pt x="124203" y="723117"/>
                </a:lnTo>
                <a:lnTo>
                  <a:pt x="127566" y="705328"/>
                </a:lnTo>
                <a:lnTo>
                  <a:pt x="128857" y="691085"/>
                </a:lnTo>
                <a:lnTo>
                  <a:pt x="127729" y="680978"/>
                </a:lnTo>
                <a:lnTo>
                  <a:pt x="124021" y="674018"/>
                </a:lnTo>
                <a:lnTo>
                  <a:pt x="118569" y="667460"/>
                </a:lnTo>
                <a:lnTo>
                  <a:pt x="116073" y="659740"/>
                </a:lnTo>
                <a:lnTo>
                  <a:pt x="120112" y="652142"/>
                </a:lnTo>
                <a:lnTo>
                  <a:pt x="127914" y="642823"/>
                </a:lnTo>
                <a:lnTo>
                  <a:pt x="139748" y="632093"/>
                </a:lnTo>
                <a:lnTo>
                  <a:pt x="155088" y="620204"/>
                </a:lnTo>
                <a:lnTo>
                  <a:pt x="173010" y="607045"/>
                </a:lnTo>
                <a:lnTo>
                  <a:pt x="192462" y="592016"/>
                </a:lnTo>
                <a:lnTo>
                  <a:pt x="212247" y="573879"/>
                </a:lnTo>
                <a:lnTo>
                  <a:pt x="230450" y="550831"/>
                </a:lnTo>
                <a:lnTo>
                  <a:pt x="243441" y="522060"/>
                </a:lnTo>
                <a:lnTo>
                  <a:pt x="247495" y="490662"/>
                </a:lnTo>
                <a:lnTo>
                  <a:pt x="243010" y="461414"/>
                </a:lnTo>
                <a:lnTo>
                  <a:pt x="233017" y="435721"/>
                </a:lnTo>
                <a:lnTo>
                  <a:pt x="219773" y="412655"/>
                </a:lnTo>
                <a:lnTo>
                  <a:pt x="204723" y="391303"/>
                </a:lnTo>
                <a:lnTo>
                  <a:pt x="189224" y="371364"/>
                </a:lnTo>
                <a:lnTo>
                  <a:pt x="174791" y="353100"/>
                </a:lnTo>
                <a:lnTo>
                  <a:pt x="162997" y="337316"/>
                </a:lnTo>
                <a:lnTo>
                  <a:pt x="155086" y="325449"/>
                </a:lnTo>
                <a:lnTo>
                  <a:pt x="151009" y="319322"/>
                </a:lnTo>
                <a:lnTo>
                  <a:pt x="148468" y="318991"/>
                </a:lnTo>
                <a:lnTo>
                  <a:pt x="145702" y="319719"/>
                </a:lnTo>
                <a:lnTo>
                  <a:pt x="145534" y="316431"/>
                </a:lnTo>
                <a:lnTo>
                  <a:pt x="151149" y="308971"/>
                </a:lnTo>
                <a:lnTo>
                  <a:pt x="162824" y="299060"/>
                </a:lnTo>
                <a:lnTo>
                  <a:pt x="179279" y="287746"/>
                </a:lnTo>
                <a:lnTo>
                  <a:pt x="198919" y="275242"/>
                </a:lnTo>
                <a:lnTo>
                  <a:pt x="220249" y="261171"/>
                </a:lnTo>
                <a:lnTo>
                  <a:pt x="241903" y="244684"/>
                </a:lnTo>
                <a:lnTo>
                  <a:pt x="262327" y="224620"/>
                </a:lnTo>
                <a:lnTo>
                  <a:pt x="279246" y="200322"/>
                </a:lnTo>
                <a:lnTo>
                  <a:pt x="290130" y="173195"/>
                </a:lnTo>
                <a:lnTo>
                  <a:pt x="294363" y="146475"/>
                </a:lnTo>
                <a:lnTo>
                  <a:pt x="293772" y="122523"/>
                </a:lnTo>
                <a:lnTo>
                  <a:pt x="297838" y="100356"/>
                </a:lnTo>
                <a:lnTo>
                  <a:pt x="304217" y="80740"/>
                </a:lnTo>
                <a:lnTo>
                  <a:pt x="312578" y="65884"/>
                </a:lnTo>
                <a:lnTo>
                  <a:pt x="324041" y="58139"/>
                </a:lnTo>
                <a:lnTo>
                  <a:pt x="338925" y="59632"/>
                </a:lnTo>
                <a:lnTo>
                  <a:pt x="370056" y="6072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Oval 51"/>
          <p:cNvSpPr/>
          <p:nvPr/>
        </p:nvSpPr>
        <p:spPr>
          <a:xfrm>
            <a:off x="10220397" y="5529313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3" name="Oval 52"/>
          <p:cNvSpPr/>
          <p:nvPr/>
        </p:nvSpPr>
        <p:spPr>
          <a:xfrm>
            <a:off x="10150899" y="5675159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4" name="Oval 53"/>
          <p:cNvSpPr/>
          <p:nvPr/>
        </p:nvSpPr>
        <p:spPr>
          <a:xfrm>
            <a:off x="10236988" y="5830614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5" name="Oval 54"/>
          <p:cNvSpPr/>
          <p:nvPr/>
        </p:nvSpPr>
        <p:spPr>
          <a:xfrm>
            <a:off x="10142098" y="5943995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6" name="Freeform 55"/>
          <p:cNvSpPr/>
          <p:nvPr/>
        </p:nvSpPr>
        <p:spPr>
          <a:xfrm>
            <a:off x="10306782" y="5401349"/>
            <a:ext cx="291891" cy="789274"/>
          </a:xfrm>
          <a:custGeom>
            <a:avLst/>
            <a:gdLst/>
            <a:ahLst/>
            <a:cxnLst/>
            <a:rect l="l" t="t" r="r" b="b"/>
            <a:pathLst>
              <a:path w="291891" h="789274">
                <a:moveTo>
                  <a:pt x="0" y="10193"/>
                </a:moveTo>
                <a:lnTo>
                  <a:pt x="34530" y="35472"/>
                </a:lnTo>
                <a:lnTo>
                  <a:pt x="58786" y="64881"/>
                </a:lnTo>
                <a:lnTo>
                  <a:pt x="81567" y="86013"/>
                </a:lnTo>
                <a:lnTo>
                  <a:pt x="101765" y="100921"/>
                </a:lnTo>
                <a:lnTo>
                  <a:pt x="118725" y="111694"/>
                </a:lnTo>
                <a:lnTo>
                  <a:pt x="130250" y="120642"/>
                </a:lnTo>
                <a:lnTo>
                  <a:pt x="132034" y="129151"/>
                </a:lnTo>
                <a:lnTo>
                  <a:pt x="131286" y="134037"/>
                </a:lnTo>
                <a:lnTo>
                  <a:pt x="129284" y="137184"/>
                </a:lnTo>
                <a:lnTo>
                  <a:pt x="125979" y="141890"/>
                </a:lnTo>
                <a:lnTo>
                  <a:pt x="119911" y="150107"/>
                </a:lnTo>
                <a:lnTo>
                  <a:pt x="110213" y="161696"/>
                </a:lnTo>
                <a:lnTo>
                  <a:pt x="97308" y="175830"/>
                </a:lnTo>
                <a:lnTo>
                  <a:pt x="82370" y="191919"/>
                </a:lnTo>
                <a:lnTo>
                  <a:pt x="66789" y="209859"/>
                </a:lnTo>
                <a:lnTo>
                  <a:pt x="51931" y="230140"/>
                </a:lnTo>
                <a:lnTo>
                  <a:pt x="39302" y="254003"/>
                </a:lnTo>
                <a:lnTo>
                  <a:pt x="31456" y="282986"/>
                </a:lnTo>
                <a:lnTo>
                  <a:pt x="32495" y="316130"/>
                </a:lnTo>
                <a:lnTo>
                  <a:pt x="44038" y="347823"/>
                </a:lnTo>
                <a:lnTo>
                  <a:pt x="62384" y="373926"/>
                </a:lnTo>
                <a:lnTo>
                  <a:pt x="83586" y="395109"/>
                </a:lnTo>
                <a:lnTo>
                  <a:pt x="105589" y="413238"/>
                </a:lnTo>
                <a:lnTo>
                  <a:pt x="127006" y="429509"/>
                </a:lnTo>
                <a:lnTo>
                  <a:pt x="146421" y="444432"/>
                </a:lnTo>
                <a:lnTo>
                  <a:pt x="162311" y="458002"/>
                </a:lnTo>
                <a:lnTo>
                  <a:pt x="173245" y="469691"/>
                </a:lnTo>
                <a:lnTo>
                  <a:pt x="178347" y="478337"/>
                </a:lnTo>
                <a:lnTo>
                  <a:pt x="178323" y="482537"/>
                </a:lnTo>
                <a:lnTo>
                  <a:pt x="176083" y="482933"/>
                </a:lnTo>
                <a:lnTo>
                  <a:pt x="173700" y="484046"/>
                </a:lnTo>
                <a:lnTo>
                  <a:pt x="169654" y="489735"/>
                </a:lnTo>
                <a:lnTo>
                  <a:pt x="162227" y="500019"/>
                </a:lnTo>
                <a:lnTo>
                  <a:pt x="151555" y="513527"/>
                </a:lnTo>
                <a:lnTo>
                  <a:pt x="138790" y="529257"/>
                </a:lnTo>
                <a:lnTo>
                  <a:pt x="125285" y="546793"/>
                </a:lnTo>
                <a:lnTo>
                  <a:pt x="112308" y="566174"/>
                </a:lnTo>
                <a:lnTo>
                  <a:pt x="101066" y="587714"/>
                </a:lnTo>
                <a:lnTo>
                  <a:pt x="92874" y="611616"/>
                </a:lnTo>
                <a:lnTo>
                  <a:pt x="84852" y="636751"/>
                </a:lnTo>
                <a:lnTo>
                  <a:pt x="80316" y="663518"/>
                </a:lnTo>
                <a:lnTo>
                  <a:pt x="82367" y="689296"/>
                </a:lnTo>
                <a:lnTo>
                  <a:pt x="89605" y="711279"/>
                </a:lnTo>
                <a:lnTo>
                  <a:pt x="99827" y="728605"/>
                </a:lnTo>
                <a:lnTo>
                  <a:pt x="110994" y="741996"/>
                </a:lnTo>
                <a:lnTo>
                  <a:pt x="123744" y="752186"/>
                </a:lnTo>
                <a:lnTo>
                  <a:pt x="138636" y="761016"/>
                </a:lnTo>
                <a:lnTo>
                  <a:pt x="152300" y="771624"/>
                </a:lnTo>
                <a:lnTo>
                  <a:pt x="154348" y="780067"/>
                </a:lnTo>
                <a:lnTo>
                  <a:pt x="159172" y="785759"/>
                </a:lnTo>
                <a:lnTo>
                  <a:pt x="165817" y="788796"/>
                </a:lnTo>
                <a:lnTo>
                  <a:pt x="173329" y="789274"/>
                </a:lnTo>
                <a:lnTo>
                  <a:pt x="180755" y="787288"/>
                </a:lnTo>
                <a:lnTo>
                  <a:pt x="187142" y="782937"/>
                </a:lnTo>
                <a:lnTo>
                  <a:pt x="191535" y="776315"/>
                </a:lnTo>
                <a:lnTo>
                  <a:pt x="192983" y="767519"/>
                </a:lnTo>
                <a:lnTo>
                  <a:pt x="192983" y="767519"/>
                </a:lnTo>
                <a:lnTo>
                  <a:pt x="203442" y="746347"/>
                </a:lnTo>
                <a:lnTo>
                  <a:pt x="211171" y="723535"/>
                </a:lnTo>
                <a:lnTo>
                  <a:pt x="213587" y="702194"/>
                </a:lnTo>
                <a:lnTo>
                  <a:pt x="212547" y="684119"/>
                </a:lnTo>
                <a:lnTo>
                  <a:pt x="210354" y="669987"/>
                </a:lnTo>
                <a:lnTo>
                  <a:pt x="206814" y="660454"/>
                </a:lnTo>
                <a:lnTo>
                  <a:pt x="201533" y="654597"/>
                </a:lnTo>
                <a:lnTo>
                  <a:pt x="194656" y="649553"/>
                </a:lnTo>
                <a:lnTo>
                  <a:pt x="190367" y="642666"/>
                </a:lnTo>
                <a:lnTo>
                  <a:pt x="192447" y="634317"/>
                </a:lnTo>
                <a:lnTo>
                  <a:pt x="197763" y="623387"/>
                </a:lnTo>
                <a:lnTo>
                  <a:pt x="206650" y="610113"/>
                </a:lnTo>
                <a:lnTo>
                  <a:pt x="218658" y="594866"/>
                </a:lnTo>
                <a:lnTo>
                  <a:pt x="232865" y="577762"/>
                </a:lnTo>
                <a:lnTo>
                  <a:pt x="248102" y="558473"/>
                </a:lnTo>
                <a:lnTo>
                  <a:pt x="262912" y="536089"/>
                </a:lnTo>
                <a:lnTo>
                  <a:pt x="274998" y="509322"/>
                </a:lnTo>
                <a:lnTo>
                  <a:pt x="280643" y="478263"/>
                </a:lnTo>
                <a:lnTo>
                  <a:pt x="276981" y="446817"/>
                </a:lnTo>
                <a:lnTo>
                  <a:pt x="265554" y="419522"/>
                </a:lnTo>
                <a:lnTo>
                  <a:pt x="249642" y="397010"/>
                </a:lnTo>
                <a:lnTo>
                  <a:pt x="231211" y="377834"/>
                </a:lnTo>
                <a:lnTo>
                  <a:pt x="211442" y="360757"/>
                </a:lnTo>
                <a:lnTo>
                  <a:pt x="191581" y="345159"/>
                </a:lnTo>
                <a:lnTo>
                  <a:pt x="173157" y="330930"/>
                </a:lnTo>
                <a:lnTo>
                  <a:pt x="157896" y="318468"/>
                </a:lnTo>
                <a:lnTo>
                  <a:pt x="147348" y="308867"/>
                </a:lnTo>
                <a:lnTo>
                  <a:pt x="141910" y="303909"/>
                </a:lnTo>
                <a:lnTo>
                  <a:pt x="139364" y="304202"/>
                </a:lnTo>
                <a:lnTo>
                  <a:pt x="136857" y="305577"/>
                </a:lnTo>
                <a:lnTo>
                  <a:pt x="135898" y="302428"/>
                </a:lnTo>
                <a:lnTo>
                  <a:pt x="139542" y="293831"/>
                </a:lnTo>
                <a:lnTo>
                  <a:pt x="148472" y="281390"/>
                </a:lnTo>
                <a:lnTo>
                  <a:pt x="161701" y="266431"/>
                </a:lnTo>
                <a:lnTo>
                  <a:pt x="177733" y="249547"/>
                </a:lnTo>
                <a:lnTo>
                  <a:pt x="195026" y="230734"/>
                </a:lnTo>
                <a:lnTo>
                  <a:pt x="212047" y="209499"/>
                </a:lnTo>
                <a:lnTo>
                  <a:pt x="227011" y="185089"/>
                </a:lnTo>
                <a:lnTo>
                  <a:pt x="237549" y="157420"/>
                </a:lnTo>
                <a:lnTo>
                  <a:pt x="241547" y="128465"/>
                </a:lnTo>
                <a:lnTo>
                  <a:pt x="239190" y="101515"/>
                </a:lnTo>
                <a:lnTo>
                  <a:pt x="232822" y="78417"/>
                </a:lnTo>
                <a:lnTo>
                  <a:pt x="231405" y="55925"/>
                </a:lnTo>
                <a:lnTo>
                  <a:pt x="232849" y="35348"/>
                </a:lnTo>
                <a:lnTo>
                  <a:pt x="237367" y="18911"/>
                </a:lnTo>
                <a:lnTo>
                  <a:pt x="246617" y="8624"/>
                </a:lnTo>
                <a:lnTo>
                  <a:pt x="261420" y="6471"/>
                </a:lnTo>
                <a:lnTo>
                  <a:pt x="29189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7" name="Freeform 56"/>
          <p:cNvSpPr/>
          <p:nvPr/>
        </p:nvSpPr>
        <p:spPr>
          <a:xfrm>
            <a:off x="10285386" y="5379953"/>
            <a:ext cx="291891" cy="789274"/>
          </a:xfrm>
          <a:custGeom>
            <a:avLst/>
            <a:gdLst/>
            <a:ahLst/>
            <a:cxnLst/>
            <a:rect l="l" t="t" r="r" b="b"/>
            <a:pathLst>
              <a:path w="291891" h="789274">
                <a:moveTo>
                  <a:pt x="0" y="10193"/>
                </a:moveTo>
                <a:lnTo>
                  <a:pt x="34530" y="35472"/>
                </a:lnTo>
                <a:lnTo>
                  <a:pt x="58786" y="64881"/>
                </a:lnTo>
                <a:lnTo>
                  <a:pt x="81567" y="86013"/>
                </a:lnTo>
                <a:lnTo>
                  <a:pt x="101765" y="100921"/>
                </a:lnTo>
                <a:lnTo>
                  <a:pt x="118725" y="111694"/>
                </a:lnTo>
                <a:lnTo>
                  <a:pt x="130250" y="120642"/>
                </a:lnTo>
                <a:lnTo>
                  <a:pt x="132034" y="129151"/>
                </a:lnTo>
                <a:lnTo>
                  <a:pt x="131286" y="134037"/>
                </a:lnTo>
                <a:lnTo>
                  <a:pt x="129284" y="137184"/>
                </a:lnTo>
                <a:lnTo>
                  <a:pt x="125979" y="141890"/>
                </a:lnTo>
                <a:lnTo>
                  <a:pt x="119911" y="150107"/>
                </a:lnTo>
                <a:lnTo>
                  <a:pt x="110213" y="161696"/>
                </a:lnTo>
                <a:lnTo>
                  <a:pt x="97308" y="175830"/>
                </a:lnTo>
                <a:lnTo>
                  <a:pt x="82370" y="191919"/>
                </a:lnTo>
                <a:lnTo>
                  <a:pt x="66789" y="209859"/>
                </a:lnTo>
                <a:lnTo>
                  <a:pt x="51931" y="230140"/>
                </a:lnTo>
                <a:lnTo>
                  <a:pt x="39302" y="254003"/>
                </a:lnTo>
                <a:lnTo>
                  <a:pt x="31456" y="282986"/>
                </a:lnTo>
                <a:lnTo>
                  <a:pt x="32495" y="316130"/>
                </a:lnTo>
                <a:lnTo>
                  <a:pt x="44038" y="347823"/>
                </a:lnTo>
                <a:lnTo>
                  <a:pt x="62384" y="373926"/>
                </a:lnTo>
                <a:lnTo>
                  <a:pt x="83586" y="395109"/>
                </a:lnTo>
                <a:lnTo>
                  <a:pt x="105589" y="413238"/>
                </a:lnTo>
                <a:lnTo>
                  <a:pt x="127006" y="429509"/>
                </a:lnTo>
                <a:lnTo>
                  <a:pt x="146421" y="444432"/>
                </a:lnTo>
                <a:lnTo>
                  <a:pt x="162311" y="458002"/>
                </a:lnTo>
                <a:lnTo>
                  <a:pt x="173245" y="469691"/>
                </a:lnTo>
                <a:lnTo>
                  <a:pt x="178347" y="478337"/>
                </a:lnTo>
                <a:lnTo>
                  <a:pt x="178323" y="482537"/>
                </a:lnTo>
                <a:lnTo>
                  <a:pt x="176083" y="482933"/>
                </a:lnTo>
                <a:lnTo>
                  <a:pt x="173700" y="484046"/>
                </a:lnTo>
                <a:lnTo>
                  <a:pt x="169654" y="489735"/>
                </a:lnTo>
                <a:lnTo>
                  <a:pt x="162227" y="500019"/>
                </a:lnTo>
                <a:lnTo>
                  <a:pt x="151555" y="513527"/>
                </a:lnTo>
                <a:lnTo>
                  <a:pt x="138790" y="529257"/>
                </a:lnTo>
                <a:lnTo>
                  <a:pt x="125285" y="546793"/>
                </a:lnTo>
                <a:lnTo>
                  <a:pt x="112308" y="566174"/>
                </a:lnTo>
                <a:lnTo>
                  <a:pt x="101066" y="587714"/>
                </a:lnTo>
                <a:lnTo>
                  <a:pt x="92874" y="611616"/>
                </a:lnTo>
                <a:lnTo>
                  <a:pt x="84852" y="636751"/>
                </a:lnTo>
                <a:lnTo>
                  <a:pt x="80316" y="663518"/>
                </a:lnTo>
                <a:lnTo>
                  <a:pt x="82367" y="689296"/>
                </a:lnTo>
                <a:lnTo>
                  <a:pt x="89605" y="711279"/>
                </a:lnTo>
                <a:lnTo>
                  <a:pt x="99827" y="728605"/>
                </a:lnTo>
                <a:lnTo>
                  <a:pt x="110994" y="741996"/>
                </a:lnTo>
                <a:lnTo>
                  <a:pt x="123744" y="752186"/>
                </a:lnTo>
                <a:lnTo>
                  <a:pt x="138636" y="761016"/>
                </a:lnTo>
                <a:lnTo>
                  <a:pt x="152300" y="771624"/>
                </a:lnTo>
                <a:lnTo>
                  <a:pt x="154348" y="780067"/>
                </a:lnTo>
                <a:lnTo>
                  <a:pt x="159172" y="785759"/>
                </a:lnTo>
                <a:lnTo>
                  <a:pt x="165817" y="788796"/>
                </a:lnTo>
                <a:lnTo>
                  <a:pt x="173329" y="789274"/>
                </a:lnTo>
                <a:lnTo>
                  <a:pt x="180755" y="787288"/>
                </a:lnTo>
                <a:lnTo>
                  <a:pt x="187142" y="782937"/>
                </a:lnTo>
                <a:lnTo>
                  <a:pt x="191535" y="776315"/>
                </a:lnTo>
                <a:lnTo>
                  <a:pt x="192983" y="767519"/>
                </a:lnTo>
                <a:lnTo>
                  <a:pt x="192983" y="767519"/>
                </a:lnTo>
                <a:lnTo>
                  <a:pt x="203442" y="746347"/>
                </a:lnTo>
                <a:lnTo>
                  <a:pt x="211171" y="723535"/>
                </a:lnTo>
                <a:lnTo>
                  <a:pt x="213587" y="702194"/>
                </a:lnTo>
                <a:lnTo>
                  <a:pt x="212547" y="684119"/>
                </a:lnTo>
                <a:lnTo>
                  <a:pt x="210354" y="669987"/>
                </a:lnTo>
                <a:lnTo>
                  <a:pt x="206814" y="660454"/>
                </a:lnTo>
                <a:lnTo>
                  <a:pt x="201533" y="654597"/>
                </a:lnTo>
                <a:lnTo>
                  <a:pt x="194656" y="649553"/>
                </a:lnTo>
                <a:lnTo>
                  <a:pt x="190367" y="642666"/>
                </a:lnTo>
                <a:lnTo>
                  <a:pt x="192447" y="634317"/>
                </a:lnTo>
                <a:lnTo>
                  <a:pt x="197763" y="623387"/>
                </a:lnTo>
                <a:lnTo>
                  <a:pt x="206650" y="610113"/>
                </a:lnTo>
                <a:lnTo>
                  <a:pt x="218658" y="594866"/>
                </a:lnTo>
                <a:lnTo>
                  <a:pt x="232865" y="577762"/>
                </a:lnTo>
                <a:lnTo>
                  <a:pt x="248102" y="558473"/>
                </a:lnTo>
                <a:lnTo>
                  <a:pt x="262912" y="536089"/>
                </a:lnTo>
                <a:lnTo>
                  <a:pt x="274998" y="509322"/>
                </a:lnTo>
                <a:lnTo>
                  <a:pt x="280643" y="478263"/>
                </a:lnTo>
                <a:lnTo>
                  <a:pt x="276981" y="446817"/>
                </a:lnTo>
                <a:lnTo>
                  <a:pt x="265554" y="419522"/>
                </a:lnTo>
                <a:lnTo>
                  <a:pt x="249642" y="397010"/>
                </a:lnTo>
                <a:lnTo>
                  <a:pt x="231211" y="377834"/>
                </a:lnTo>
                <a:lnTo>
                  <a:pt x="211442" y="360757"/>
                </a:lnTo>
                <a:lnTo>
                  <a:pt x="191581" y="345159"/>
                </a:lnTo>
                <a:lnTo>
                  <a:pt x="173157" y="330930"/>
                </a:lnTo>
                <a:lnTo>
                  <a:pt x="157896" y="318468"/>
                </a:lnTo>
                <a:lnTo>
                  <a:pt x="147348" y="308867"/>
                </a:lnTo>
                <a:lnTo>
                  <a:pt x="141910" y="303909"/>
                </a:lnTo>
                <a:lnTo>
                  <a:pt x="139364" y="304202"/>
                </a:lnTo>
                <a:lnTo>
                  <a:pt x="136857" y="305577"/>
                </a:lnTo>
                <a:lnTo>
                  <a:pt x="135898" y="302428"/>
                </a:lnTo>
                <a:lnTo>
                  <a:pt x="139542" y="293831"/>
                </a:lnTo>
                <a:lnTo>
                  <a:pt x="148472" y="281390"/>
                </a:lnTo>
                <a:lnTo>
                  <a:pt x="161701" y="266431"/>
                </a:lnTo>
                <a:lnTo>
                  <a:pt x="177733" y="249547"/>
                </a:lnTo>
                <a:lnTo>
                  <a:pt x="195026" y="230734"/>
                </a:lnTo>
                <a:lnTo>
                  <a:pt x="212047" y="209499"/>
                </a:lnTo>
                <a:lnTo>
                  <a:pt x="227011" y="185089"/>
                </a:lnTo>
                <a:lnTo>
                  <a:pt x="237549" y="157420"/>
                </a:lnTo>
                <a:lnTo>
                  <a:pt x="241547" y="128465"/>
                </a:lnTo>
                <a:lnTo>
                  <a:pt x="239190" y="101515"/>
                </a:lnTo>
                <a:lnTo>
                  <a:pt x="232822" y="78417"/>
                </a:lnTo>
                <a:lnTo>
                  <a:pt x="231405" y="55925"/>
                </a:lnTo>
                <a:lnTo>
                  <a:pt x="232849" y="35348"/>
                </a:lnTo>
                <a:lnTo>
                  <a:pt x="237367" y="18911"/>
                </a:lnTo>
                <a:lnTo>
                  <a:pt x="246617" y="8624"/>
                </a:lnTo>
                <a:lnTo>
                  <a:pt x="261420" y="6471"/>
                </a:lnTo>
                <a:lnTo>
                  <a:pt x="29189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8" name="Oval 57"/>
          <p:cNvSpPr/>
          <p:nvPr/>
        </p:nvSpPr>
        <p:spPr>
          <a:xfrm>
            <a:off x="10395213" y="553337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9" name="Oval 58"/>
          <p:cNvSpPr/>
          <p:nvPr/>
        </p:nvSpPr>
        <p:spPr>
          <a:xfrm>
            <a:off x="10361927" y="569315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0" name="Oval 59"/>
          <p:cNvSpPr/>
          <p:nvPr/>
        </p:nvSpPr>
        <p:spPr>
          <a:xfrm>
            <a:off x="10481931" y="5824619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1" name="Oval 60"/>
          <p:cNvSpPr/>
          <p:nvPr/>
        </p:nvSpPr>
        <p:spPr>
          <a:xfrm>
            <a:off x="10415019" y="5960494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2" name="Freeform 61"/>
          <p:cNvSpPr/>
          <p:nvPr/>
        </p:nvSpPr>
        <p:spPr>
          <a:xfrm>
            <a:off x="10468165" y="5370449"/>
            <a:ext cx="398010" cy="755156"/>
          </a:xfrm>
          <a:custGeom>
            <a:avLst/>
            <a:gdLst/>
            <a:ahLst/>
            <a:cxnLst/>
            <a:rect l="l" t="t" r="r" b="b"/>
            <a:pathLst>
              <a:path w="398010" h="755156">
                <a:moveTo>
                  <a:pt x="0" y="71993"/>
                </a:moveTo>
                <a:lnTo>
                  <a:pt x="39090" y="91008"/>
                </a:lnTo>
                <a:lnTo>
                  <a:pt x="71312" y="115371"/>
                </a:lnTo>
                <a:lnTo>
                  <a:pt x="98390" y="128746"/>
                </a:lnTo>
                <a:lnTo>
                  <a:pt x="118894" y="135369"/>
                </a:lnTo>
                <a:lnTo>
                  <a:pt x="132890" y="137978"/>
                </a:lnTo>
                <a:lnTo>
                  <a:pt x="139677" y="138679"/>
                </a:lnTo>
                <a:lnTo>
                  <a:pt x="137424" y="138707"/>
                </a:lnTo>
                <a:lnTo>
                  <a:pt x="134950" y="138949"/>
                </a:lnTo>
                <a:lnTo>
                  <a:pt x="130924" y="145192"/>
                </a:lnTo>
                <a:lnTo>
                  <a:pt x="123079" y="157734"/>
                </a:lnTo>
                <a:lnTo>
                  <a:pt x="111848" y="174596"/>
                </a:lnTo>
                <a:lnTo>
                  <a:pt x="99180" y="194422"/>
                </a:lnTo>
                <a:lnTo>
                  <a:pt x="87332" y="217217"/>
                </a:lnTo>
                <a:lnTo>
                  <a:pt x="79024" y="245057"/>
                </a:lnTo>
                <a:lnTo>
                  <a:pt x="80477" y="280829"/>
                </a:lnTo>
                <a:lnTo>
                  <a:pt x="99716" y="316690"/>
                </a:lnTo>
                <a:lnTo>
                  <a:pt x="129391" y="340110"/>
                </a:lnTo>
                <a:lnTo>
                  <a:pt x="160561" y="354255"/>
                </a:lnTo>
                <a:lnTo>
                  <a:pt x="191336" y="364373"/>
                </a:lnTo>
                <a:lnTo>
                  <a:pt x="220280" y="372938"/>
                </a:lnTo>
                <a:lnTo>
                  <a:pt x="244933" y="381078"/>
                </a:lnTo>
                <a:lnTo>
                  <a:pt x="262078" y="388967"/>
                </a:lnTo>
                <a:lnTo>
                  <a:pt x="268156" y="394849"/>
                </a:lnTo>
                <a:lnTo>
                  <a:pt x="262419" y="393008"/>
                </a:lnTo>
                <a:lnTo>
                  <a:pt x="255643" y="382977"/>
                </a:lnTo>
                <a:lnTo>
                  <a:pt x="252214" y="381723"/>
                </a:lnTo>
                <a:lnTo>
                  <a:pt x="243853" y="392251"/>
                </a:lnTo>
                <a:lnTo>
                  <a:pt x="229802" y="409030"/>
                </a:lnTo>
                <a:lnTo>
                  <a:pt x="212796" y="428877"/>
                </a:lnTo>
                <a:lnTo>
                  <a:pt x="195661" y="450521"/>
                </a:lnTo>
                <a:lnTo>
                  <a:pt x="180651" y="474071"/>
                </a:lnTo>
                <a:lnTo>
                  <a:pt x="169841" y="501329"/>
                </a:lnTo>
                <a:lnTo>
                  <a:pt x="167492" y="534726"/>
                </a:lnTo>
                <a:lnTo>
                  <a:pt x="179519" y="569263"/>
                </a:lnTo>
                <a:lnTo>
                  <a:pt x="201432" y="594713"/>
                </a:lnTo>
                <a:lnTo>
                  <a:pt x="224824" y="611663"/>
                </a:lnTo>
                <a:lnTo>
                  <a:pt x="246596" y="624348"/>
                </a:lnTo>
                <a:lnTo>
                  <a:pt x="265292" y="635044"/>
                </a:lnTo>
                <a:lnTo>
                  <a:pt x="279445" y="644508"/>
                </a:lnTo>
                <a:lnTo>
                  <a:pt x="285221" y="655486"/>
                </a:lnTo>
                <a:lnTo>
                  <a:pt x="283315" y="663647"/>
                </a:lnTo>
                <a:lnTo>
                  <a:pt x="279194" y="666235"/>
                </a:lnTo>
                <a:lnTo>
                  <a:pt x="277897" y="667899"/>
                </a:lnTo>
                <a:lnTo>
                  <a:pt x="280268" y="674442"/>
                </a:lnTo>
                <a:lnTo>
                  <a:pt x="284721" y="687292"/>
                </a:lnTo>
                <a:lnTo>
                  <a:pt x="292723" y="704816"/>
                </a:lnTo>
                <a:lnTo>
                  <a:pt x="306000" y="723881"/>
                </a:lnTo>
                <a:lnTo>
                  <a:pt x="321972" y="740896"/>
                </a:lnTo>
                <a:lnTo>
                  <a:pt x="325729" y="748458"/>
                </a:lnTo>
                <a:lnTo>
                  <a:pt x="331548" y="753143"/>
                </a:lnTo>
                <a:lnTo>
                  <a:pt x="338540" y="755156"/>
                </a:lnTo>
                <a:lnTo>
                  <a:pt x="345814" y="754698"/>
                </a:lnTo>
                <a:lnTo>
                  <a:pt x="352480" y="751974"/>
                </a:lnTo>
                <a:lnTo>
                  <a:pt x="357650" y="747185"/>
                </a:lnTo>
                <a:lnTo>
                  <a:pt x="360432" y="740536"/>
                </a:lnTo>
                <a:lnTo>
                  <a:pt x="359938" y="732230"/>
                </a:lnTo>
                <a:lnTo>
                  <a:pt x="359938" y="732230"/>
                </a:lnTo>
                <a:lnTo>
                  <a:pt x="369134" y="719563"/>
                </a:lnTo>
                <a:lnTo>
                  <a:pt x="380296" y="707698"/>
                </a:lnTo>
                <a:lnTo>
                  <a:pt x="389344" y="693445"/>
                </a:lnTo>
                <a:lnTo>
                  <a:pt x="395679" y="674293"/>
                </a:lnTo>
                <a:lnTo>
                  <a:pt x="398010" y="649350"/>
                </a:lnTo>
                <a:lnTo>
                  <a:pt x="392042" y="620769"/>
                </a:lnTo>
                <a:lnTo>
                  <a:pt x="376468" y="594929"/>
                </a:lnTo>
                <a:lnTo>
                  <a:pt x="355161" y="576791"/>
                </a:lnTo>
                <a:lnTo>
                  <a:pt x="333707" y="563569"/>
                </a:lnTo>
                <a:lnTo>
                  <a:pt x="314294" y="550529"/>
                </a:lnTo>
                <a:lnTo>
                  <a:pt x="295837" y="539684"/>
                </a:lnTo>
                <a:lnTo>
                  <a:pt x="280533" y="530806"/>
                </a:lnTo>
                <a:lnTo>
                  <a:pt x="271011" y="525078"/>
                </a:lnTo>
                <a:lnTo>
                  <a:pt x="268067" y="525691"/>
                </a:lnTo>
                <a:lnTo>
                  <a:pt x="266400" y="532400"/>
                </a:lnTo>
                <a:lnTo>
                  <a:pt x="263315" y="534498"/>
                </a:lnTo>
                <a:lnTo>
                  <a:pt x="264857" y="526949"/>
                </a:lnTo>
                <a:lnTo>
                  <a:pt x="273627" y="512630"/>
                </a:lnTo>
                <a:lnTo>
                  <a:pt x="288392" y="494230"/>
                </a:lnTo>
                <a:lnTo>
                  <a:pt x="306824" y="473084"/>
                </a:lnTo>
                <a:lnTo>
                  <a:pt x="326477" y="449335"/>
                </a:lnTo>
                <a:lnTo>
                  <a:pt x="344820" y="421211"/>
                </a:lnTo>
                <a:lnTo>
                  <a:pt x="356555" y="384396"/>
                </a:lnTo>
                <a:lnTo>
                  <a:pt x="350223" y="342749"/>
                </a:lnTo>
                <a:lnTo>
                  <a:pt x="328855" y="313600"/>
                </a:lnTo>
                <a:lnTo>
                  <a:pt x="303902" y="296300"/>
                </a:lnTo>
                <a:lnTo>
                  <a:pt x="277258" y="284425"/>
                </a:lnTo>
                <a:lnTo>
                  <a:pt x="249624" y="275078"/>
                </a:lnTo>
                <a:lnTo>
                  <a:pt x="223096" y="267010"/>
                </a:lnTo>
                <a:lnTo>
                  <a:pt x="200860" y="259835"/>
                </a:lnTo>
                <a:lnTo>
                  <a:pt x="186693" y="254631"/>
                </a:lnTo>
                <a:lnTo>
                  <a:pt x="182801" y="255548"/>
                </a:lnTo>
                <a:lnTo>
                  <a:pt x="182679" y="265100"/>
                </a:lnTo>
                <a:lnTo>
                  <a:pt x="179476" y="270622"/>
                </a:lnTo>
                <a:lnTo>
                  <a:pt x="179771" y="264660"/>
                </a:lnTo>
                <a:lnTo>
                  <a:pt x="186666" y="250935"/>
                </a:lnTo>
                <a:lnTo>
                  <a:pt x="198603" y="232672"/>
                </a:lnTo>
                <a:lnTo>
                  <a:pt x="213066" y="211152"/>
                </a:lnTo>
                <a:lnTo>
                  <a:pt x="227455" y="186240"/>
                </a:lnTo>
                <a:lnTo>
                  <a:pt x="238544" y="156936"/>
                </a:lnTo>
                <a:lnTo>
                  <a:pt x="241806" y="124143"/>
                </a:lnTo>
                <a:lnTo>
                  <a:pt x="235316" y="93810"/>
                </a:lnTo>
                <a:lnTo>
                  <a:pt x="228976" y="66531"/>
                </a:lnTo>
                <a:lnTo>
                  <a:pt x="223443" y="42876"/>
                </a:lnTo>
                <a:lnTo>
                  <a:pt x="221422" y="24037"/>
                </a:lnTo>
                <a:lnTo>
                  <a:pt x="226672" y="11764"/>
                </a:lnTo>
                <a:lnTo>
                  <a:pt x="241073" y="9406"/>
                </a:lnTo>
                <a:lnTo>
                  <a:pt x="26868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3" name="Freeform 62"/>
          <p:cNvSpPr/>
          <p:nvPr/>
        </p:nvSpPr>
        <p:spPr>
          <a:xfrm>
            <a:off x="10446769" y="5349053"/>
            <a:ext cx="398010" cy="755156"/>
          </a:xfrm>
          <a:custGeom>
            <a:avLst/>
            <a:gdLst/>
            <a:ahLst/>
            <a:cxnLst/>
            <a:rect l="l" t="t" r="r" b="b"/>
            <a:pathLst>
              <a:path w="398010" h="755156">
                <a:moveTo>
                  <a:pt x="0" y="71993"/>
                </a:moveTo>
                <a:lnTo>
                  <a:pt x="39090" y="91008"/>
                </a:lnTo>
                <a:lnTo>
                  <a:pt x="71312" y="115371"/>
                </a:lnTo>
                <a:lnTo>
                  <a:pt x="98390" y="128746"/>
                </a:lnTo>
                <a:lnTo>
                  <a:pt x="118894" y="135369"/>
                </a:lnTo>
                <a:lnTo>
                  <a:pt x="132890" y="137978"/>
                </a:lnTo>
                <a:lnTo>
                  <a:pt x="139677" y="138679"/>
                </a:lnTo>
                <a:lnTo>
                  <a:pt x="137424" y="138707"/>
                </a:lnTo>
                <a:lnTo>
                  <a:pt x="134950" y="138949"/>
                </a:lnTo>
                <a:lnTo>
                  <a:pt x="130924" y="145192"/>
                </a:lnTo>
                <a:lnTo>
                  <a:pt x="123079" y="157734"/>
                </a:lnTo>
                <a:lnTo>
                  <a:pt x="111848" y="174596"/>
                </a:lnTo>
                <a:lnTo>
                  <a:pt x="99180" y="194422"/>
                </a:lnTo>
                <a:lnTo>
                  <a:pt x="87332" y="217217"/>
                </a:lnTo>
                <a:lnTo>
                  <a:pt x="79024" y="245057"/>
                </a:lnTo>
                <a:lnTo>
                  <a:pt x="80477" y="280829"/>
                </a:lnTo>
                <a:lnTo>
                  <a:pt x="99716" y="316690"/>
                </a:lnTo>
                <a:lnTo>
                  <a:pt x="129391" y="340110"/>
                </a:lnTo>
                <a:lnTo>
                  <a:pt x="160561" y="354255"/>
                </a:lnTo>
                <a:lnTo>
                  <a:pt x="191336" y="364373"/>
                </a:lnTo>
                <a:lnTo>
                  <a:pt x="220280" y="372938"/>
                </a:lnTo>
                <a:lnTo>
                  <a:pt x="244933" y="381078"/>
                </a:lnTo>
                <a:lnTo>
                  <a:pt x="262078" y="388967"/>
                </a:lnTo>
                <a:lnTo>
                  <a:pt x="268156" y="394849"/>
                </a:lnTo>
                <a:lnTo>
                  <a:pt x="262419" y="393008"/>
                </a:lnTo>
                <a:lnTo>
                  <a:pt x="255643" y="382977"/>
                </a:lnTo>
                <a:lnTo>
                  <a:pt x="252214" y="381723"/>
                </a:lnTo>
                <a:lnTo>
                  <a:pt x="243853" y="392251"/>
                </a:lnTo>
                <a:lnTo>
                  <a:pt x="229802" y="409030"/>
                </a:lnTo>
                <a:lnTo>
                  <a:pt x="212796" y="428877"/>
                </a:lnTo>
                <a:lnTo>
                  <a:pt x="195661" y="450521"/>
                </a:lnTo>
                <a:lnTo>
                  <a:pt x="180651" y="474071"/>
                </a:lnTo>
                <a:lnTo>
                  <a:pt x="169841" y="501329"/>
                </a:lnTo>
                <a:lnTo>
                  <a:pt x="167492" y="534726"/>
                </a:lnTo>
                <a:lnTo>
                  <a:pt x="179519" y="569263"/>
                </a:lnTo>
                <a:lnTo>
                  <a:pt x="201432" y="594713"/>
                </a:lnTo>
                <a:lnTo>
                  <a:pt x="224824" y="611663"/>
                </a:lnTo>
                <a:lnTo>
                  <a:pt x="246596" y="624348"/>
                </a:lnTo>
                <a:lnTo>
                  <a:pt x="265292" y="635044"/>
                </a:lnTo>
                <a:lnTo>
                  <a:pt x="279445" y="644508"/>
                </a:lnTo>
                <a:lnTo>
                  <a:pt x="285221" y="655486"/>
                </a:lnTo>
                <a:lnTo>
                  <a:pt x="283315" y="663647"/>
                </a:lnTo>
                <a:lnTo>
                  <a:pt x="279194" y="666235"/>
                </a:lnTo>
                <a:lnTo>
                  <a:pt x="277897" y="667899"/>
                </a:lnTo>
                <a:lnTo>
                  <a:pt x="280268" y="674442"/>
                </a:lnTo>
                <a:lnTo>
                  <a:pt x="284721" y="687292"/>
                </a:lnTo>
                <a:lnTo>
                  <a:pt x="292723" y="704816"/>
                </a:lnTo>
                <a:lnTo>
                  <a:pt x="306000" y="723881"/>
                </a:lnTo>
                <a:lnTo>
                  <a:pt x="321972" y="740896"/>
                </a:lnTo>
                <a:lnTo>
                  <a:pt x="325729" y="748458"/>
                </a:lnTo>
                <a:lnTo>
                  <a:pt x="331548" y="753143"/>
                </a:lnTo>
                <a:lnTo>
                  <a:pt x="338540" y="755156"/>
                </a:lnTo>
                <a:lnTo>
                  <a:pt x="345814" y="754698"/>
                </a:lnTo>
                <a:lnTo>
                  <a:pt x="352480" y="751974"/>
                </a:lnTo>
                <a:lnTo>
                  <a:pt x="357650" y="747185"/>
                </a:lnTo>
                <a:lnTo>
                  <a:pt x="360432" y="740536"/>
                </a:lnTo>
                <a:lnTo>
                  <a:pt x="359938" y="732230"/>
                </a:lnTo>
                <a:lnTo>
                  <a:pt x="359938" y="732230"/>
                </a:lnTo>
                <a:lnTo>
                  <a:pt x="369134" y="719563"/>
                </a:lnTo>
                <a:lnTo>
                  <a:pt x="380296" y="707698"/>
                </a:lnTo>
                <a:lnTo>
                  <a:pt x="389344" y="693445"/>
                </a:lnTo>
                <a:lnTo>
                  <a:pt x="395679" y="674293"/>
                </a:lnTo>
                <a:lnTo>
                  <a:pt x="398010" y="649350"/>
                </a:lnTo>
                <a:lnTo>
                  <a:pt x="392042" y="620769"/>
                </a:lnTo>
                <a:lnTo>
                  <a:pt x="376468" y="594929"/>
                </a:lnTo>
                <a:lnTo>
                  <a:pt x="355161" y="576791"/>
                </a:lnTo>
                <a:lnTo>
                  <a:pt x="333707" y="563569"/>
                </a:lnTo>
                <a:lnTo>
                  <a:pt x="314294" y="550529"/>
                </a:lnTo>
                <a:lnTo>
                  <a:pt x="295837" y="539684"/>
                </a:lnTo>
                <a:lnTo>
                  <a:pt x="280533" y="530806"/>
                </a:lnTo>
                <a:lnTo>
                  <a:pt x="271011" y="525078"/>
                </a:lnTo>
                <a:lnTo>
                  <a:pt x="268067" y="525691"/>
                </a:lnTo>
                <a:lnTo>
                  <a:pt x="266400" y="532400"/>
                </a:lnTo>
                <a:lnTo>
                  <a:pt x="263315" y="534498"/>
                </a:lnTo>
                <a:lnTo>
                  <a:pt x="264857" y="526949"/>
                </a:lnTo>
                <a:lnTo>
                  <a:pt x="273627" y="512630"/>
                </a:lnTo>
                <a:lnTo>
                  <a:pt x="288392" y="494230"/>
                </a:lnTo>
                <a:lnTo>
                  <a:pt x="306824" y="473084"/>
                </a:lnTo>
                <a:lnTo>
                  <a:pt x="326477" y="449335"/>
                </a:lnTo>
                <a:lnTo>
                  <a:pt x="344820" y="421211"/>
                </a:lnTo>
                <a:lnTo>
                  <a:pt x="356555" y="384396"/>
                </a:lnTo>
                <a:lnTo>
                  <a:pt x="350223" y="342749"/>
                </a:lnTo>
                <a:lnTo>
                  <a:pt x="328855" y="313600"/>
                </a:lnTo>
                <a:lnTo>
                  <a:pt x="303902" y="296300"/>
                </a:lnTo>
                <a:lnTo>
                  <a:pt x="277258" y="284425"/>
                </a:lnTo>
                <a:lnTo>
                  <a:pt x="249624" y="275078"/>
                </a:lnTo>
                <a:lnTo>
                  <a:pt x="223096" y="267010"/>
                </a:lnTo>
                <a:lnTo>
                  <a:pt x="200860" y="259835"/>
                </a:lnTo>
                <a:lnTo>
                  <a:pt x="186693" y="254631"/>
                </a:lnTo>
                <a:lnTo>
                  <a:pt x="182801" y="255548"/>
                </a:lnTo>
                <a:lnTo>
                  <a:pt x="182679" y="265100"/>
                </a:lnTo>
                <a:lnTo>
                  <a:pt x="179476" y="270622"/>
                </a:lnTo>
                <a:lnTo>
                  <a:pt x="179771" y="264660"/>
                </a:lnTo>
                <a:lnTo>
                  <a:pt x="186666" y="250935"/>
                </a:lnTo>
                <a:lnTo>
                  <a:pt x="198603" y="232672"/>
                </a:lnTo>
                <a:lnTo>
                  <a:pt x="213066" y="211152"/>
                </a:lnTo>
                <a:lnTo>
                  <a:pt x="227455" y="186240"/>
                </a:lnTo>
                <a:lnTo>
                  <a:pt x="238544" y="156936"/>
                </a:lnTo>
                <a:lnTo>
                  <a:pt x="241806" y="124143"/>
                </a:lnTo>
                <a:lnTo>
                  <a:pt x="235316" y="93810"/>
                </a:lnTo>
                <a:lnTo>
                  <a:pt x="228976" y="66531"/>
                </a:lnTo>
                <a:lnTo>
                  <a:pt x="223443" y="42876"/>
                </a:lnTo>
                <a:lnTo>
                  <a:pt x="221422" y="24037"/>
                </a:lnTo>
                <a:lnTo>
                  <a:pt x="226672" y="11764"/>
                </a:lnTo>
                <a:lnTo>
                  <a:pt x="241073" y="9406"/>
                </a:lnTo>
                <a:lnTo>
                  <a:pt x="26868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4" name="Oval 63"/>
          <p:cNvSpPr/>
          <p:nvPr/>
        </p:nvSpPr>
        <p:spPr>
          <a:xfrm>
            <a:off x="10546899" y="5528939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5" name="Oval 64"/>
          <p:cNvSpPr/>
          <p:nvPr/>
        </p:nvSpPr>
        <p:spPr>
          <a:xfrm>
            <a:off x="10684219" y="5650112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6" name="Oval 65"/>
          <p:cNvSpPr/>
          <p:nvPr/>
        </p:nvSpPr>
        <p:spPr>
          <a:xfrm>
            <a:off x="10652853" y="5793807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7" name="Oval 66"/>
          <p:cNvSpPr/>
          <p:nvPr/>
        </p:nvSpPr>
        <p:spPr>
          <a:xfrm>
            <a:off x="10704874" y="591438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8" name="Freeform 67"/>
          <p:cNvSpPr/>
          <p:nvPr/>
        </p:nvSpPr>
        <p:spPr>
          <a:xfrm>
            <a:off x="10620367" y="5347681"/>
            <a:ext cx="489581" cy="639854"/>
          </a:xfrm>
          <a:custGeom>
            <a:avLst/>
            <a:gdLst/>
            <a:ahLst/>
            <a:cxnLst/>
            <a:rect l="l" t="t" r="r" b="b"/>
            <a:pathLst>
              <a:path w="489581" h="639854">
                <a:moveTo>
                  <a:pt x="0" y="117529"/>
                </a:moveTo>
                <a:lnTo>
                  <a:pt x="38955" y="127183"/>
                </a:lnTo>
                <a:lnTo>
                  <a:pt x="73706" y="142575"/>
                </a:lnTo>
                <a:lnTo>
                  <a:pt x="101170" y="148504"/>
                </a:lnTo>
                <a:lnTo>
                  <a:pt x="120993" y="149716"/>
                </a:lnTo>
                <a:lnTo>
                  <a:pt x="133837" y="148795"/>
                </a:lnTo>
                <a:lnTo>
                  <a:pt x="139477" y="147583"/>
                </a:lnTo>
                <a:lnTo>
                  <a:pt x="136810" y="147231"/>
                </a:lnTo>
                <a:lnTo>
                  <a:pt x="134306" y="147130"/>
                </a:lnTo>
                <a:lnTo>
                  <a:pt x="131694" y="153442"/>
                </a:lnTo>
                <a:lnTo>
                  <a:pt x="126631" y="166600"/>
                </a:lnTo>
                <a:lnTo>
                  <a:pt x="119200" y="184365"/>
                </a:lnTo>
                <a:lnTo>
                  <a:pt x="111055" y="204958"/>
                </a:lnTo>
                <a:lnTo>
                  <a:pt x="104329" y="227884"/>
                </a:lnTo>
                <a:lnTo>
                  <a:pt x="101956" y="254696"/>
                </a:lnTo>
                <a:lnTo>
                  <a:pt x="110808" y="287295"/>
                </a:lnTo>
                <a:lnTo>
                  <a:pt x="137240" y="315459"/>
                </a:lnTo>
                <a:lnTo>
                  <a:pt x="169961" y="328774"/>
                </a:lnTo>
                <a:lnTo>
                  <a:pt x="201812" y="333508"/>
                </a:lnTo>
                <a:lnTo>
                  <a:pt x="232774" y="334905"/>
                </a:lnTo>
                <a:lnTo>
                  <a:pt x="262056" y="335407"/>
                </a:lnTo>
                <a:lnTo>
                  <a:pt x="287533" y="336582"/>
                </a:lnTo>
                <a:lnTo>
                  <a:pt x="306210" y="339403"/>
                </a:lnTo>
                <a:lnTo>
                  <a:pt x="314249" y="343330"/>
                </a:lnTo>
                <a:lnTo>
                  <a:pt x="308748" y="343263"/>
                </a:lnTo>
                <a:lnTo>
                  <a:pt x="299335" y="334565"/>
                </a:lnTo>
                <a:lnTo>
                  <a:pt x="295735" y="333139"/>
                </a:lnTo>
                <a:lnTo>
                  <a:pt x="290000" y="344345"/>
                </a:lnTo>
                <a:lnTo>
                  <a:pt x="280106" y="362578"/>
                </a:lnTo>
                <a:lnTo>
                  <a:pt x="268096" y="384134"/>
                </a:lnTo>
                <a:lnTo>
                  <a:pt x="256419" y="407195"/>
                </a:lnTo>
                <a:lnTo>
                  <a:pt x="247211" y="431397"/>
                </a:lnTo>
                <a:lnTo>
                  <a:pt x="242778" y="458192"/>
                </a:lnTo>
                <a:lnTo>
                  <a:pt x="248058" y="489360"/>
                </a:lnTo>
                <a:lnTo>
                  <a:pt x="268008" y="517880"/>
                </a:lnTo>
                <a:lnTo>
                  <a:pt x="294635" y="534636"/>
                </a:lnTo>
                <a:lnTo>
                  <a:pt x="320299" y="543395"/>
                </a:lnTo>
                <a:lnTo>
                  <a:pt x="343705" y="548973"/>
                </a:lnTo>
                <a:lnTo>
                  <a:pt x="364118" y="553675"/>
                </a:lnTo>
                <a:lnTo>
                  <a:pt x="380266" y="558513"/>
                </a:lnTo>
                <a:lnTo>
                  <a:pt x="389352" y="566878"/>
                </a:lnTo>
                <a:lnTo>
                  <a:pt x="390503" y="574792"/>
                </a:lnTo>
                <a:lnTo>
                  <a:pt x="387408" y="578007"/>
                </a:lnTo>
                <a:lnTo>
                  <a:pt x="386111" y="579032"/>
                </a:lnTo>
                <a:lnTo>
                  <a:pt x="389375" y="583386"/>
                </a:lnTo>
                <a:lnTo>
                  <a:pt x="396134" y="593199"/>
                </a:lnTo>
                <a:lnTo>
                  <a:pt x="407226" y="606666"/>
                </a:lnTo>
                <a:lnTo>
                  <a:pt x="423508" y="620346"/>
                </a:lnTo>
                <a:lnTo>
                  <a:pt x="441897" y="631357"/>
                </a:lnTo>
                <a:lnTo>
                  <a:pt x="446676" y="637138"/>
                </a:lnTo>
                <a:lnTo>
                  <a:pt x="452604" y="639835"/>
                </a:lnTo>
                <a:lnTo>
                  <a:pt x="458969" y="639854"/>
                </a:lnTo>
                <a:lnTo>
                  <a:pt x="465056" y="637601"/>
                </a:lnTo>
                <a:lnTo>
                  <a:pt x="470151" y="633483"/>
                </a:lnTo>
                <a:lnTo>
                  <a:pt x="473541" y="627907"/>
                </a:lnTo>
                <a:lnTo>
                  <a:pt x="474512" y="621279"/>
                </a:lnTo>
                <a:lnTo>
                  <a:pt x="472350" y="614007"/>
                </a:lnTo>
                <a:lnTo>
                  <a:pt x="472350" y="614007"/>
                </a:lnTo>
                <a:lnTo>
                  <a:pt x="477108" y="601091"/>
                </a:lnTo>
                <a:lnTo>
                  <a:pt x="483986" y="588595"/>
                </a:lnTo>
                <a:lnTo>
                  <a:pt x="488556" y="574355"/>
                </a:lnTo>
                <a:lnTo>
                  <a:pt x="489581" y="556042"/>
                </a:lnTo>
                <a:lnTo>
                  <a:pt x="485415" y="533170"/>
                </a:lnTo>
                <a:lnTo>
                  <a:pt x="472558" y="509166"/>
                </a:lnTo>
                <a:lnTo>
                  <a:pt x="451837" y="490579"/>
                </a:lnTo>
                <a:lnTo>
                  <a:pt x="428246" y="480473"/>
                </a:lnTo>
                <a:lnTo>
                  <a:pt x="405581" y="474545"/>
                </a:lnTo>
                <a:lnTo>
                  <a:pt x="384312" y="468102"/>
                </a:lnTo>
                <a:lnTo>
                  <a:pt x="364115" y="463221"/>
                </a:lnTo>
                <a:lnTo>
                  <a:pt x="347019" y="459160"/>
                </a:lnTo>
                <a:lnTo>
                  <a:pt x="335960" y="456269"/>
                </a:lnTo>
                <a:lnTo>
                  <a:pt x="333149" y="457502"/>
                </a:lnTo>
                <a:lnTo>
                  <a:pt x="333742" y="465138"/>
                </a:lnTo>
                <a:lnTo>
                  <a:pt x="331361" y="469204"/>
                </a:lnTo>
                <a:lnTo>
                  <a:pt x="331077" y="462618"/>
                </a:lnTo>
                <a:lnTo>
                  <a:pt x="336340" y="447950"/>
                </a:lnTo>
                <a:lnTo>
                  <a:pt x="346475" y="428238"/>
                </a:lnTo>
                <a:lnTo>
                  <a:pt x="359496" y="405309"/>
                </a:lnTo>
                <a:lnTo>
                  <a:pt x="373110" y="379868"/>
                </a:lnTo>
                <a:lnTo>
                  <a:pt x="384618" y="350729"/>
                </a:lnTo>
                <a:lnTo>
                  <a:pt x="387913" y="314462"/>
                </a:lnTo>
                <a:lnTo>
                  <a:pt x="372187" y="277946"/>
                </a:lnTo>
                <a:lnTo>
                  <a:pt x="345943" y="257732"/>
                </a:lnTo>
                <a:lnTo>
                  <a:pt x="319419" y="248861"/>
                </a:lnTo>
                <a:lnTo>
                  <a:pt x="292088" y="244971"/>
                </a:lnTo>
                <a:lnTo>
                  <a:pt x="263947" y="243479"/>
                </a:lnTo>
                <a:lnTo>
                  <a:pt x="236779" y="242820"/>
                </a:lnTo>
                <a:lnTo>
                  <a:pt x="213542" y="241861"/>
                </a:lnTo>
                <a:lnTo>
                  <a:pt x="198136" y="240545"/>
                </a:lnTo>
                <a:lnTo>
                  <a:pt x="194226" y="242163"/>
                </a:lnTo>
                <a:lnTo>
                  <a:pt x="196844" y="251813"/>
                </a:lnTo>
                <a:lnTo>
                  <a:pt x="195152" y="258843"/>
                </a:lnTo>
                <a:lnTo>
                  <a:pt x="194200" y="253724"/>
                </a:lnTo>
                <a:lnTo>
                  <a:pt x="198055" y="239849"/>
                </a:lnTo>
                <a:lnTo>
                  <a:pt x="205801" y="220817"/>
                </a:lnTo>
                <a:lnTo>
                  <a:pt x="215276" y="198418"/>
                </a:lnTo>
                <a:lnTo>
                  <a:pt x="224043" y="173046"/>
                </a:lnTo>
                <a:lnTo>
                  <a:pt x="228891" y="144217"/>
                </a:lnTo>
                <a:lnTo>
                  <a:pt x="225442" y="113443"/>
                </a:lnTo>
                <a:lnTo>
                  <a:pt x="212893" y="87169"/>
                </a:lnTo>
                <a:lnTo>
                  <a:pt x="200687" y="64271"/>
                </a:lnTo>
                <a:lnTo>
                  <a:pt x="189960" y="44707"/>
                </a:lnTo>
                <a:lnTo>
                  <a:pt x="183552" y="28691"/>
                </a:lnTo>
                <a:lnTo>
                  <a:pt x="185448" y="17040"/>
                </a:lnTo>
                <a:lnTo>
                  <a:pt x="198273" y="12915"/>
                </a:lnTo>
                <a:lnTo>
                  <a:pt x="221041" y="0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9" name="Freeform 68"/>
          <p:cNvSpPr/>
          <p:nvPr/>
        </p:nvSpPr>
        <p:spPr>
          <a:xfrm>
            <a:off x="10598971" y="5326285"/>
            <a:ext cx="489581" cy="639854"/>
          </a:xfrm>
          <a:custGeom>
            <a:avLst/>
            <a:gdLst/>
            <a:ahLst/>
            <a:cxnLst/>
            <a:rect l="l" t="t" r="r" b="b"/>
            <a:pathLst>
              <a:path w="489581" h="639854">
                <a:moveTo>
                  <a:pt x="0" y="117529"/>
                </a:moveTo>
                <a:lnTo>
                  <a:pt x="38955" y="127183"/>
                </a:lnTo>
                <a:lnTo>
                  <a:pt x="73706" y="142575"/>
                </a:lnTo>
                <a:lnTo>
                  <a:pt x="101170" y="148504"/>
                </a:lnTo>
                <a:lnTo>
                  <a:pt x="120993" y="149716"/>
                </a:lnTo>
                <a:lnTo>
                  <a:pt x="133837" y="148795"/>
                </a:lnTo>
                <a:lnTo>
                  <a:pt x="139477" y="147583"/>
                </a:lnTo>
                <a:lnTo>
                  <a:pt x="136810" y="147231"/>
                </a:lnTo>
                <a:lnTo>
                  <a:pt x="134306" y="147130"/>
                </a:lnTo>
                <a:lnTo>
                  <a:pt x="131694" y="153442"/>
                </a:lnTo>
                <a:lnTo>
                  <a:pt x="126631" y="166600"/>
                </a:lnTo>
                <a:lnTo>
                  <a:pt x="119200" y="184365"/>
                </a:lnTo>
                <a:lnTo>
                  <a:pt x="111055" y="204958"/>
                </a:lnTo>
                <a:lnTo>
                  <a:pt x="104329" y="227884"/>
                </a:lnTo>
                <a:lnTo>
                  <a:pt x="101956" y="254696"/>
                </a:lnTo>
                <a:lnTo>
                  <a:pt x="110808" y="287295"/>
                </a:lnTo>
                <a:lnTo>
                  <a:pt x="137240" y="315459"/>
                </a:lnTo>
                <a:lnTo>
                  <a:pt x="169961" y="328774"/>
                </a:lnTo>
                <a:lnTo>
                  <a:pt x="201812" y="333508"/>
                </a:lnTo>
                <a:lnTo>
                  <a:pt x="232774" y="334905"/>
                </a:lnTo>
                <a:lnTo>
                  <a:pt x="262056" y="335407"/>
                </a:lnTo>
                <a:lnTo>
                  <a:pt x="287533" y="336582"/>
                </a:lnTo>
                <a:lnTo>
                  <a:pt x="306210" y="339403"/>
                </a:lnTo>
                <a:lnTo>
                  <a:pt x="314249" y="343330"/>
                </a:lnTo>
                <a:lnTo>
                  <a:pt x="308748" y="343263"/>
                </a:lnTo>
                <a:lnTo>
                  <a:pt x="299335" y="334565"/>
                </a:lnTo>
                <a:lnTo>
                  <a:pt x="295735" y="333139"/>
                </a:lnTo>
                <a:lnTo>
                  <a:pt x="290000" y="344345"/>
                </a:lnTo>
                <a:lnTo>
                  <a:pt x="280106" y="362578"/>
                </a:lnTo>
                <a:lnTo>
                  <a:pt x="268096" y="384134"/>
                </a:lnTo>
                <a:lnTo>
                  <a:pt x="256419" y="407195"/>
                </a:lnTo>
                <a:lnTo>
                  <a:pt x="247211" y="431397"/>
                </a:lnTo>
                <a:lnTo>
                  <a:pt x="242778" y="458192"/>
                </a:lnTo>
                <a:lnTo>
                  <a:pt x="248058" y="489360"/>
                </a:lnTo>
                <a:lnTo>
                  <a:pt x="268008" y="517880"/>
                </a:lnTo>
                <a:lnTo>
                  <a:pt x="294635" y="534636"/>
                </a:lnTo>
                <a:lnTo>
                  <a:pt x="320299" y="543395"/>
                </a:lnTo>
                <a:lnTo>
                  <a:pt x="343705" y="548973"/>
                </a:lnTo>
                <a:lnTo>
                  <a:pt x="364118" y="553675"/>
                </a:lnTo>
                <a:lnTo>
                  <a:pt x="380266" y="558513"/>
                </a:lnTo>
                <a:lnTo>
                  <a:pt x="389352" y="566878"/>
                </a:lnTo>
                <a:lnTo>
                  <a:pt x="390503" y="574792"/>
                </a:lnTo>
                <a:lnTo>
                  <a:pt x="387408" y="578007"/>
                </a:lnTo>
                <a:lnTo>
                  <a:pt x="386111" y="579032"/>
                </a:lnTo>
                <a:lnTo>
                  <a:pt x="389375" y="583386"/>
                </a:lnTo>
                <a:lnTo>
                  <a:pt x="396134" y="593199"/>
                </a:lnTo>
                <a:lnTo>
                  <a:pt x="407226" y="606666"/>
                </a:lnTo>
                <a:lnTo>
                  <a:pt x="423508" y="620346"/>
                </a:lnTo>
                <a:lnTo>
                  <a:pt x="441897" y="631357"/>
                </a:lnTo>
                <a:lnTo>
                  <a:pt x="446676" y="637138"/>
                </a:lnTo>
                <a:lnTo>
                  <a:pt x="452604" y="639835"/>
                </a:lnTo>
                <a:lnTo>
                  <a:pt x="458969" y="639854"/>
                </a:lnTo>
                <a:lnTo>
                  <a:pt x="465056" y="637601"/>
                </a:lnTo>
                <a:lnTo>
                  <a:pt x="470151" y="633483"/>
                </a:lnTo>
                <a:lnTo>
                  <a:pt x="473541" y="627907"/>
                </a:lnTo>
                <a:lnTo>
                  <a:pt x="474512" y="621279"/>
                </a:lnTo>
                <a:lnTo>
                  <a:pt x="472350" y="614007"/>
                </a:lnTo>
                <a:lnTo>
                  <a:pt x="472350" y="614007"/>
                </a:lnTo>
                <a:lnTo>
                  <a:pt x="477108" y="601091"/>
                </a:lnTo>
                <a:lnTo>
                  <a:pt x="483986" y="588595"/>
                </a:lnTo>
                <a:lnTo>
                  <a:pt x="488556" y="574355"/>
                </a:lnTo>
                <a:lnTo>
                  <a:pt x="489581" y="556042"/>
                </a:lnTo>
                <a:lnTo>
                  <a:pt x="485415" y="533170"/>
                </a:lnTo>
                <a:lnTo>
                  <a:pt x="472558" y="509166"/>
                </a:lnTo>
                <a:lnTo>
                  <a:pt x="451837" y="490579"/>
                </a:lnTo>
                <a:lnTo>
                  <a:pt x="428246" y="480473"/>
                </a:lnTo>
                <a:lnTo>
                  <a:pt x="405581" y="474545"/>
                </a:lnTo>
                <a:lnTo>
                  <a:pt x="384312" y="468102"/>
                </a:lnTo>
                <a:lnTo>
                  <a:pt x="364115" y="463221"/>
                </a:lnTo>
                <a:lnTo>
                  <a:pt x="347019" y="459160"/>
                </a:lnTo>
                <a:lnTo>
                  <a:pt x="335960" y="456269"/>
                </a:lnTo>
                <a:lnTo>
                  <a:pt x="333149" y="457502"/>
                </a:lnTo>
                <a:lnTo>
                  <a:pt x="333742" y="465138"/>
                </a:lnTo>
                <a:lnTo>
                  <a:pt x="331361" y="469204"/>
                </a:lnTo>
                <a:lnTo>
                  <a:pt x="331077" y="462618"/>
                </a:lnTo>
                <a:lnTo>
                  <a:pt x="336340" y="447950"/>
                </a:lnTo>
                <a:lnTo>
                  <a:pt x="346475" y="428238"/>
                </a:lnTo>
                <a:lnTo>
                  <a:pt x="359496" y="405309"/>
                </a:lnTo>
                <a:lnTo>
                  <a:pt x="373110" y="379868"/>
                </a:lnTo>
                <a:lnTo>
                  <a:pt x="384618" y="350729"/>
                </a:lnTo>
                <a:lnTo>
                  <a:pt x="387913" y="314462"/>
                </a:lnTo>
                <a:lnTo>
                  <a:pt x="372187" y="277946"/>
                </a:lnTo>
                <a:lnTo>
                  <a:pt x="345943" y="257732"/>
                </a:lnTo>
                <a:lnTo>
                  <a:pt x="319419" y="248861"/>
                </a:lnTo>
                <a:lnTo>
                  <a:pt x="292088" y="244971"/>
                </a:lnTo>
                <a:lnTo>
                  <a:pt x="263947" y="243479"/>
                </a:lnTo>
                <a:lnTo>
                  <a:pt x="236779" y="242820"/>
                </a:lnTo>
                <a:lnTo>
                  <a:pt x="213542" y="241861"/>
                </a:lnTo>
                <a:lnTo>
                  <a:pt x="198136" y="240545"/>
                </a:lnTo>
                <a:lnTo>
                  <a:pt x="194226" y="242163"/>
                </a:lnTo>
                <a:lnTo>
                  <a:pt x="196844" y="251813"/>
                </a:lnTo>
                <a:lnTo>
                  <a:pt x="195152" y="258843"/>
                </a:lnTo>
                <a:lnTo>
                  <a:pt x="194200" y="253724"/>
                </a:lnTo>
                <a:lnTo>
                  <a:pt x="198055" y="239849"/>
                </a:lnTo>
                <a:lnTo>
                  <a:pt x="205801" y="220817"/>
                </a:lnTo>
                <a:lnTo>
                  <a:pt x="215276" y="198418"/>
                </a:lnTo>
                <a:lnTo>
                  <a:pt x="224043" y="173046"/>
                </a:lnTo>
                <a:lnTo>
                  <a:pt x="228891" y="144217"/>
                </a:lnTo>
                <a:lnTo>
                  <a:pt x="225442" y="113443"/>
                </a:lnTo>
                <a:lnTo>
                  <a:pt x="212893" y="87169"/>
                </a:lnTo>
                <a:lnTo>
                  <a:pt x="200687" y="64271"/>
                </a:lnTo>
                <a:lnTo>
                  <a:pt x="189960" y="44707"/>
                </a:lnTo>
                <a:lnTo>
                  <a:pt x="183552" y="28691"/>
                </a:lnTo>
                <a:lnTo>
                  <a:pt x="185448" y="17040"/>
                </a:lnTo>
                <a:lnTo>
                  <a:pt x="198273" y="12915"/>
                </a:lnTo>
                <a:lnTo>
                  <a:pt x="221041" y="0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0" name="Oval 69"/>
          <p:cNvSpPr/>
          <p:nvPr/>
        </p:nvSpPr>
        <p:spPr>
          <a:xfrm>
            <a:off x="10710733" y="5505895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1" name="Oval 70"/>
          <p:cNvSpPr/>
          <p:nvPr/>
        </p:nvSpPr>
        <p:spPr>
          <a:xfrm>
            <a:off x="10865733" y="5581315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2" name="Oval 71"/>
          <p:cNvSpPr/>
          <p:nvPr/>
        </p:nvSpPr>
        <p:spPr>
          <a:xfrm>
            <a:off x="10865608" y="5716771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3" name="Oval 72"/>
          <p:cNvSpPr/>
          <p:nvPr/>
        </p:nvSpPr>
        <p:spPr>
          <a:xfrm>
            <a:off x="10940517" y="581304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4" name="Freeform 73"/>
          <p:cNvSpPr/>
          <p:nvPr/>
        </p:nvSpPr>
        <p:spPr>
          <a:xfrm>
            <a:off x="10782322" y="4798889"/>
            <a:ext cx="746129" cy="620314"/>
          </a:xfrm>
          <a:custGeom>
            <a:avLst/>
            <a:gdLst/>
            <a:ahLst/>
            <a:cxnLst/>
            <a:rect l="l" t="t" r="r" b="b"/>
            <a:pathLst>
              <a:path w="746129" h="620314">
                <a:moveTo>
                  <a:pt x="196689" y="620314"/>
                </a:moveTo>
                <a:lnTo>
                  <a:pt x="198641" y="567728"/>
                </a:lnTo>
                <a:lnTo>
                  <a:pt x="202643" y="515851"/>
                </a:lnTo>
                <a:lnTo>
                  <a:pt x="196128" y="483316"/>
                </a:lnTo>
                <a:lnTo>
                  <a:pt x="188971" y="466717"/>
                </a:lnTo>
                <a:lnTo>
                  <a:pt x="181661" y="465108"/>
                </a:lnTo>
                <a:lnTo>
                  <a:pt x="171450" y="472039"/>
                </a:lnTo>
                <a:lnTo>
                  <a:pt x="170397" y="477472"/>
                </a:lnTo>
                <a:lnTo>
                  <a:pt x="185958" y="481387"/>
                </a:lnTo>
                <a:lnTo>
                  <a:pt x="212987" y="488630"/>
                </a:lnTo>
                <a:lnTo>
                  <a:pt x="244980" y="497129"/>
                </a:lnTo>
                <a:lnTo>
                  <a:pt x="278207" y="502952"/>
                </a:lnTo>
                <a:lnTo>
                  <a:pt x="314452" y="500576"/>
                </a:lnTo>
                <a:lnTo>
                  <a:pt x="358274" y="470164"/>
                </a:lnTo>
                <a:lnTo>
                  <a:pt x="370857" y="413031"/>
                </a:lnTo>
                <a:lnTo>
                  <a:pt x="359348" y="365646"/>
                </a:lnTo>
                <a:lnTo>
                  <a:pt x="341793" y="321380"/>
                </a:lnTo>
                <a:lnTo>
                  <a:pt x="323772" y="279348"/>
                </a:lnTo>
                <a:lnTo>
                  <a:pt x="310398" y="243841"/>
                </a:lnTo>
                <a:lnTo>
                  <a:pt x="306512" y="222098"/>
                </a:lnTo>
                <a:lnTo>
                  <a:pt x="310696" y="229346"/>
                </a:lnTo>
                <a:lnTo>
                  <a:pt x="293588" y="258581"/>
                </a:lnTo>
                <a:lnTo>
                  <a:pt x="299654" y="266142"/>
                </a:lnTo>
                <a:lnTo>
                  <a:pt x="332285" y="280283"/>
                </a:lnTo>
                <a:lnTo>
                  <a:pt x="375132" y="300753"/>
                </a:lnTo>
                <a:lnTo>
                  <a:pt x="420184" y="321984"/>
                </a:lnTo>
                <a:lnTo>
                  <a:pt x="462374" y="338817"/>
                </a:lnTo>
                <a:lnTo>
                  <a:pt x="500623" y="347295"/>
                </a:lnTo>
                <a:lnTo>
                  <a:pt x="544314" y="339557"/>
                </a:lnTo>
                <a:lnTo>
                  <a:pt x="581519" y="288315"/>
                </a:lnTo>
                <a:lnTo>
                  <a:pt x="577955" y="237233"/>
                </a:lnTo>
                <a:lnTo>
                  <a:pt x="564534" y="195000"/>
                </a:lnTo>
                <a:lnTo>
                  <a:pt x="550153" y="156147"/>
                </a:lnTo>
                <a:lnTo>
                  <a:pt x="539411" y="123210"/>
                </a:lnTo>
                <a:lnTo>
                  <a:pt x="535976" y="101415"/>
                </a:lnTo>
                <a:lnTo>
                  <a:pt x="539484" y="99290"/>
                </a:lnTo>
                <a:lnTo>
                  <a:pt x="534610" y="118408"/>
                </a:lnTo>
                <a:lnTo>
                  <a:pt x="530323" y="126603"/>
                </a:lnTo>
                <a:lnTo>
                  <a:pt x="546499" y="130215"/>
                </a:lnTo>
                <a:lnTo>
                  <a:pt x="573320" y="136243"/>
                </a:lnTo>
                <a:lnTo>
                  <a:pt x="603004" y="146445"/>
                </a:lnTo>
                <a:lnTo>
                  <a:pt x="633972" y="155296"/>
                </a:lnTo>
                <a:lnTo>
                  <a:pt x="667838" y="156004"/>
                </a:lnTo>
                <a:lnTo>
                  <a:pt x="703884" y="142463"/>
                </a:lnTo>
                <a:lnTo>
                  <a:pt x="731111" y="114556"/>
                </a:lnTo>
                <a:lnTo>
                  <a:pt x="742722" y="86328"/>
                </a:lnTo>
                <a:lnTo>
                  <a:pt x="744088" y="65035"/>
                </a:lnTo>
                <a:lnTo>
                  <a:pt x="740819" y="48971"/>
                </a:lnTo>
                <a:lnTo>
                  <a:pt x="740141" y="34866"/>
                </a:lnTo>
                <a:lnTo>
                  <a:pt x="744857" y="27789"/>
                </a:lnTo>
                <a:lnTo>
                  <a:pt x="746129" y="20296"/>
                </a:lnTo>
                <a:lnTo>
                  <a:pt x="744551" y="13079"/>
                </a:lnTo>
                <a:lnTo>
                  <a:pt x="740718" y="6829"/>
                </a:lnTo>
                <a:lnTo>
                  <a:pt x="735225" y="2238"/>
                </a:lnTo>
                <a:lnTo>
                  <a:pt x="728669" y="0"/>
                </a:lnTo>
                <a:lnTo>
                  <a:pt x="721643" y="804"/>
                </a:lnTo>
                <a:lnTo>
                  <a:pt x="714744" y="5344"/>
                </a:lnTo>
                <a:lnTo>
                  <a:pt x="714744" y="5344"/>
                </a:lnTo>
                <a:lnTo>
                  <a:pt x="688734" y="13032"/>
                </a:lnTo>
                <a:lnTo>
                  <a:pt x="666225" y="24852"/>
                </a:lnTo>
                <a:lnTo>
                  <a:pt x="651551" y="34641"/>
                </a:lnTo>
                <a:lnTo>
                  <a:pt x="646112" y="36486"/>
                </a:lnTo>
                <a:lnTo>
                  <a:pt x="650778" y="33142"/>
                </a:lnTo>
                <a:lnTo>
                  <a:pt x="655108" y="35009"/>
                </a:lnTo>
                <a:lnTo>
                  <a:pt x="646336" y="40202"/>
                </a:lnTo>
                <a:lnTo>
                  <a:pt x="624510" y="43382"/>
                </a:lnTo>
                <a:lnTo>
                  <a:pt x="594645" y="41159"/>
                </a:lnTo>
                <a:lnTo>
                  <a:pt x="560719" y="33562"/>
                </a:lnTo>
                <a:lnTo>
                  <a:pt x="521642" y="29046"/>
                </a:lnTo>
                <a:lnTo>
                  <a:pt x="474082" y="41091"/>
                </a:lnTo>
                <a:lnTo>
                  <a:pt x="442777" y="80902"/>
                </a:lnTo>
                <a:lnTo>
                  <a:pt x="438756" y="118371"/>
                </a:lnTo>
                <a:lnTo>
                  <a:pt x="445276" y="153654"/>
                </a:lnTo>
                <a:lnTo>
                  <a:pt x="457059" y="190365"/>
                </a:lnTo>
                <a:lnTo>
                  <a:pt x="470065" y="226023"/>
                </a:lnTo>
                <a:lnTo>
                  <a:pt x="479687" y="253956"/>
                </a:lnTo>
                <a:lnTo>
                  <a:pt x="485786" y="259662"/>
                </a:lnTo>
                <a:lnTo>
                  <a:pt x="512137" y="244688"/>
                </a:lnTo>
                <a:lnTo>
                  <a:pt x="520639" y="248885"/>
                </a:lnTo>
                <a:lnTo>
                  <a:pt x="499733" y="245331"/>
                </a:lnTo>
                <a:lnTo>
                  <a:pt x="463434" y="230799"/>
                </a:lnTo>
                <a:lnTo>
                  <a:pt x="418846" y="209514"/>
                </a:lnTo>
                <a:lnTo>
                  <a:pt x="371225" y="186638"/>
                </a:lnTo>
                <a:lnTo>
                  <a:pt x="323190" y="167237"/>
                </a:lnTo>
                <a:lnTo>
                  <a:pt x="267417" y="160082"/>
                </a:lnTo>
                <a:lnTo>
                  <a:pt x="213078" y="199209"/>
                </a:lnTo>
                <a:lnTo>
                  <a:pt x="206145" y="242465"/>
                </a:lnTo>
                <a:lnTo>
                  <a:pt x="214256" y="279842"/>
                </a:lnTo>
                <a:lnTo>
                  <a:pt x="229091" y="319667"/>
                </a:lnTo>
                <a:lnTo>
                  <a:pt x="246020" y="359709"/>
                </a:lnTo>
                <a:lnTo>
                  <a:pt x="259908" y="394009"/>
                </a:lnTo>
                <a:lnTo>
                  <a:pt x="267204" y="412553"/>
                </a:lnTo>
                <a:lnTo>
                  <a:pt x="279572" y="402327"/>
                </a:lnTo>
                <a:lnTo>
                  <a:pt x="301579" y="397224"/>
                </a:lnTo>
                <a:lnTo>
                  <a:pt x="295920" y="400067"/>
                </a:lnTo>
                <a:lnTo>
                  <a:pt x="272224" y="396090"/>
                </a:lnTo>
                <a:lnTo>
                  <a:pt x="239696" y="387192"/>
                </a:lnTo>
                <a:lnTo>
                  <a:pt x="202759" y="377593"/>
                </a:lnTo>
                <a:lnTo>
                  <a:pt x="162096" y="372407"/>
                </a:lnTo>
                <a:lnTo>
                  <a:pt x="117369" y="381290"/>
                </a:lnTo>
                <a:lnTo>
                  <a:pt x="77632" y="405818"/>
                </a:lnTo>
                <a:lnTo>
                  <a:pt x="53215" y="434224"/>
                </a:lnTo>
                <a:lnTo>
                  <a:pt x="36957" y="455649"/>
                </a:lnTo>
                <a:lnTo>
                  <a:pt x="23464" y="463259"/>
                </a:lnTo>
                <a:lnTo>
                  <a:pt x="16773" y="447812"/>
                </a:lnTo>
                <a:lnTo>
                  <a:pt x="0" y="423625"/>
                </a:lnTo>
                <a:close/>
              </a:path>
            </a:pathLst>
          </a:custGeom>
          <a:solidFill>
            <a:srgbClr val="B83B3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5" name="Freeform 74"/>
          <p:cNvSpPr/>
          <p:nvPr/>
        </p:nvSpPr>
        <p:spPr>
          <a:xfrm>
            <a:off x="10760926" y="4777493"/>
            <a:ext cx="746129" cy="620314"/>
          </a:xfrm>
          <a:custGeom>
            <a:avLst/>
            <a:gdLst/>
            <a:ahLst/>
            <a:cxnLst/>
            <a:rect l="l" t="t" r="r" b="b"/>
            <a:pathLst>
              <a:path w="746129" h="620314">
                <a:moveTo>
                  <a:pt x="196689" y="620314"/>
                </a:moveTo>
                <a:lnTo>
                  <a:pt x="198641" y="567728"/>
                </a:lnTo>
                <a:lnTo>
                  <a:pt x="202643" y="515851"/>
                </a:lnTo>
                <a:lnTo>
                  <a:pt x="196128" y="483316"/>
                </a:lnTo>
                <a:lnTo>
                  <a:pt x="188971" y="466717"/>
                </a:lnTo>
                <a:lnTo>
                  <a:pt x="181661" y="465108"/>
                </a:lnTo>
                <a:lnTo>
                  <a:pt x="171450" y="472039"/>
                </a:lnTo>
                <a:lnTo>
                  <a:pt x="170397" y="477472"/>
                </a:lnTo>
                <a:lnTo>
                  <a:pt x="185958" y="481387"/>
                </a:lnTo>
                <a:lnTo>
                  <a:pt x="212987" y="488630"/>
                </a:lnTo>
                <a:lnTo>
                  <a:pt x="244980" y="497129"/>
                </a:lnTo>
                <a:lnTo>
                  <a:pt x="278207" y="502952"/>
                </a:lnTo>
                <a:lnTo>
                  <a:pt x="314452" y="500576"/>
                </a:lnTo>
                <a:lnTo>
                  <a:pt x="358274" y="470164"/>
                </a:lnTo>
                <a:lnTo>
                  <a:pt x="370857" y="413031"/>
                </a:lnTo>
                <a:lnTo>
                  <a:pt x="359348" y="365646"/>
                </a:lnTo>
                <a:lnTo>
                  <a:pt x="341793" y="321380"/>
                </a:lnTo>
                <a:lnTo>
                  <a:pt x="323772" y="279348"/>
                </a:lnTo>
                <a:lnTo>
                  <a:pt x="310398" y="243841"/>
                </a:lnTo>
                <a:lnTo>
                  <a:pt x="306512" y="222098"/>
                </a:lnTo>
                <a:lnTo>
                  <a:pt x="310696" y="229346"/>
                </a:lnTo>
                <a:lnTo>
                  <a:pt x="293588" y="258581"/>
                </a:lnTo>
                <a:lnTo>
                  <a:pt x="299654" y="266142"/>
                </a:lnTo>
                <a:lnTo>
                  <a:pt x="332285" y="280283"/>
                </a:lnTo>
                <a:lnTo>
                  <a:pt x="375132" y="300753"/>
                </a:lnTo>
                <a:lnTo>
                  <a:pt x="420184" y="321984"/>
                </a:lnTo>
                <a:lnTo>
                  <a:pt x="462374" y="338817"/>
                </a:lnTo>
                <a:lnTo>
                  <a:pt x="500623" y="347295"/>
                </a:lnTo>
                <a:lnTo>
                  <a:pt x="544314" y="339557"/>
                </a:lnTo>
                <a:lnTo>
                  <a:pt x="581519" y="288315"/>
                </a:lnTo>
                <a:lnTo>
                  <a:pt x="577955" y="237233"/>
                </a:lnTo>
                <a:lnTo>
                  <a:pt x="564534" y="195000"/>
                </a:lnTo>
                <a:lnTo>
                  <a:pt x="550153" y="156147"/>
                </a:lnTo>
                <a:lnTo>
                  <a:pt x="539411" y="123210"/>
                </a:lnTo>
                <a:lnTo>
                  <a:pt x="535976" y="101415"/>
                </a:lnTo>
                <a:lnTo>
                  <a:pt x="539484" y="99290"/>
                </a:lnTo>
                <a:lnTo>
                  <a:pt x="534610" y="118408"/>
                </a:lnTo>
                <a:lnTo>
                  <a:pt x="530323" y="126603"/>
                </a:lnTo>
                <a:lnTo>
                  <a:pt x="546499" y="130215"/>
                </a:lnTo>
                <a:lnTo>
                  <a:pt x="573320" y="136243"/>
                </a:lnTo>
                <a:lnTo>
                  <a:pt x="603004" y="146445"/>
                </a:lnTo>
                <a:lnTo>
                  <a:pt x="633972" y="155296"/>
                </a:lnTo>
                <a:lnTo>
                  <a:pt x="667838" y="156004"/>
                </a:lnTo>
                <a:lnTo>
                  <a:pt x="703884" y="142463"/>
                </a:lnTo>
                <a:lnTo>
                  <a:pt x="731111" y="114556"/>
                </a:lnTo>
                <a:lnTo>
                  <a:pt x="742722" y="86328"/>
                </a:lnTo>
                <a:lnTo>
                  <a:pt x="744088" y="65035"/>
                </a:lnTo>
                <a:lnTo>
                  <a:pt x="740819" y="48971"/>
                </a:lnTo>
                <a:lnTo>
                  <a:pt x="740141" y="34866"/>
                </a:lnTo>
                <a:lnTo>
                  <a:pt x="744857" y="27789"/>
                </a:lnTo>
                <a:lnTo>
                  <a:pt x="746129" y="20296"/>
                </a:lnTo>
                <a:lnTo>
                  <a:pt x="744551" y="13079"/>
                </a:lnTo>
                <a:lnTo>
                  <a:pt x="740718" y="6829"/>
                </a:lnTo>
                <a:lnTo>
                  <a:pt x="735225" y="2238"/>
                </a:lnTo>
                <a:lnTo>
                  <a:pt x="728669" y="0"/>
                </a:lnTo>
                <a:lnTo>
                  <a:pt x="721643" y="804"/>
                </a:lnTo>
                <a:lnTo>
                  <a:pt x="714744" y="5344"/>
                </a:lnTo>
                <a:lnTo>
                  <a:pt x="714744" y="5344"/>
                </a:lnTo>
                <a:lnTo>
                  <a:pt x="688734" y="13032"/>
                </a:lnTo>
                <a:lnTo>
                  <a:pt x="666225" y="24852"/>
                </a:lnTo>
                <a:lnTo>
                  <a:pt x="651551" y="34641"/>
                </a:lnTo>
                <a:lnTo>
                  <a:pt x="646112" y="36486"/>
                </a:lnTo>
                <a:lnTo>
                  <a:pt x="650778" y="33142"/>
                </a:lnTo>
                <a:lnTo>
                  <a:pt x="655108" y="35009"/>
                </a:lnTo>
                <a:lnTo>
                  <a:pt x="646336" y="40202"/>
                </a:lnTo>
                <a:lnTo>
                  <a:pt x="624510" y="43382"/>
                </a:lnTo>
                <a:lnTo>
                  <a:pt x="594645" y="41159"/>
                </a:lnTo>
                <a:lnTo>
                  <a:pt x="560719" y="33562"/>
                </a:lnTo>
                <a:lnTo>
                  <a:pt x="521642" y="29046"/>
                </a:lnTo>
                <a:lnTo>
                  <a:pt x="474082" y="41091"/>
                </a:lnTo>
                <a:lnTo>
                  <a:pt x="442777" y="80902"/>
                </a:lnTo>
                <a:lnTo>
                  <a:pt x="438756" y="118371"/>
                </a:lnTo>
                <a:lnTo>
                  <a:pt x="445276" y="153654"/>
                </a:lnTo>
                <a:lnTo>
                  <a:pt x="457059" y="190365"/>
                </a:lnTo>
                <a:lnTo>
                  <a:pt x="470065" y="226023"/>
                </a:lnTo>
                <a:lnTo>
                  <a:pt x="479687" y="253956"/>
                </a:lnTo>
                <a:lnTo>
                  <a:pt x="485786" y="259662"/>
                </a:lnTo>
                <a:lnTo>
                  <a:pt x="512137" y="244688"/>
                </a:lnTo>
                <a:lnTo>
                  <a:pt x="520639" y="248885"/>
                </a:lnTo>
                <a:lnTo>
                  <a:pt x="499733" y="245331"/>
                </a:lnTo>
                <a:lnTo>
                  <a:pt x="463434" y="230799"/>
                </a:lnTo>
                <a:lnTo>
                  <a:pt x="418846" y="209514"/>
                </a:lnTo>
                <a:lnTo>
                  <a:pt x="371225" y="186638"/>
                </a:lnTo>
                <a:lnTo>
                  <a:pt x="323190" y="167237"/>
                </a:lnTo>
                <a:lnTo>
                  <a:pt x="267417" y="160082"/>
                </a:lnTo>
                <a:lnTo>
                  <a:pt x="213078" y="199209"/>
                </a:lnTo>
                <a:lnTo>
                  <a:pt x="206145" y="242465"/>
                </a:lnTo>
                <a:lnTo>
                  <a:pt x="214256" y="279842"/>
                </a:lnTo>
                <a:lnTo>
                  <a:pt x="229091" y="319667"/>
                </a:lnTo>
                <a:lnTo>
                  <a:pt x="246020" y="359709"/>
                </a:lnTo>
                <a:lnTo>
                  <a:pt x="259908" y="394009"/>
                </a:lnTo>
                <a:lnTo>
                  <a:pt x="267204" y="412553"/>
                </a:lnTo>
                <a:lnTo>
                  <a:pt x="279572" y="402327"/>
                </a:lnTo>
                <a:lnTo>
                  <a:pt x="301579" y="397224"/>
                </a:lnTo>
                <a:lnTo>
                  <a:pt x="295920" y="400067"/>
                </a:lnTo>
                <a:lnTo>
                  <a:pt x="272224" y="396090"/>
                </a:lnTo>
                <a:lnTo>
                  <a:pt x="239696" y="387192"/>
                </a:lnTo>
                <a:lnTo>
                  <a:pt x="202759" y="377593"/>
                </a:lnTo>
                <a:lnTo>
                  <a:pt x="162096" y="372407"/>
                </a:lnTo>
                <a:lnTo>
                  <a:pt x="117369" y="381290"/>
                </a:lnTo>
                <a:lnTo>
                  <a:pt x="77632" y="405818"/>
                </a:lnTo>
                <a:lnTo>
                  <a:pt x="53215" y="434224"/>
                </a:lnTo>
                <a:lnTo>
                  <a:pt x="36957" y="455649"/>
                </a:lnTo>
                <a:lnTo>
                  <a:pt x="23464" y="463259"/>
                </a:lnTo>
                <a:lnTo>
                  <a:pt x="16773" y="447812"/>
                </a:lnTo>
                <a:lnTo>
                  <a:pt x="0" y="423625"/>
                </a:lnTo>
                <a:close/>
              </a:path>
            </a:pathLst>
          </a:custGeom>
          <a:solidFill>
            <a:srgbClr val="FF6B6B"/>
          </a:solidFill>
          <a:ln w="25400">
            <a:solidFill>
              <a:srgbClr val="B83B3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6" name="Oval 75"/>
          <p:cNvSpPr/>
          <p:nvPr/>
        </p:nvSpPr>
        <p:spPr>
          <a:xfrm>
            <a:off x="11026148" y="5183600"/>
            <a:ext cx="85587" cy="85587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7" name="Oval 76"/>
          <p:cNvSpPr/>
          <p:nvPr/>
        </p:nvSpPr>
        <p:spPr>
          <a:xfrm>
            <a:off x="11021201" y="4952460"/>
            <a:ext cx="74889" cy="74889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8" name="Oval 77"/>
          <p:cNvSpPr/>
          <p:nvPr/>
        </p:nvSpPr>
        <p:spPr>
          <a:xfrm>
            <a:off x="11259578" y="4998573"/>
            <a:ext cx="64190" cy="64190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9" name="Oval 78"/>
          <p:cNvSpPr/>
          <p:nvPr/>
        </p:nvSpPr>
        <p:spPr>
          <a:xfrm>
            <a:off x="11277111" y="4835152"/>
            <a:ext cx="42793" cy="42793"/>
          </a:xfrm>
          <a:prstGeom prst="ellipse">
            <a:avLst/>
          </a:prstGeom>
          <a:solidFill>
            <a:srgbClr val="FFD0D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0" name="Text Placeholder 3">
            <a:extLst>
              <a:ext uri="{FF2B5EF4-FFF2-40B4-BE49-F238E27FC236}">
                <a16:creationId xmlns:a16="http://schemas.microsoft.com/office/drawing/2014/main" id="{1654BEC9-4013-B7D9-0A07-00C4DD10CC89}"/>
              </a:ext>
            </a:extLst>
          </p:cNvPr>
          <p:cNvSpPr txBox="1">
            <a:spLocks/>
          </p:cNvSpPr>
          <p:nvPr/>
        </p:nvSpPr>
        <p:spPr>
          <a:xfrm>
            <a:off x="457201" y="5360526"/>
            <a:ext cx="8977312" cy="233316"/>
          </a:xfrm>
          <a:prstGeom prst="rect">
            <a:avLst/>
          </a:prstGeom>
        </p:spPr>
        <p:txBody>
          <a:bodyPr/>
          <a:lstStyle>
            <a:lvl1pPr marL="165096" indent="-165096" algn="l" defTabSz="914377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380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1pPr>
            <a:lvl2pPr marL="342891" indent="-16827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380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2pPr>
            <a:lvl3pPr marL="515926" indent="-176209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3pPr>
            <a:lvl4pPr marL="687371" indent="-168270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4pPr>
            <a:lvl5pPr marL="860404" indent="-176209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tabLst/>
              <a:defRPr sz="2116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5pPr>
            <a:lvl6pPr marL="1033437" indent="-174621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tabLst/>
              <a:defRPr sz="1851" b="0" i="0" kern="1200">
                <a:solidFill>
                  <a:schemeClr val="tx1"/>
                </a:solidFill>
                <a:latin typeface="Invention" panose="020B0503020008020204" pitchFamily="34" charset="0"/>
                <a:ea typeface="+mn-ea"/>
                <a:cs typeface="+mn-cs"/>
              </a:defRPr>
            </a:lvl6pPr>
            <a:lvl7pPr marL="1831929" indent="-173034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Char char="•"/>
              <a:tabLst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711482" indent="0" algn="l" defTabSz="91437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Font typeface="Arial" panose="020B0604020202020204" pitchFamily="34" charset="0"/>
              <a:buNone/>
              <a:defRPr sz="185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 sz="1587">
                <a:solidFill>
                  <a:srgbClr val="FFFFFF"/>
                </a:solidFill>
              </a:defRPr>
            </a:pPr>
            <a:r>
              <a:rPr lang="en-US" sz="1587">
                <a:solidFill>
                  <a:srgbClr val="FFFFFF"/>
                </a:solidFill>
              </a:rPr>
              <a:t>useR! 2026  •  Warsaw  •  Lightning Talk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erck">
  <a:themeElements>
    <a:clrScheme name="Custom 34">
      <a:dk1>
        <a:srgbClr val="0C2340"/>
      </a:dk1>
      <a:lt1>
        <a:srgbClr val="FFFFFF"/>
      </a:lt1>
      <a:dk2>
        <a:srgbClr val="0C2340"/>
      </a:dk2>
      <a:lt2>
        <a:srgbClr val="F7F7F7"/>
      </a:lt2>
      <a:accent1>
        <a:srgbClr val="00857C"/>
      </a:accent1>
      <a:accent2>
        <a:srgbClr val="6ECEB2"/>
      </a:accent2>
      <a:accent3>
        <a:srgbClr val="CAC9C8"/>
      </a:accent3>
      <a:accent4>
        <a:srgbClr val="69B8F7"/>
      </a:accent4>
      <a:accent5>
        <a:srgbClr val="BFED33"/>
      </a:accent5>
      <a:accent6>
        <a:srgbClr val="5450E3"/>
      </a:accent6>
      <a:hlink>
        <a:srgbClr val="00857C"/>
      </a:hlink>
      <a:folHlink>
        <a:srgbClr val="014C54"/>
      </a:folHlink>
    </a:clrScheme>
    <a:fontScheme name="Invention">
      <a:majorFont>
        <a:latin typeface="Invention"/>
        <a:ea typeface=""/>
        <a:cs typeface=""/>
      </a:majorFont>
      <a:minorFont>
        <a:latin typeface="Inventio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b="0" i="0" dirty="0">
            <a:solidFill>
              <a:schemeClr val="bg1"/>
            </a:solidFill>
            <a:latin typeface="Invention" panose="020B0503020008020204" pitchFamily="34" charset="0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4"/>
          </a:solidFill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45720" rIns="0" bIns="0" rtlCol="0">
        <a:spAutoFit/>
      </a:bodyPr>
      <a:lstStyle>
        <a:defPPr algn="l">
          <a:lnSpc>
            <a:spcPct val="120000"/>
          </a:lnSpc>
          <a:defRPr sz="1200" b="0" i="0" dirty="0" smtClean="0">
            <a:effectLst/>
          </a:defRPr>
        </a:defPPr>
      </a:lstStyle>
    </a:txDef>
  </a:objectDefaults>
  <a:extraClrSchemeLst/>
  <a:custClrLst>
    <a:custClr name="Teal">
      <a:srgbClr val="00857C"/>
    </a:custClr>
    <a:custClr name="Light Teal">
      <a:srgbClr val="6ECEB2"/>
    </a:custClr>
    <a:custClr name="Gray">
      <a:srgbClr val="CAC9C8"/>
    </a:custClr>
    <a:custClr name="Pastel Blue">
      <a:srgbClr val="69B8F7"/>
    </a:custClr>
    <a:custClr name="Lime">
      <a:srgbClr val="BFED33"/>
    </a:custClr>
    <a:custClr name="Rich Blue">
      <a:srgbClr val="5450E3"/>
    </a:custClr>
    <a:custClr name="Lemon">
      <a:srgbClr val="FFF063"/>
    </a:custClr>
    <a:custClr name="Vista Blue">
      <a:srgbClr val="688CE8"/>
    </a:custClr>
  </a:custClrLst>
  <a:extLst>
    <a:ext uri="{05A4C25C-085E-4340-85A3-A5531E510DB2}">
      <thm15:themeFamily xmlns:thm15="http://schemas.microsoft.com/office/thememl/2012/main" name="Presentation3" id="{443A6D58-F298-164B-97DD-5A25CAFC6B7D}" vid="{A5326F86-6C66-1C4B-8E64-AB3D8935C8C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07d95bf-7b36-4951-bf85-1171c863c028" xsi:nil="true"/>
    <lcf76f155ced4ddcb4097134ff3c332f xmlns="3caba36f-339f-45fd-bd58-b0f9f9f8dbe9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44FFBE4544C44DBF139F94969205CA" ma:contentTypeVersion="14" ma:contentTypeDescription="Create a new document." ma:contentTypeScope="" ma:versionID="66ac46b6e0e2aa088c3c284bfc833af5">
  <xsd:schema xmlns:xsd="http://www.w3.org/2001/XMLSchema" xmlns:xs="http://www.w3.org/2001/XMLSchema" xmlns:p="http://schemas.microsoft.com/office/2006/metadata/properties" xmlns:ns2="3caba36f-339f-45fd-bd58-b0f9f9f8dbe9" xmlns:ns3="107d95bf-7b36-4951-bf85-1171c863c028" targetNamespace="http://schemas.microsoft.com/office/2006/metadata/properties" ma:root="true" ma:fieldsID="c351126cff1fe5b44bb55ecfbee0410b" ns2:_="" ns3:_="">
    <xsd:import namespace="3caba36f-339f-45fd-bd58-b0f9f9f8dbe9"/>
    <xsd:import namespace="107d95bf-7b36-4951-bf85-1171c863c02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aba36f-339f-45fd-bd58-b0f9f9f8dbe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36a257fb-28f5-49c4-92c3-d49665e8e1d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7d95bf-7b36-4951-bf85-1171c863c02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e2dfd5af-c1cf-45d3-9db8-d076ace4a3d5}" ma:internalName="TaxCatchAll" ma:showField="CatchAllData" ma:web="107d95bf-7b36-4951-bf85-1171c863c02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BDF9418-CEF4-4FDE-B2C6-B640EA4C4C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4E71784-A297-481E-8729-18BC557B43C3}">
  <ds:schemaRefs>
    <ds:schemaRef ds:uri="107d95bf-7b36-4951-bf85-1171c863c028"/>
    <ds:schemaRef ds:uri="3caba36f-339f-45fd-bd58-b0f9f9f8dbe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E5B77DF-1075-411D-9F02-0346232EB8A3}">
  <ds:schemaRefs>
    <ds:schemaRef ds:uri="107d95bf-7b36-4951-bf85-1171c863c028"/>
    <ds:schemaRef ds:uri="3caba36f-339f-45fd-bd58-b0f9f9f8dbe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1132</Words>
  <Application>Microsoft Office PowerPoint</Application>
  <PresentationFormat>Widescreen</PresentationFormat>
  <Paragraphs>172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Invention</vt:lpstr>
      <vt:lpstr>Merck</vt:lpstr>
      <vt:lpstr>To Save or Not to Save: Parallel Bayesian Testing for R Packages</vt:lpstr>
      <vt:lpstr>The Problem</vt:lpstr>
      <vt:lpstr>The Solution</vt:lpstr>
      <vt:lpstr>The Key Innovation</vt:lpstr>
      <vt:lpstr>Real-world Impact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Yee, Iee Ling [C]</dc:creator>
  <cp:lastModifiedBy>Wu, Shuai</cp:lastModifiedBy>
  <cp:revision>10</cp:revision>
  <dcterms:created xsi:type="dcterms:W3CDTF">2026-04-07T14:14:16Z</dcterms:created>
  <dcterms:modified xsi:type="dcterms:W3CDTF">2026-07-07T19:54:58Z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1_Office Theme:7</vt:lpwstr>
  </property>
  <property fmtid="{D5CDD505-2E9C-101B-9397-08002B2CF9AE}" pid="3" name="ClassificationContentMarkingFooterText">
    <vt:lpwstr>Confidential - Not for Public Consumption or Distribution</vt:lpwstr>
  </property>
  <property fmtid="{D5CDD505-2E9C-101B-9397-08002B2CF9AE}" pid="4" name="MSIP_Label_8e19d756-792e-42a1-bcad-4cb9051ddd2d_Enabled">
    <vt:lpwstr>true</vt:lpwstr>
  </property>
  <property fmtid="{D5CDD505-2E9C-101B-9397-08002B2CF9AE}" pid="5" name="MSIP_Label_8e19d756-792e-42a1-bcad-4cb9051ddd2d_SetDate">
    <vt:lpwstr>2024-11-25T15:20:04Z</vt:lpwstr>
  </property>
  <property fmtid="{D5CDD505-2E9C-101B-9397-08002B2CF9AE}" pid="6" name="MSIP_Label_8e19d756-792e-42a1-bcad-4cb9051ddd2d_Method">
    <vt:lpwstr>Privileged</vt:lpwstr>
  </property>
  <property fmtid="{D5CDD505-2E9C-101B-9397-08002B2CF9AE}" pid="7" name="MSIP_Label_8e19d756-792e-42a1-bcad-4cb9051ddd2d_Name">
    <vt:lpwstr>Confidential</vt:lpwstr>
  </property>
  <property fmtid="{D5CDD505-2E9C-101B-9397-08002B2CF9AE}" pid="8" name="MSIP_Label_8e19d756-792e-42a1-bcad-4cb9051ddd2d_SiteId">
    <vt:lpwstr>41eb501a-f671-4ce0-a5bf-b64168c3705f</vt:lpwstr>
  </property>
  <property fmtid="{D5CDD505-2E9C-101B-9397-08002B2CF9AE}" pid="9" name="MSIP_Label_8e19d756-792e-42a1-bcad-4cb9051ddd2d_ActionId">
    <vt:lpwstr>beef4ac1-34f6-43df-b6c4-e694757e8c95</vt:lpwstr>
  </property>
  <property fmtid="{D5CDD505-2E9C-101B-9397-08002B2CF9AE}" pid="10" name="MSIP_Label_8e19d756-792e-42a1-bcad-4cb9051ddd2d_ContentBits">
    <vt:lpwstr>2</vt:lpwstr>
  </property>
  <property fmtid="{D5CDD505-2E9C-101B-9397-08002B2CF9AE}" pid="11" name="ContentTypeId">
    <vt:lpwstr>0x0101004144FFBE4544C44DBF139F94969205CA</vt:lpwstr>
  </property>
  <property fmtid="{D5CDD505-2E9C-101B-9397-08002B2CF9AE}" pid="12" name="MediaServiceImageTags">
    <vt:lpwstr/>
  </property>
  <property fmtid="{D5CDD505-2E9C-101B-9397-08002B2CF9AE}" pid="13" name="MSIP_Label_e81acc0d-dcc4-4dc9-a2c5-be70b05a2fe6_Enabled">
    <vt:lpwstr>true</vt:lpwstr>
  </property>
  <property fmtid="{D5CDD505-2E9C-101B-9397-08002B2CF9AE}" pid="14" name="MSIP_Label_e81acc0d-dcc4-4dc9-a2c5-be70b05a2fe6_SetDate">
    <vt:lpwstr>2026-04-07T14:14:36Z</vt:lpwstr>
  </property>
  <property fmtid="{D5CDD505-2E9C-101B-9397-08002B2CF9AE}" pid="15" name="MSIP_Label_e81acc0d-dcc4-4dc9-a2c5-be70b05a2fe6_Method">
    <vt:lpwstr>Privileged</vt:lpwstr>
  </property>
  <property fmtid="{D5CDD505-2E9C-101B-9397-08002B2CF9AE}" pid="16" name="MSIP_Label_e81acc0d-dcc4-4dc9-a2c5-be70b05a2fe6_Name">
    <vt:lpwstr>e81acc0d-dcc4-4dc9-a2c5-be70b05a2fe6</vt:lpwstr>
  </property>
  <property fmtid="{D5CDD505-2E9C-101B-9397-08002B2CF9AE}" pid="17" name="MSIP_Label_e81acc0d-dcc4-4dc9-a2c5-be70b05a2fe6_SiteId">
    <vt:lpwstr>a00de4ec-48a8-43a6-be74-e31274e2060d</vt:lpwstr>
  </property>
  <property fmtid="{D5CDD505-2E9C-101B-9397-08002B2CF9AE}" pid="18" name="MSIP_Label_e81acc0d-dcc4-4dc9-a2c5-be70b05a2fe6_ActionId">
    <vt:lpwstr>de0a562a-8adc-433c-8e8e-8200410d429b</vt:lpwstr>
  </property>
  <property fmtid="{D5CDD505-2E9C-101B-9397-08002B2CF9AE}" pid="19" name="MSIP_Label_e81acc0d-dcc4-4dc9-a2c5-be70b05a2fe6_ContentBits">
    <vt:lpwstr>0</vt:lpwstr>
  </property>
  <property fmtid="{D5CDD505-2E9C-101B-9397-08002B2CF9AE}" pid="20" name="MSIP_Label_e81acc0d-dcc4-4dc9-a2c5-be70b05a2fe6_Tag">
    <vt:lpwstr>50, 0, 1, 1</vt:lpwstr>
  </property>
</Properties>
</file>