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slideLayouts/slideLayout54.xml" ContentType="application/vnd.openxmlformats-officedocument.presentationml.slideLayout+xml"/>
  <Override PartName="/ppt/theme/theme3.xml" ContentType="application/vnd.openxmlformats-officedocument.theme+xml"/>
  <Override PartName="/ppt/tags/tag3.xml" ContentType="application/vnd.openxmlformats-officedocument.presentationml.tags+xml"/>
  <Override PartName="/ppt/slideLayouts/slideLayout55.xml" ContentType="application/vnd.openxmlformats-officedocument.presentationml.slideLayout+xml"/>
  <Override PartName="/ppt/theme/theme4.xml" ContentType="application/vnd.openxmlformats-officedocument.theme+xml"/>
  <Override PartName="/ppt/tags/tag4.xml" ContentType="application/vnd.openxmlformats-officedocument.presentationml.tags+xml"/>
  <Override PartName="/ppt/slideLayouts/slideLayout56.xml" ContentType="application/vnd.openxmlformats-officedocument.presentationml.slideLayout+xml"/>
  <Override PartName="/ppt/theme/theme5.xml" ContentType="application/vnd.openxmlformats-officedocument.theme+xml"/>
  <Override PartName="/ppt/tags/tag5.xml" ContentType="application/vnd.openxmlformats-officedocument.presentationml.tags+xml"/>
  <Override PartName="/ppt/slideLayouts/slideLayout57.xml" ContentType="application/vnd.openxmlformats-officedocument.presentationml.slideLayout+xml"/>
  <Override PartName="/ppt/theme/theme6.xml" ContentType="application/vnd.openxmlformats-officedocument.theme+xml"/>
  <Override PartName="/ppt/tags/tag6.xml" ContentType="application/vnd.openxmlformats-officedocument.presentationml.tags+xml"/>
  <Override PartName="/ppt/slideLayouts/slideLayout58.xml" ContentType="application/vnd.openxmlformats-officedocument.presentationml.slideLayout+xml"/>
  <Override PartName="/ppt/theme/theme7.xml" ContentType="application/vnd.openxmlformats-officedocument.theme+xml"/>
  <Override PartName="/ppt/tags/tag7.xml" ContentType="application/vnd.openxmlformats-officedocument.presentationml.tags+xml"/>
  <Override PartName="/ppt/slideLayouts/slideLayout59.xml" ContentType="application/vnd.openxmlformats-officedocument.presentationml.slideLayout+xml"/>
  <Override PartName="/ppt/theme/theme8.xml" ContentType="application/vnd.openxmlformats-officedocument.theme+xml"/>
  <Override PartName="/ppt/tags/tag8.xml" ContentType="application/vnd.openxmlformats-officedocument.presentationml.tags+xml"/>
  <Override PartName="/ppt/slideLayouts/slideLayout60.xml" ContentType="application/vnd.openxmlformats-officedocument.presentationml.slideLayout+xml"/>
  <Override PartName="/ppt/theme/theme9.xml" ContentType="application/vnd.openxmlformats-officedocument.theme+xml"/>
  <Override PartName="/ppt/tags/tag9.xml" ContentType="application/vnd.openxmlformats-officedocument.presentationml.tags+xml"/>
  <Override PartName="/ppt/slideLayouts/slideLayout61.xml" ContentType="application/vnd.openxmlformats-officedocument.presentationml.slideLayout+xml"/>
  <Override PartName="/ppt/theme/theme10.xml" ContentType="application/vnd.openxmlformats-officedocument.theme+xml"/>
  <Override PartName="/ppt/tags/tag10.xml" ContentType="application/vnd.openxmlformats-officedocument.presentationml.tags+xml"/>
  <Override PartName="/ppt/slideLayouts/slideLayout62.xml" ContentType="application/vnd.openxmlformats-officedocument.presentationml.slideLayout+xml"/>
  <Override PartName="/ppt/theme/theme11.xml" ContentType="application/vnd.openxmlformats-officedocument.theme+xml"/>
  <Override PartName="/ppt/tags/tag11.xml" ContentType="application/vnd.openxmlformats-officedocument.presentationml.tags+xml"/>
  <Override PartName="/ppt/slideLayouts/slideLayout63.xml" ContentType="application/vnd.openxmlformats-officedocument.presentationml.slideLayout+xml"/>
  <Override PartName="/ppt/theme/theme12.xml" ContentType="application/vnd.openxmlformats-officedocument.theme+xml"/>
  <Override PartName="/ppt/tags/tag12.xml" ContentType="application/vnd.openxmlformats-officedocument.presentationml.tags+xml"/>
  <Override PartName="/ppt/slideLayouts/slideLayout64.xml" ContentType="application/vnd.openxmlformats-officedocument.presentationml.slideLayout+xml"/>
  <Override PartName="/ppt/theme/theme13.xml" ContentType="application/vnd.openxmlformats-officedocument.theme+xml"/>
  <Override PartName="/ppt/tags/tag13.xml" ContentType="application/vnd.openxmlformats-officedocument.presentationml.tags+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816" r:id="rId4"/>
    <p:sldMasterId id="2147483717" r:id="rId5"/>
    <p:sldMasterId id="2147483859" r:id="rId6"/>
    <p:sldMasterId id="2147483860" r:id="rId7"/>
    <p:sldMasterId id="2147483861" r:id="rId8"/>
    <p:sldMasterId id="2147483863" r:id="rId9"/>
    <p:sldMasterId id="2147483865" r:id="rId10"/>
    <p:sldMasterId id="2147483867" r:id="rId11"/>
    <p:sldMasterId id="2147483869" r:id="rId12"/>
    <p:sldMasterId id="2147483871" r:id="rId13"/>
    <p:sldMasterId id="2147483873" r:id="rId14"/>
    <p:sldMasterId id="2147483875" r:id="rId15"/>
    <p:sldMasterId id="2147483876" r:id="rId16"/>
  </p:sldMasterIdLst>
  <p:notesMasterIdLst>
    <p:notesMasterId r:id="rId30"/>
  </p:notesMasterIdLst>
  <p:handoutMasterIdLst>
    <p:handoutMasterId r:id="rId31"/>
  </p:handoutMasterIdLst>
  <p:sldIdLst>
    <p:sldId id="2145705964" r:id="rId17"/>
    <p:sldId id="2145706018" r:id="rId18"/>
    <p:sldId id="2145706013" r:id="rId19"/>
    <p:sldId id="2145706014" r:id="rId20"/>
    <p:sldId id="2145706015" r:id="rId21"/>
    <p:sldId id="2145706016" r:id="rId22"/>
    <p:sldId id="2145706012" r:id="rId23"/>
    <p:sldId id="2145706017" r:id="rId24"/>
    <p:sldId id="2145706001" r:id="rId25"/>
    <p:sldId id="2145706005" r:id="rId26"/>
    <p:sldId id="2145706002" r:id="rId27"/>
    <p:sldId id="2145706004" r:id="rId28"/>
    <p:sldId id="2145706003" r:id="rId29"/>
  </p:sldIdLst>
  <p:sldSz cx="12192000" cy="6858000"/>
  <p:notesSz cx="6797675" cy="9926638"/>
  <p:embeddedFontLst>
    <p:embeddedFont>
      <p:font typeface="Boehringer Forward Head" panose="020B0504030403020204" pitchFamily="2" charset="0"/>
      <p:regular r:id="rId32"/>
      <p:bold r:id="rId33"/>
      <p:italic r:id="rId34"/>
      <p:boldItalic r:id="rId35"/>
    </p:embeddedFont>
    <p:embeddedFont>
      <p:font typeface="Boehringer Forward Text" panose="020B0504030403020204" pitchFamily="2" charset="0"/>
      <p:regular r:id="rId36"/>
      <p:bold r:id="rId37"/>
      <p:italic r:id="rId38"/>
      <p:boldItalic r:id="rId39"/>
    </p:embeddedFont>
  </p:embeddedFontLst>
  <p:custDataLst>
    <p:tags r:id="rId4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010A8CA-8AB0-F2EE-ECC2-7CEFBE799593}" name="Thomann,Dr.,Mitchell (MED BDS) BIP-US-R" initials="MT" userId="S::mitchell.thomann@boehringer-ingelheim.com::8a8066a5-c3ac-4e4d-b2e7-acb120755de5" providerId="AD"/>
  <p188:author id="{087941D1-FD28-1DED-4A7E-E6798ECE0769}" name="Shah,Dr.,Saumil (MED BDS) BIP-DE-B" initials="SS" userId="S::saumil.shah@boehringer-ingelheim.com::ab3fa79c-3ac4-4b40-b803-dd46f527c586" providerId="AD"/>
  <p188:author id="{94B10DDA-B952-7E5D-6D15-AFCCE434E4CF}" name="Valko,Dr.,Matthew (MED BDS) BIP-US-R" initials="VB" userId="S::matthew.valko@boehringer-ingelheim.com::07d98679-3a1f-4db6-8906-01b578e5dd5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 " initials="CV" lastIdx="3" clrIdx="0">
    <p:extLst>
      <p:ext uri="{19B8F6BF-5375-455C-9EA6-DF929625EA0E}">
        <p15:presenceInfo xmlns:p15="http://schemas.microsoft.com/office/powerpoint/2012/main" userId=" " providerId="None"/>
      </p:ext>
    </p:extLst>
  </p:cmAuthor>
  <p:cmAuthor id="2" name="Roy,Dr.,Dooti (MED BDS) BIP-US-R" initials="R(BBUR" lastIdx="10" clrIdx="1">
    <p:extLst>
      <p:ext uri="{19B8F6BF-5375-455C-9EA6-DF929625EA0E}">
        <p15:presenceInfo xmlns:p15="http://schemas.microsoft.com/office/powerpoint/2012/main" userId="S::dooti.roy@boehringer-ingelheim.com::bc20aed2-934e-4bc3-bf1c-c02ebd9736ab" providerId="AD"/>
      </p:ext>
    </p:extLst>
  </p:cmAuthor>
  <p:cmAuthor id="3" name="Xue,Dr.,Wenqiong (MED BDS) BIP-US-R" initials="X(BBUR" lastIdx="4" clrIdx="2">
    <p:extLst>
      <p:ext uri="{19B8F6BF-5375-455C-9EA6-DF929625EA0E}">
        <p15:presenceInfo xmlns:p15="http://schemas.microsoft.com/office/powerpoint/2012/main" userId="S::wenqiong.xue@boehringer-ingelheim.com::a75ddb3f-6e0c-43a9-acb5-70d12c84aa18" providerId="AD"/>
      </p:ext>
    </p:extLst>
  </p:cmAuthor>
  <p:cmAuthor id="4" name="Strauss,Dr.,Victoria (MED BDS) BIP-DE-I" initials="S(BBDI" lastIdx="3" clrIdx="3">
    <p:extLst>
      <p:ext uri="{19B8F6BF-5375-455C-9EA6-DF929625EA0E}">
        <p15:presenceInfo xmlns:p15="http://schemas.microsoft.com/office/powerpoint/2012/main" userId="S::victoria.strauss@boehringer-ingelheim.com::68b44ad9-e49e-4850-95b8-d10ede6009dc" providerId="AD"/>
      </p:ext>
    </p:extLst>
  </p:cmAuthor>
  <p:cmAuthor id="5" name="Valko,Dr.,Matthew (MED BDS) BIP-US-R" initials="VB" lastIdx="1" clrIdx="4">
    <p:extLst>
      <p:ext uri="{19B8F6BF-5375-455C-9EA6-DF929625EA0E}">
        <p15:presenceInfo xmlns:p15="http://schemas.microsoft.com/office/powerpoint/2012/main" userId="S::matthew.valko@boehringer-ingelheim.com::07d98679-3a1f-4db6-8906-01b578e5dd5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BD75366-6777-45E0-BBAC-1B99398BE004}" v="14" dt="2026-06-26T11:37:12.798"/>
  </p1510:revLst>
</p1510:revInfo>
</file>

<file path=ppt/tableStyles.xml><?xml version="1.0" encoding="utf-8"?>
<a:tblStyleLst xmlns:a="http://schemas.openxmlformats.org/drawingml/2006/main" def="{9D7B26C5-4107-4FEC-AEDC-1716B250A1EF}">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0" d="100"/>
          <a:sy n="100" d="100"/>
        </p:scale>
        <p:origin x="108" y="150"/>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font" Target="fonts/font8.fntdata"/><Relationship Id="rId3" Type="http://schemas.openxmlformats.org/officeDocument/2006/relationships/customXml" Target="../customXml/item3.xml"/><Relationship Id="rId21" Type="http://schemas.openxmlformats.org/officeDocument/2006/relationships/slide" Target="slides/slide5.xml"/><Relationship Id="rId34" Type="http://schemas.openxmlformats.org/officeDocument/2006/relationships/font" Target="fonts/font3.fntdata"/><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font" Target="fonts/font2.fntdata"/><Relationship Id="rId38" Type="http://schemas.openxmlformats.org/officeDocument/2006/relationships/font" Target="fonts/font7.fntdata"/><Relationship Id="rId46"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 Target="slides/slide4.xml"/><Relationship Id="rId29" Type="http://schemas.openxmlformats.org/officeDocument/2006/relationships/slide" Target="slides/slide13.xml"/><Relationship Id="rId41"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8.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tags" Target="tags/tag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font" Target="fonts/font5.fntdata"/><Relationship Id="rId10" Type="http://schemas.openxmlformats.org/officeDocument/2006/relationships/slideMaster" Target="slideMasters/slideMaster7.xml"/><Relationship Id="rId19" Type="http://schemas.openxmlformats.org/officeDocument/2006/relationships/slide" Target="slides/slide3.xml"/><Relationship Id="rId31" Type="http://schemas.openxmlformats.org/officeDocument/2006/relationships/handoutMaster" Target="handoutMasters/handoutMaster1.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notesMaster" Target="notesMasters/notesMaster1.xml"/><Relationship Id="rId35" Type="http://schemas.openxmlformats.org/officeDocument/2006/relationships/font" Target="fonts/font4.fntdata"/><Relationship Id="rId43" Type="http://schemas.openxmlformats.org/officeDocument/2006/relationships/viewProps" Target="viewProps.xml"/><Relationship Id="rId48"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alko,Dr.,Matthew (MED BDS) BIP-DE-I" userId="07d98679-3a1f-4db6-8906-01b578e5dd57" providerId="ADAL" clId="{86CB528C-562C-4F0A-B3A7-BC5352EB935E}"/>
    <pc:docChg chg="undo custSel delSld modSld sldOrd">
      <pc:chgData name="Valko,Dr.,Matthew (MED BDS) BIP-DE-I" userId="07d98679-3a1f-4db6-8906-01b578e5dd57" providerId="ADAL" clId="{86CB528C-562C-4F0A-B3A7-BC5352EB935E}" dt="2026-07-01T10:34:10.055" v="888" actId="20577"/>
      <pc:docMkLst>
        <pc:docMk/>
      </pc:docMkLst>
      <pc:sldChg chg="modSp mod">
        <pc:chgData name="Valko,Dr.,Matthew (MED BDS) BIP-DE-I" userId="07d98679-3a1f-4db6-8906-01b578e5dd57" providerId="ADAL" clId="{86CB528C-562C-4F0A-B3A7-BC5352EB935E}" dt="2026-07-01T10:34:10.055" v="888" actId="20577"/>
        <pc:sldMkLst>
          <pc:docMk/>
          <pc:sldMk cId="3681309848" sldId="2145705964"/>
        </pc:sldMkLst>
        <pc:spChg chg="mod">
          <ac:chgData name="Valko,Dr.,Matthew (MED BDS) BIP-DE-I" userId="07d98679-3a1f-4db6-8906-01b578e5dd57" providerId="ADAL" clId="{86CB528C-562C-4F0A-B3A7-BC5352EB935E}" dt="2026-07-01T10:34:10.055" v="888" actId="20577"/>
          <ac:spMkLst>
            <pc:docMk/>
            <pc:sldMk cId="3681309848" sldId="2145705964"/>
            <ac:spMk id="3" creationId="{692796CB-E2C8-8508-DF5A-FC10693F0AFB}"/>
          </ac:spMkLst>
        </pc:spChg>
        <pc:spChg chg="mod">
          <ac:chgData name="Valko,Dr.,Matthew (MED BDS) BIP-DE-I" userId="07d98679-3a1f-4db6-8906-01b578e5dd57" providerId="ADAL" clId="{86CB528C-562C-4F0A-B3A7-BC5352EB935E}" dt="2026-06-26T11:38:36.003" v="870" actId="255"/>
          <ac:spMkLst>
            <pc:docMk/>
            <pc:sldMk cId="3681309848" sldId="2145705964"/>
            <ac:spMk id="20" creationId="{8D17EF76-2217-4565-20CD-D65D723EE31F}"/>
          </ac:spMkLst>
        </pc:spChg>
      </pc:sldChg>
      <pc:sldChg chg="del">
        <pc:chgData name="Valko,Dr.,Matthew (MED BDS) BIP-DE-I" userId="07d98679-3a1f-4db6-8906-01b578e5dd57" providerId="ADAL" clId="{86CB528C-562C-4F0A-B3A7-BC5352EB935E}" dt="2026-06-26T11:07:55.339" v="6" actId="47"/>
        <pc:sldMkLst>
          <pc:docMk/>
          <pc:sldMk cId="2370567167" sldId="2145705996"/>
        </pc:sldMkLst>
      </pc:sldChg>
      <pc:sldChg chg="modSp mod">
        <pc:chgData name="Valko,Dr.,Matthew (MED BDS) BIP-DE-I" userId="07d98679-3a1f-4db6-8906-01b578e5dd57" providerId="ADAL" clId="{86CB528C-562C-4F0A-B3A7-BC5352EB935E}" dt="2026-06-26T11:36:39.998" v="849" actId="1076"/>
        <pc:sldMkLst>
          <pc:docMk/>
          <pc:sldMk cId="1789241947" sldId="2145706001"/>
        </pc:sldMkLst>
        <pc:spChg chg="mod">
          <ac:chgData name="Valko,Dr.,Matthew (MED BDS) BIP-DE-I" userId="07d98679-3a1f-4db6-8906-01b578e5dd57" providerId="ADAL" clId="{86CB528C-562C-4F0A-B3A7-BC5352EB935E}" dt="2026-06-26T11:36:39.998" v="849" actId="1076"/>
          <ac:spMkLst>
            <pc:docMk/>
            <pc:sldMk cId="1789241947" sldId="2145706001"/>
            <ac:spMk id="2" creationId="{F8F20E9B-F5AA-D0D3-9C61-109535A92A98}"/>
          </ac:spMkLst>
        </pc:spChg>
        <pc:picChg chg="mod">
          <ac:chgData name="Valko,Dr.,Matthew (MED BDS) BIP-DE-I" userId="07d98679-3a1f-4db6-8906-01b578e5dd57" providerId="ADAL" clId="{86CB528C-562C-4F0A-B3A7-BC5352EB935E}" dt="2026-06-26T11:36:30.863" v="848" actId="1076"/>
          <ac:picMkLst>
            <pc:docMk/>
            <pc:sldMk cId="1789241947" sldId="2145706001"/>
            <ac:picMk id="8" creationId="{CDC6ED95-AFEC-AF6D-D71D-8D9EC1741F04}"/>
          </ac:picMkLst>
        </pc:picChg>
      </pc:sldChg>
      <pc:sldChg chg="modSp mod ord">
        <pc:chgData name="Valko,Dr.,Matthew (MED BDS) BIP-DE-I" userId="07d98679-3a1f-4db6-8906-01b578e5dd57" providerId="ADAL" clId="{86CB528C-562C-4F0A-B3A7-BC5352EB935E}" dt="2026-06-26T11:37:54.951" v="864" actId="1076"/>
        <pc:sldMkLst>
          <pc:docMk/>
          <pc:sldMk cId="1679004892" sldId="2145706002"/>
        </pc:sldMkLst>
        <pc:spChg chg="mod">
          <ac:chgData name="Valko,Dr.,Matthew (MED BDS) BIP-DE-I" userId="07d98679-3a1f-4db6-8906-01b578e5dd57" providerId="ADAL" clId="{86CB528C-562C-4F0A-B3A7-BC5352EB935E}" dt="2026-06-26T11:37:54.951" v="864" actId="1076"/>
          <ac:spMkLst>
            <pc:docMk/>
            <pc:sldMk cId="1679004892" sldId="2145706002"/>
            <ac:spMk id="2" creationId="{C9BCEB95-DA1F-02D5-022E-FD557252CC1B}"/>
          </ac:spMkLst>
        </pc:spChg>
      </pc:sldChg>
      <pc:sldChg chg="modSp mod ord">
        <pc:chgData name="Valko,Dr.,Matthew (MED BDS) BIP-DE-I" userId="07d98679-3a1f-4db6-8906-01b578e5dd57" providerId="ADAL" clId="{86CB528C-562C-4F0A-B3A7-BC5352EB935E}" dt="2026-06-26T11:38:14.988" v="868" actId="1076"/>
        <pc:sldMkLst>
          <pc:docMk/>
          <pc:sldMk cId="1209128943" sldId="2145706003"/>
        </pc:sldMkLst>
        <pc:spChg chg="mod">
          <ac:chgData name="Valko,Dr.,Matthew (MED BDS) BIP-DE-I" userId="07d98679-3a1f-4db6-8906-01b578e5dd57" providerId="ADAL" clId="{86CB528C-562C-4F0A-B3A7-BC5352EB935E}" dt="2026-06-26T11:38:14.988" v="868" actId="1076"/>
          <ac:spMkLst>
            <pc:docMk/>
            <pc:sldMk cId="1209128943" sldId="2145706003"/>
            <ac:spMk id="2" creationId="{A223D122-497B-49AC-5CFC-6902503ED850}"/>
          </ac:spMkLst>
        </pc:spChg>
      </pc:sldChg>
      <pc:sldChg chg="modSp mod">
        <pc:chgData name="Valko,Dr.,Matthew (MED BDS) BIP-DE-I" userId="07d98679-3a1f-4db6-8906-01b578e5dd57" providerId="ADAL" clId="{86CB528C-562C-4F0A-B3A7-BC5352EB935E}" dt="2026-06-26T11:38:03.998" v="866" actId="1076"/>
        <pc:sldMkLst>
          <pc:docMk/>
          <pc:sldMk cId="2178272721" sldId="2145706004"/>
        </pc:sldMkLst>
        <pc:spChg chg="mod">
          <ac:chgData name="Valko,Dr.,Matthew (MED BDS) BIP-DE-I" userId="07d98679-3a1f-4db6-8906-01b578e5dd57" providerId="ADAL" clId="{86CB528C-562C-4F0A-B3A7-BC5352EB935E}" dt="2026-06-26T11:38:03.998" v="866" actId="1076"/>
          <ac:spMkLst>
            <pc:docMk/>
            <pc:sldMk cId="2178272721" sldId="2145706004"/>
            <ac:spMk id="2" creationId="{AB941038-CC7D-A929-542B-357EFA00BE13}"/>
          </ac:spMkLst>
        </pc:spChg>
      </pc:sldChg>
      <pc:sldChg chg="modSp mod">
        <pc:chgData name="Valko,Dr.,Matthew (MED BDS) BIP-DE-I" userId="07d98679-3a1f-4db6-8906-01b578e5dd57" providerId="ADAL" clId="{86CB528C-562C-4F0A-B3A7-BC5352EB935E}" dt="2026-06-26T11:40:42.168" v="880" actId="255"/>
        <pc:sldMkLst>
          <pc:docMk/>
          <pc:sldMk cId="2974241547" sldId="2145706005"/>
        </pc:sldMkLst>
        <pc:spChg chg="mod">
          <ac:chgData name="Valko,Dr.,Matthew (MED BDS) BIP-DE-I" userId="07d98679-3a1f-4db6-8906-01b578e5dd57" providerId="ADAL" clId="{86CB528C-562C-4F0A-B3A7-BC5352EB935E}" dt="2026-06-26T11:37:47.600" v="862" actId="1076"/>
          <ac:spMkLst>
            <pc:docMk/>
            <pc:sldMk cId="2974241547" sldId="2145706005"/>
            <ac:spMk id="2" creationId="{B9584C88-3B10-BDF5-B869-5773F92997FF}"/>
          </ac:spMkLst>
        </pc:spChg>
        <pc:spChg chg="mod">
          <ac:chgData name="Valko,Dr.,Matthew (MED BDS) BIP-DE-I" userId="07d98679-3a1f-4db6-8906-01b578e5dd57" providerId="ADAL" clId="{86CB528C-562C-4F0A-B3A7-BC5352EB935E}" dt="2026-06-26T11:40:42.168" v="880" actId="255"/>
          <ac:spMkLst>
            <pc:docMk/>
            <pc:sldMk cId="2974241547" sldId="2145706005"/>
            <ac:spMk id="3" creationId="{2640C478-6E50-8ACD-76CD-174A37FB43D8}"/>
          </ac:spMkLst>
        </pc:spChg>
      </pc:sldChg>
      <pc:sldChg chg="modSp mod">
        <pc:chgData name="Valko,Dr.,Matthew (MED BDS) BIP-DE-I" userId="07d98679-3a1f-4db6-8906-01b578e5dd57" providerId="ADAL" clId="{86CB528C-562C-4F0A-B3A7-BC5352EB935E}" dt="2026-06-26T11:39:47.182" v="873" actId="14100"/>
        <pc:sldMkLst>
          <pc:docMk/>
          <pc:sldMk cId="3944637568" sldId="2145706012"/>
        </pc:sldMkLst>
        <pc:spChg chg="mod">
          <ac:chgData name="Valko,Dr.,Matthew (MED BDS) BIP-DE-I" userId="07d98679-3a1f-4db6-8906-01b578e5dd57" providerId="ADAL" clId="{86CB528C-562C-4F0A-B3A7-BC5352EB935E}" dt="2026-06-26T11:36:48.264" v="851" actId="1076"/>
          <ac:spMkLst>
            <pc:docMk/>
            <pc:sldMk cId="3944637568" sldId="2145706012"/>
            <ac:spMk id="2" creationId="{32B3ECD6-50FF-8232-5644-E5E7DB79637C}"/>
          </ac:spMkLst>
        </pc:spChg>
        <pc:spChg chg="mod">
          <ac:chgData name="Valko,Dr.,Matthew (MED BDS) BIP-DE-I" userId="07d98679-3a1f-4db6-8906-01b578e5dd57" providerId="ADAL" clId="{86CB528C-562C-4F0A-B3A7-BC5352EB935E}" dt="2026-06-26T11:39:47.182" v="873" actId="14100"/>
          <ac:spMkLst>
            <pc:docMk/>
            <pc:sldMk cId="3944637568" sldId="2145706012"/>
            <ac:spMk id="8" creationId="{DDB25E24-661E-1B84-EAD2-2A3D53CE0BF9}"/>
          </ac:spMkLst>
        </pc:spChg>
        <pc:spChg chg="mod">
          <ac:chgData name="Valko,Dr.,Matthew (MED BDS) BIP-DE-I" userId="07d98679-3a1f-4db6-8906-01b578e5dd57" providerId="ADAL" clId="{86CB528C-562C-4F0A-B3A7-BC5352EB935E}" dt="2026-06-26T11:34:28.601" v="807" actId="1076"/>
          <ac:spMkLst>
            <pc:docMk/>
            <pc:sldMk cId="3944637568" sldId="2145706012"/>
            <ac:spMk id="9" creationId="{06C5BB58-CEB9-3379-7771-2FE3B53C4A8B}"/>
          </ac:spMkLst>
        </pc:spChg>
        <pc:picChg chg="mod">
          <ac:chgData name="Valko,Dr.,Matthew (MED BDS) BIP-DE-I" userId="07d98679-3a1f-4db6-8906-01b578e5dd57" providerId="ADAL" clId="{86CB528C-562C-4F0A-B3A7-BC5352EB935E}" dt="2026-06-26T11:34:23.790" v="806" actId="1076"/>
          <ac:picMkLst>
            <pc:docMk/>
            <pc:sldMk cId="3944637568" sldId="2145706012"/>
            <ac:picMk id="1026" creationId="{CB07BF8E-37DB-D2B6-0FF9-E5AF78EFAE88}"/>
          </ac:picMkLst>
        </pc:picChg>
      </pc:sldChg>
      <pc:sldChg chg="modSp mod">
        <pc:chgData name="Valko,Dr.,Matthew (MED BDS) BIP-DE-I" userId="07d98679-3a1f-4db6-8906-01b578e5dd57" providerId="ADAL" clId="{86CB528C-562C-4F0A-B3A7-BC5352EB935E}" dt="2026-06-26T11:37:31.742" v="859" actId="1076"/>
        <pc:sldMkLst>
          <pc:docMk/>
          <pc:sldMk cId="2154580434" sldId="2145706013"/>
        </pc:sldMkLst>
        <pc:spChg chg="mod">
          <ac:chgData name="Valko,Dr.,Matthew (MED BDS) BIP-DE-I" userId="07d98679-3a1f-4db6-8906-01b578e5dd57" providerId="ADAL" clId="{86CB528C-562C-4F0A-B3A7-BC5352EB935E}" dt="2026-06-26T11:37:31.742" v="859" actId="1076"/>
          <ac:spMkLst>
            <pc:docMk/>
            <pc:sldMk cId="2154580434" sldId="2145706013"/>
            <ac:spMk id="2" creationId="{8952C5BB-6812-017C-98B3-0B6296C09F89}"/>
          </ac:spMkLst>
        </pc:spChg>
        <pc:spChg chg="mod">
          <ac:chgData name="Valko,Dr.,Matthew (MED BDS) BIP-DE-I" userId="07d98679-3a1f-4db6-8906-01b578e5dd57" providerId="ADAL" clId="{86CB528C-562C-4F0A-B3A7-BC5352EB935E}" dt="2026-06-26T11:20:07.187" v="329" actId="1076"/>
          <ac:spMkLst>
            <pc:docMk/>
            <pc:sldMk cId="2154580434" sldId="2145706013"/>
            <ac:spMk id="3" creationId="{6A6D0835-3ACB-D379-23B5-B228628AD95D}"/>
          </ac:spMkLst>
        </pc:spChg>
        <pc:spChg chg="mod">
          <ac:chgData name="Valko,Dr.,Matthew (MED BDS) BIP-DE-I" userId="07d98679-3a1f-4db6-8906-01b578e5dd57" providerId="ADAL" clId="{86CB528C-562C-4F0A-B3A7-BC5352EB935E}" dt="2026-06-26T11:11:18.790" v="27"/>
          <ac:spMkLst>
            <pc:docMk/>
            <pc:sldMk cId="2154580434" sldId="2145706013"/>
            <ac:spMk id="4" creationId="{48256084-90C1-25BF-AE9B-2A8BB52FC3E2}"/>
          </ac:spMkLst>
        </pc:spChg>
        <pc:spChg chg="mod">
          <ac:chgData name="Valko,Dr.,Matthew (MED BDS) BIP-DE-I" userId="07d98679-3a1f-4db6-8906-01b578e5dd57" providerId="ADAL" clId="{86CB528C-562C-4F0A-B3A7-BC5352EB935E}" dt="2026-06-26T11:11:45.217" v="29" actId="1076"/>
          <ac:spMkLst>
            <pc:docMk/>
            <pc:sldMk cId="2154580434" sldId="2145706013"/>
            <ac:spMk id="9" creationId="{931620C4-4116-6714-7ED3-2C76CB3059FB}"/>
          </ac:spMkLst>
        </pc:spChg>
        <pc:spChg chg="mod">
          <ac:chgData name="Valko,Dr.,Matthew (MED BDS) BIP-DE-I" userId="07d98679-3a1f-4db6-8906-01b578e5dd57" providerId="ADAL" clId="{86CB528C-562C-4F0A-B3A7-BC5352EB935E}" dt="2026-06-26T11:11:47.928" v="30" actId="1076"/>
          <ac:spMkLst>
            <pc:docMk/>
            <pc:sldMk cId="2154580434" sldId="2145706013"/>
            <ac:spMk id="11" creationId="{A44820FE-6BE9-75FE-B2CC-8E2F407AB023}"/>
          </ac:spMkLst>
        </pc:spChg>
        <pc:spChg chg="mod">
          <ac:chgData name="Valko,Dr.,Matthew (MED BDS) BIP-DE-I" userId="07d98679-3a1f-4db6-8906-01b578e5dd57" providerId="ADAL" clId="{86CB528C-562C-4F0A-B3A7-BC5352EB935E}" dt="2026-06-26T11:11:50.831" v="31" actId="1076"/>
          <ac:spMkLst>
            <pc:docMk/>
            <pc:sldMk cId="2154580434" sldId="2145706013"/>
            <ac:spMk id="12" creationId="{D397BFB2-E290-180B-E778-544C2DCE64D8}"/>
          </ac:spMkLst>
        </pc:spChg>
        <pc:picChg chg="mod">
          <ac:chgData name="Valko,Dr.,Matthew (MED BDS) BIP-DE-I" userId="07d98679-3a1f-4db6-8906-01b578e5dd57" providerId="ADAL" clId="{86CB528C-562C-4F0A-B3A7-BC5352EB935E}" dt="2026-06-26T11:11:42.104" v="28" actId="1076"/>
          <ac:picMkLst>
            <pc:docMk/>
            <pc:sldMk cId="2154580434" sldId="2145706013"/>
            <ac:picMk id="1026" creationId="{8ED0BF15-28BB-AFE2-F07D-7B3229957A7D}"/>
          </ac:picMkLst>
        </pc:picChg>
      </pc:sldChg>
      <pc:sldChg chg="addSp modSp mod">
        <pc:chgData name="Valko,Dr.,Matthew (MED BDS) BIP-DE-I" userId="07d98679-3a1f-4db6-8906-01b578e5dd57" providerId="ADAL" clId="{86CB528C-562C-4F0A-B3A7-BC5352EB935E}" dt="2026-06-26T11:40:16.815" v="877" actId="14100"/>
        <pc:sldMkLst>
          <pc:docMk/>
          <pc:sldMk cId="1018528149" sldId="2145706014"/>
        </pc:sldMkLst>
        <pc:spChg chg="mod">
          <ac:chgData name="Valko,Dr.,Matthew (MED BDS) BIP-DE-I" userId="07d98679-3a1f-4db6-8906-01b578e5dd57" providerId="ADAL" clId="{86CB528C-562C-4F0A-B3A7-BC5352EB935E}" dt="2026-06-26T11:37:36.103" v="860" actId="1076"/>
          <ac:spMkLst>
            <pc:docMk/>
            <pc:sldMk cId="1018528149" sldId="2145706014"/>
            <ac:spMk id="2" creationId="{DFA67D35-D68D-F037-C962-76F4437819DE}"/>
          </ac:spMkLst>
        </pc:spChg>
        <pc:spChg chg="add mod">
          <ac:chgData name="Valko,Dr.,Matthew (MED BDS) BIP-DE-I" userId="07d98679-3a1f-4db6-8906-01b578e5dd57" providerId="ADAL" clId="{86CB528C-562C-4F0A-B3A7-BC5352EB935E}" dt="2026-06-26T11:40:16.815" v="877" actId="14100"/>
          <ac:spMkLst>
            <pc:docMk/>
            <pc:sldMk cId="1018528149" sldId="2145706014"/>
            <ac:spMk id="3" creationId="{AEA2894C-1AEB-3A7E-2BC5-A20F18160E76}"/>
          </ac:spMkLst>
        </pc:spChg>
        <pc:spChg chg="mod">
          <ac:chgData name="Valko,Dr.,Matthew (MED BDS) BIP-DE-I" userId="07d98679-3a1f-4db6-8906-01b578e5dd57" providerId="ADAL" clId="{86CB528C-562C-4F0A-B3A7-BC5352EB935E}" dt="2026-06-26T11:37:15.168" v="856" actId="1076"/>
          <ac:spMkLst>
            <pc:docMk/>
            <pc:sldMk cId="1018528149" sldId="2145706014"/>
            <ac:spMk id="9" creationId="{F0F91D40-FDB3-C67A-B3BB-7B8579843E41}"/>
          </ac:spMkLst>
        </pc:spChg>
        <pc:spChg chg="mod">
          <ac:chgData name="Valko,Dr.,Matthew (MED BDS) BIP-DE-I" userId="07d98679-3a1f-4db6-8906-01b578e5dd57" providerId="ADAL" clId="{86CB528C-562C-4F0A-B3A7-BC5352EB935E}" dt="2026-06-26T11:40:16.815" v="877" actId="14100"/>
          <ac:spMkLst>
            <pc:docMk/>
            <pc:sldMk cId="1018528149" sldId="2145706014"/>
            <ac:spMk id="27" creationId="{197696A3-4872-657C-0936-70940B3A788E}"/>
          </ac:spMkLst>
        </pc:spChg>
        <pc:spChg chg="mod">
          <ac:chgData name="Valko,Dr.,Matthew (MED BDS) BIP-DE-I" userId="07d98679-3a1f-4db6-8906-01b578e5dd57" providerId="ADAL" clId="{86CB528C-562C-4F0A-B3A7-BC5352EB935E}" dt="2026-06-26T11:40:16.815" v="877" actId="14100"/>
          <ac:spMkLst>
            <pc:docMk/>
            <pc:sldMk cId="1018528149" sldId="2145706014"/>
            <ac:spMk id="1024" creationId="{8A1EAEFB-6315-EDA1-387A-58E6D2CDA6F4}"/>
          </ac:spMkLst>
        </pc:spChg>
        <pc:spChg chg="mod">
          <ac:chgData name="Valko,Dr.,Matthew (MED BDS) BIP-DE-I" userId="07d98679-3a1f-4db6-8906-01b578e5dd57" providerId="ADAL" clId="{86CB528C-562C-4F0A-B3A7-BC5352EB935E}" dt="2026-06-26T11:40:16.815" v="877" actId="14100"/>
          <ac:spMkLst>
            <pc:docMk/>
            <pc:sldMk cId="1018528149" sldId="2145706014"/>
            <ac:spMk id="1025" creationId="{57FB0211-CC4F-33DF-9F8F-78AED976E711}"/>
          </ac:spMkLst>
        </pc:spChg>
        <pc:picChg chg="add mod">
          <ac:chgData name="Valko,Dr.,Matthew (MED BDS) BIP-DE-I" userId="07d98679-3a1f-4db6-8906-01b578e5dd57" providerId="ADAL" clId="{86CB528C-562C-4F0A-B3A7-BC5352EB935E}" dt="2026-06-26T11:23:51.951" v="384" actId="207"/>
          <ac:picMkLst>
            <pc:docMk/>
            <pc:sldMk cId="1018528149" sldId="2145706014"/>
            <ac:picMk id="8" creationId="{868F0B0B-32A4-BFC2-894C-A26CF3CAA8EA}"/>
          </ac:picMkLst>
        </pc:picChg>
        <pc:picChg chg="mod">
          <ac:chgData name="Valko,Dr.,Matthew (MED BDS) BIP-DE-I" userId="07d98679-3a1f-4db6-8906-01b578e5dd57" providerId="ADAL" clId="{86CB528C-562C-4F0A-B3A7-BC5352EB935E}" dt="2026-06-26T11:37:12.797" v="855" actId="1076"/>
          <ac:picMkLst>
            <pc:docMk/>
            <pc:sldMk cId="1018528149" sldId="2145706014"/>
            <ac:picMk id="1026" creationId="{38022CF5-AD5B-2E60-4C1E-65EF38C4291A}"/>
          </ac:picMkLst>
        </pc:picChg>
      </pc:sldChg>
      <pc:sldChg chg="modSp mod">
        <pc:chgData name="Valko,Dr.,Matthew (MED BDS) BIP-DE-I" userId="07d98679-3a1f-4db6-8906-01b578e5dd57" providerId="ADAL" clId="{86CB528C-562C-4F0A-B3A7-BC5352EB935E}" dt="2026-06-26T11:40:02.492" v="875" actId="255"/>
        <pc:sldMkLst>
          <pc:docMk/>
          <pc:sldMk cId="2756521009" sldId="2145706015"/>
        </pc:sldMkLst>
        <pc:spChg chg="mod">
          <ac:chgData name="Valko,Dr.,Matthew (MED BDS) BIP-DE-I" userId="07d98679-3a1f-4db6-8906-01b578e5dd57" providerId="ADAL" clId="{86CB528C-562C-4F0A-B3A7-BC5352EB935E}" dt="2026-06-26T11:35:28.550" v="824" actId="255"/>
          <ac:spMkLst>
            <pc:docMk/>
            <pc:sldMk cId="2756521009" sldId="2145706015"/>
            <ac:spMk id="2" creationId="{A9C0AAF9-211B-F3B5-5821-4414FD3B662D}"/>
          </ac:spMkLst>
        </pc:spChg>
        <pc:spChg chg="mod">
          <ac:chgData name="Valko,Dr.,Matthew (MED BDS) BIP-DE-I" userId="07d98679-3a1f-4db6-8906-01b578e5dd57" providerId="ADAL" clId="{86CB528C-562C-4F0A-B3A7-BC5352EB935E}" dt="2026-06-26T11:40:02.492" v="875" actId="255"/>
          <ac:spMkLst>
            <pc:docMk/>
            <pc:sldMk cId="2756521009" sldId="2145706015"/>
            <ac:spMk id="8" creationId="{BCDDDA4A-8C89-B4B0-9CF2-5C50EF0CD9A9}"/>
          </ac:spMkLst>
        </pc:spChg>
        <pc:spChg chg="mod">
          <ac:chgData name="Valko,Dr.,Matthew (MED BDS) BIP-DE-I" userId="07d98679-3a1f-4db6-8906-01b578e5dd57" providerId="ADAL" clId="{86CB528C-562C-4F0A-B3A7-BC5352EB935E}" dt="2026-06-26T11:39:57.503" v="874" actId="255"/>
          <ac:spMkLst>
            <pc:docMk/>
            <pc:sldMk cId="2756521009" sldId="2145706015"/>
            <ac:spMk id="10" creationId="{6AA877D4-2F73-9CEB-47E3-7C3C83CBB36F}"/>
          </ac:spMkLst>
        </pc:spChg>
      </pc:sldChg>
      <pc:sldChg chg="addSp delSp modSp mod">
        <pc:chgData name="Valko,Dr.,Matthew (MED BDS) BIP-DE-I" userId="07d98679-3a1f-4db6-8906-01b578e5dd57" providerId="ADAL" clId="{86CB528C-562C-4F0A-B3A7-BC5352EB935E}" dt="2026-06-26T11:40:29.487" v="879" actId="255"/>
        <pc:sldMkLst>
          <pc:docMk/>
          <pc:sldMk cId="3962546264" sldId="2145706016"/>
        </pc:sldMkLst>
        <pc:spChg chg="mod">
          <ac:chgData name="Valko,Dr.,Matthew (MED BDS) BIP-DE-I" userId="07d98679-3a1f-4db6-8906-01b578e5dd57" providerId="ADAL" clId="{86CB528C-562C-4F0A-B3A7-BC5352EB935E}" dt="2026-06-26T11:35:38.950" v="826" actId="1076"/>
          <ac:spMkLst>
            <pc:docMk/>
            <pc:sldMk cId="3962546264" sldId="2145706016"/>
            <ac:spMk id="2" creationId="{7ABDA406-E1DA-6743-2138-2D00B72EB4CF}"/>
          </ac:spMkLst>
        </pc:spChg>
        <pc:graphicFrameChg chg="add mod modGraphic">
          <ac:chgData name="Valko,Dr.,Matthew (MED BDS) BIP-DE-I" userId="07d98679-3a1f-4db6-8906-01b578e5dd57" providerId="ADAL" clId="{86CB528C-562C-4F0A-B3A7-BC5352EB935E}" dt="2026-06-26T11:40:29.487" v="879" actId="255"/>
          <ac:graphicFrameMkLst>
            <pc:docMk/>
            <pc:sldMk cId="3962546264" sldId="2145706016"/>
            <ac:graphicFrameMk id="8" creationId="{7B13FCC2-9567-9381-63B7-25F28A940D1D}"/>
          </ac:graphicFrameMkLst>
        </pc:graphicFrameChg>
        <pc:picChg chg="mod">
          <ac:chgData name="Valko,Dr.,Matthew (MED BDS) BIP-DE-I" userId="07d98679-3a1f-4db6-8906-01b578e5dd57" providerId="ADAL" clId="{86CB528C-562C-4F0A-B3A7-BC5352EB935E}" dt="2026-06-26T11:30:50.247" v="626" actId="1076"/>
          <ac:picMkLst>
            <pc:docMk/>
            <pc:sldMk cId="3962546264" sldId="2145706016"/>
            <ac:picMk id="13" creationId="{AC87A80D-35E1-50F2-7597-DF1A9D93A1AA}"/>
          </ac:picMkLst>
        </pc:picChg>
      </pc:sldChg>
      <pc:sldChg chg="modSp mod">
        <pc:chgData name="Valko,Dr.,Matthew (MED BDS) BIP-DE-I" userId="07d98679-3a1f-4db6-8906-01b578e5dd57" providerId="ADAL" clId="{86CB528C-562C-4F0A-B3A7-BC5352EB935E}" dt="2026-06-26T11:36:43.734" v="850" actId="1076"/>
        <pc:sldMkLst>
          <pc:docMk/>
          <pc:sldMk cId="2292717024" sldId="2145706017"/>
        </pc:sldMkLst>
        <pc:spChg chg="mod">
          <ac:chgData name="Valko,Dr.,Matthew (MED BDS) BIP-DE-I" userId="07d98679-3a1f-4db6-8906-01b578e5dd57" providerId="ADAL" clId="{86CB528C-562C-4F0A-B3A7-BC5352EB935E}" dt="2026-06-26T11:36:43.734" v="850" actId="1076"/>
          <ac:spMkLst>
            <pc:docMk/>
            <pc:sldMk cId="2292717024" sldId="2145706017"/>
            <ac:spMk id="2" creationId="{2B2DEE15-D88A-7FB3-EF92-78C5369B3340}"/>
          </ac:spMkLst>
        </pc:spChg>
        <pc:spChg chg="mod">
          <ac:chgData name="Valko,Dr.,Matthew (MED BDS) BIP-DE-I" userId="07d98679-3a1f-4db6-8906-01b578e5dd57" providerId="ADAL" clId="{86CB528C-562C-4F0A-B3A7-BC5352EB935E}" dt="2026-06-26T11:05:48.067" v="1" actId="12"/>
          <ac:spMkLst>
            <pc:docMk/>
            <pc:sldMk cId="2292717024" sldId="2145706017"/>
            <ac:spMk id="3" creationId="{F9F0144D-EE8D-4EAC-053D-24619E7CB759}"/>
          </ac:spMkLst>
        </pc:spChg>
        <pc:picChg chg="mod">
          <ac:chgData name="Valko,Dr.,Matthew (MED BDS) BIP-DE-I" userId="07d98679-3a1f-4db6-8906-01b578e5dd57" providerId="ADAL" clId="{86CB528C-562C-4F0A-B3A7-BC5352EB935E}" dt="2026-06-26T11:36:06.480" v="831" actId="1076"/>
          <ac:picMkLst>
            <pc:docMk/>
            <pc:sldMk cId="2292717024" sldId="2145706017"/>
            <ac:picMk id="15" creationId="{E1D50785-0D70-6482-D84D-6A3E94CC65EE}"/>
          </ac:picMkLst>
        </pc:picChg>
        <pc:picChg chg="mod">
          <ac:chgData name="Valko,Dr.,Matthew (MED BDS) BIP-DE-I" userId="07d98679-3a1f-4db6-8906-01b578e5dd57" providerId="ADAL" clId="{86CB528C-562C-4F0A-B3A7-BC5352EB935E}" dt="2026-06-26T11:05:44.185" v="0" actId="1076"/>
          <ac:picMkLst>
            <pc:docMk/>
            <pc:sldMk cId="2292717024" sldId="2145706017"/>
            <ac:picMk id="17" creationId="{8D54C022-CFD3-FBF9-464B-7AEBB7373E56}"/>
          </ac:picMkLst>
        </pc:picChg>
      </pc:sldChg>
      <pc:sldChg chg="modSp mod">
        <pc:chgData name="Valko,Dr.,Matthew (MED BDS) BIP-DE-I" userId="07d98679-3a1f-4db6-8906-01b578e5dd57" providerId="ADAL" clId="{86CB528C-562C-4F0A-B3A7-BC5352EB935E}" dt="2026-06-26T11:37:28.354" v="858" actId="1076"/>
        <pc:sldMkLst>
          <pc:docMk/>
          <pc:sldMk cId="3673244121" sldId="2145706018"/>
        </pc:sldMkLst>
        <pc:spChg chg="mod">
          <ac:chgData name="Valko,Dr.,Matthew (MED BDS) BIP-DE-I" userId="07d98679-3a1f-4db6-8906-01b578e5dd57" providerId="ADAL" clId="{86CB528C-562C-4F0A-B3A7-BC5352EB935E}" dt="2026-06-26T11:17:06.220" v="181" actId="1076"/>
          <ac:spMkLst>
            <pc:docMk/>
            <pc:sldMk cId="3673244121" sldId="2145706018"/>
            <ac:spMk id="18" creationId="{2BE670AF-E813-837C-AB84-1149FFB0A455}"/>
          </ac:spMkLst>
        </pc:spChg>
        <pc:spChg chg="mod">
          <ac:chgData name="Valko,Dr.,Matthew (MED BDS) BIP-DE-I" userId="07d98679-3a1f-4db6-8906-01b578e5dd57" providerId="ADAL" clId="{86CB528C-562C-4F0A-B3A7-BC5352EB935E}" dt="2026-06-26T11:37:28.354" v="858" actId="1076"/>
          <ac:spMkLst>
            <pc:docMk/>
            <pc:sldMk cId="3673244121" sldId="2145706018"/>
            <ac:spMk id="21" creationId="{129000A5-2CDF-5479-0C32-ABF6146E15A1}"/>
          </ac:spMkLst>
        </pc:spChg>
        <pc:picChg chg="mod">
          <ac:chgData name="Valko,Dr.,Matthew (MED BDS) BIP-DE-I" userId="07d98679-3a1f-4db6-8906-01b578e5dd57" providerId="ADAL" clId="{86CB528C-562C-4F0A-B3A7-BC5352EB935E}" dt="2026-06-26T11:17:09.749" v="182" actId="1076"/>
          <ac:picMkLst>
            <pc:docMk/>
            <pc:sldMk cId="3673244121" sldId="2145706018"/>
            <ac:picMk id="5" creationId="{6E6F9D5C-44B3-29E1-73FA-A1EFA7690A66}"/>
          </ac:picMkLst>
        </pc:picChg>
        <pc:picChg chg="mod">
          <ac:chgData name="Valko,Dr.,Matthew (MED BDS) BIP-DE-I" userId="07d98679-3a1f-4db6-8906-01b578e5dd57" providerId="ADAL" clId="{86CB528C-562C-4F0A-B3A7-BC5352EB935E}" dt="2026-06-26T11:17:17.384" v="185" actId="1076"/>
          <ac:picMkLst>
            <pc:docMk/>
            <pc:sldMk cId="3673244121" sldId="2145706018"/>
            <ac:picMk id="7" creationId="{B51440BB-9742-0215-753E-664AFE6A8A0C}"/>
          </ac:picMkLst>
        </pc:picChg>
        <pc:picChg chg="mod">
          <ac:chgData name="Valko,Dr.,Matthew (MED BDS) BIP-DE-I" userId="07d98679-3a1f-4db6-8906-01b578e5dd57" providerId="ADAL" clId="{86CB528C-562C-4F0A-B3A7-BC5352EB935E}" dt="2026-06-26T11:17:12.418" v="183" actId="1076"/>
          <ac:picMkLst>
            <pc:docMk/>
            <pc:sldMk cId="3673244121" sldId="2145706018"/>
            <ac:picMk id="9" creationId="{F456BB72-D29C-1A68-567D-A5E736AD9D07}"/>
          </ac:picMkLst>
        </pc:picChg>
        <pc:picChg chg="mod">
          <ac:chgData name="Valko,Dr.,Matthew (MED BDS) BIP-DE-I" userId="07d98679-3a1f-4db6-8906-01b578e5dd57" providerId="ADAL" clId="{86CB528C-562C-4F0A-B3A7-BC5352EB935E}" dt="2026-06-26T11:17:15.005" v="184" actId="1076"/>
          <ac:picMkLst>
            <pc:docMk/>
            <pc:sldMk cId="3673244121" sldId="2145706018"/>
            <ac:picMk id="11" creationId="{D3D49989-3C88-2CE7-E9DA-E63FB4724E0C}"/>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F6208414-63E5-4F02-90C1-1083AB123697}"/>
              </a:ext>
            </a:extLst>
          </p:cNvPr>
          <p:cNvSpPr>
            <a:spLocks noGrp="1"/>
          </p:cNvSpPr>
          <p:nvPr>
            <p:ph type="ftr" sz="quarter" idx="2"/>
          </p:nvPr>
        </p:nvSpPr>
        <p:spPr>
          <a:xfrm>
            <a:off x="478773" y="9379991"/>
            <a:ext cx="5102717" cy="234488"/>
          </a:xfrm>
          <a:prstGeom prst="rect">
            <a:avLst/>
          </a:prstGeom>
        </p:spPr>
        <p:txBody>
          <a:bodyPr vert="horz" lIns="0" tIns="0" rIns="0" bIns="0" rtlCol="0" anchor="b">
            <a:noAutofit/>
          </a:bodyPr>
          <a:lstStyle>
            <a:lvl1pPr algn="l">
              <a:defRPr sz="1200"/>
            </a:lvl1pPr>
          </a:lstStyle>
          <a:p>
            <a:r>
              <a:rPr lang="en-US" sz="800">
                <a:solidFill>
                  <a:schemeClr val="bg2"/>
                </a:solidFill>
                <a:latin typeface="Boehringer Forward Text" panose="02000500000000020000" pitchFamily="2" charset="0"/>
              </a:rPr>
              <a:t>Presentation title    |    ONLY FOR INTERNAL USE</a:t>
            </a:r>
          </a:p>
        </p:txBody>
      </p:sp>
      <p:sp>
        <p:nvSpPr>
          <p:cNvPr id="5" name="Slide Number Placeholder 4">
            <a:extLst>
              <a:ext uri="{FF2B5EF4-FFF2-40B4-BE49-F238E27FC236}">
                <a16:creationId xmlns:a16="http://schemas.microsoft.com/office/drawing/2014/main" id="{63298000-5EC0-49A7-A832-DD2DED39A0D1}"/>
              </a:ext>
            </a:extLst>
          </p:cNvPr>
          <p:cNvSpPr>
            <a:spLocks noGrp="1"/>
          </p:cNvSpPr>
          <p:nvPr>
            <p:ph type="sldNum" sz="quarter" idx="3"/>
          </p:nvPr>
        </p:nvSpPr>
        <p:spPr>
          <a:xfrm>
            <a:off x="5973798" y="9379991"/>
            <a:ext cx="356873" cy="234488"/>
          </a:xfrm>
          <a:prstGeom prst="rect">
            <a:avLst/>
          </a:prstGeom>
        </p:spPr>
        <p:txBody>
          <a:bodyPr vert="horz" lIns="0" tIns="0" rIns="0" bIns="0" rtlCol="0" anchor="b">
            <a:noAutofit/>
          </a:bodyPr>
          <a:lstStyle>
            <a:lvl1pPr algn="r">
              <a:defRPr sz="1200"/>
            </a:lvl1pPr>
          </a:lstStyle>
          <a:p>
            <a:fld id="{D388EF01-4040-4B6C-80FD-9D313BD6F632}" type="slidenum">
              <a:rPr lang="en-US" sz="800" smtClean="0">
                <a:solidFill>
                  <a:schemeClr val="bg2"/>
                </a:solidFill>
                <a:latin typeface="Boehringer Forward Text" panose="02000500000000020000" pitchFamily="2" charset="0"/>
              </a:rPr>
              <a:pPr/>
              <a:t>‹#›</a:t>
            </a:fld>
            <a:endParaRPr lang="en-US" sz="800">
              <a:solidFill>
                <a:schemeClr val="bg2"/>
              </a:solidFill>
              <a:latin typeface="Boehringer Forward Text" panose="02000500000000020000" pitchFamily="2" charset="0"/>
            </a:endParaRPr>
          </a:p>
        </p:txBody>
      </p:sp>
    </p:spTree>
    <p:extLst>
      <p:ext uri="{BB962C8B-B14F-4D97-AF65-F5344CB8AC3E}">
        <p14:creationId xmlns:p14="http://schemas.microsoft.com/office/powerpoint/2010/main" val="4013944680"/>
      </p:ext>
    </p:extLst>
  </p:cSld>
  <p:clrMap bg1="lt1" tx1="dk1" bg2="lt2" tx2="dk2" accent1="accent1" accent2="accent2" accent3="accent3" accent4="accent4" accent5="accent5" accent6="accent6" hlink="hlink" folHlink="folHlink"/>
  <p:hf hdr="0" dt="0"/>
  <p:extLst>
    <p:ext uri="{56416CCD-93CA-4268-BC5B-53C4BB910035}">
      <p15:sldGuideLst xmlns:p15="http://schemas.microsoft.com/office/powerpoint/2012/main">
        <p15:guide id="1" pos="299" userDrawn="1">
          <p15:clr>
            <a:srgbClr val="F26B43"/>
          </p15:clr>
        </p15:guide>
        <p15:guide id="2" pos="3986"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93675" y="663575"/>
            <a:ext cx="6407150" cy="36052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475209" y="4455206"/>
            <a:ext cx="5851980" cy="4230602"/>
          </a:xfrm>
          <a:prstGeom prst="rect">
            <a:avLst/>
          </a:prstGeom>
        </p:spPr>
        <p:txBody>
          <a:bodyPr vert="horz" lIns="0" tIns="0" rIns="0" bIns="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Nineth level</a:t>
            </a:r>
          </a:p>
        </p:txBody>
      </p:sp>
      <p:sp>
        <p:nvSpPr>
          <p:cNvPr id="8" name="Footer Placeholder 3">
            <a:extLst>
              <a:ext uri="{FF2B5EF4-FFF2-40B4-BE49-F238E27FC236}">
                <a16:creationId xmlns:a16="http://schemas.microsoft.com/office/drawing/2014/main" id="{5B82265E-FCCE-3032-9319-779A0A3FC97F}"/>
              </a:ext>
            </a:extLst>
          </p:cNvPr>
          <p:cNvSpPr>
            <a:spLocks noGrp="1"/>
          </p:cNvSpPr>
          <p:nvPr>
            <p:ph type="ftr" sz="quarter" idx="4"/>
          </p:nvPr>
        </p:nvSpPr>
        <p:spPr>
          <a:xfrm>
            <a:off x="478773" y="9379991"/>
            <a:ext cx="5102717" cy="234488"/>
          </a:xfrm>
          <a:prstGeom prst="rect">
            <a:avLst/>
          </a:prstGeom>
        </p:spPr>
        <p:txBody>
          <a:bodyPr vert="horz" lIns="0" tIns="0" rIns="0" bIns="0" rtlCol="0" anchor="b">
            <a:noAutofit/>
          </a:bodyPr>
          <a:lstStyle>
            <a:lvl1pPr algn="l">
              <a:defRPr sz="1200">
                <a:latin typeface="Boehringer Forward Text" panose="02000500000000020000" pitchFamily="2" charset="0"/>
              </a:defRPr>
            </a:lvl1pPr>
          </a:lstStyle>
          <a:p>
            <a:r>
              <a:rPr lang="en-US" sz="800">
                <a:solidFill>
                  <a:schemeClr val="bg2"/>
                </a:solidFill>
              </a:rPr>
              <a:t>Presentation title    |    ONLY FOR INTERNAL USE</a:t>
            </a:r>
          </a:p>
        </p:txBody>
      </p:sp>
      <p:sp>
        <p:nvSpPr>
          <p:cNvPr id="9" name="Slide Number Placeholder 4">
            <a:extLst>
              <a:ext uri="{FF2B5EF4-FFF2-40B4-BE49-F238E27FC236}">
                <a16:creationId xmlns:a16="http://schemas.microsoft.com/office/drawing/2014/main" id="{73E0AC08-0105-C885-9273-72FE8FC54C80}"/>
              </a:ext>
            </a:extLst>
          </p:cNvPr>
          <p:cNvSpPr>
            <a:spLocks noGrp="1"/>
          </p:cNvSpPr>
          <p:nvPr>
            <p:ph type="sldNum" sz="quarter" idx="5"/>
          </p:nvPr>
        </p:nvSpPr>
        <p:spPr>
          <a:xfrm>
            <a:off x="5973798" y="9379991"/>
            <a:ext cx="356873" cy="234488"/>
          </a:xfrm>
          <a:prstGeom prst="rect">
            <a:avLst/>
          </a:prstGeom>
        </p:spPr>
        <p:txBody>
          <a:bodyPr vert="horz" lIns="0" tIns="0" rIns="0" bIns="0" rtlCol="0" anchor="b">
            <a:noAutofit/>
          </a:bodyPr>
          <a:lstStyle>
            <a:lvl1pPr algn="r">
              <a:defRPr sz="1200">
                <a:latin typeface="Boehringer Forward Text" panose="02000500000000020000" pitchFamily="2" charset="0"/>
              </a:defRPr>
            </a:lvl1pPr>
          </a:lstStyle>
          <a:p>
            <a:fld id="{D388EF01-4040-4B6C-80FD-9D313BD6F632}" type="slidenum">
              <a:rPr lang="en-US" sz="800" smtClean="0">
                <a:solidFill>
                  <a:schemeClr val="bg2"/>
                </a:solidFill>
              </a:rPr>
              <a:pPr/>
              <a:t>‹#›</a:t>
            </a:fld>
            <a:endParaRPr lang="en-US" sz="800">
              <a:solidFill>
                <a:schemeClr val="bg2"/>
              </a:solidFill>
            </a:endParaRPr>
          </a:p>
        </p:txBody>
      </p:sp>
    </p:spTree>
    <p:extLst>
      <p:ext uri="{BB962C8B-B14F-4D97-AF65-F5344CB8AC3E}">
        <p14:creationId xmlns:p14="http://schemas.microsoft.com/office/powerpoint/2010/main" val="122120379"/>
      </p:ext>
    </p:extLst>
  </p:cSld>
  <p:clrMap bg1="lt1" tx1="dk1" bg2="lt2" tx2="dk2" accent1="accent1" accent2="accent2" accent3="accent3" accent4="accent4" accent5="accent5" accent6="accent6" hlink="hlink" folHlink="folHlink"/>
  <p:hf hdr="0" dt="0"/>
  <p:notesStyle>
    <a:lvl1pPr marL="144000" indent="-144000" algn="l" defTabSz="914400" rtl="0" eaLnBrk="1" latinLnBrk="0" hangingPunct="1">
      <a:lnSpc>
        <a:spcPct val="110000"/>
      </a:lnSpc>
      <a:buFont typeface="Arial" panose="020B0604020202020204" pitchFamily="34" charset="0"/>
      <a:buChar char="•"/>
      <a:defRPr sz="1200" kern="1200">
        <a:solidFill>
          <a:schemeClr val="tx1"/>
        </a:solidFill>
        <a:latin typeface="Boehringer Forward Text" panose="02000500000000020000" pitchFamily="2" charset="0"/>
        <a:ea typeface="+mn-ea"/>
        <a:cs typeface="+mn-cs"/>
      </a:defRPr>
    </a:lvl1pPr>
    <a:lvl2pPr marL="288000" indent="-144000" algn="l" defTabSz="914400" rtl="0" eaLnBrk="1" latinLnBrk="0" hangingPunct="1">
      <a:lnSpc>
        <a:spcPct val="110000"/>
      </a:lnSpc>
      <a:buFont typeface="Arial" panose="020B0604020202020204" pitchFamily="34" charset="0"/>
      <a:buChar char="•"/>
      <a:defRPr sz="1200" kern="1200">
        <a:solidFill>
          <a:schemeClr val="tx1"/>
        </a:solidFill>
        <a:latin typeface="Boehringer Forward Text" panose="02000500000000020000" pitchFamily="2" charset="0"/>
        <a:ea typeface="+mn-ea"/>
        <a:cs typeface="+mn-cs"/>
      </a:defRPr>
    </a:lvl2pPr>
    <a:lvl3pPr marL="432000" indent="-144000" algn="l" defTabSz="914400" rtl="0" eaLnBrk="1" latinLnBrk="0" hangingPunct="1">
      <a:lnSpc>
        <a:spcPct val="110000"/>
      </a:lnSpc>
      <a:buFont typeface="Arial" panose="020B0604020202020204" pitchFamily="34" charset="0"/>
      <a:buChar char="•"/>
      <a:defRPr sz="1200" kern="1200">
        <a:solidFill>
          <a:schemeClr val="tx1"/>
        </a:solidFill>
        <a:latin typeface="Boehringer Forward Text" panose="02000500000000020000" pitchFamily="2" charset="0"/>
        <a:ea typeface="+mn-ea"/>
        <a:cs typeface="+mn-cs"/>
      </a:defRPr>
    </a:lvl3pPr>
    <a:lvl4pPr marL="576000" indent="-144000" algn="l" defTabSz="914400" rtl="0" eaLnBrk="1" latinLnBrk="0" hangingPunct="1">
      <a:lnSpc>
        <a:spcPct val="110000"/>
      </a:lnSpc>
      <a:buFont typeface="Arial" panose="020B0604020202020204" pitchFamily="34" charset="0"/>
      <a:buChar char="•"/>
      <a:defRPr sz="1200" kern="1200">
        <a:solidFill>
          <a:schemeClr val="tx1"/>
        </a:solidFill>
        <a:latin typeface="Boehringer Forward Text" panose="02000500000000020000" pitchFamily="2" charset="0"/>
        <a:ea typeface="+mn-ea"/>
        <a:cs typeface="+mn-cs"/>
      </a:defRPr>
    </a:lvl4pPr>
    <a:lvl5pPr marL="720000" indent="-144000" algn="l" defTabSz="914400" rtl="0" eaLnBrk="1" latinLnBrk="0" hangingPunct="1">
      <a:lnSpc>
        <a:spcPct val="110000"/>
      </a:lnSpc>
      <a:buFont typeface="Arial" panose="020B0604020202020204" pitchFamily="34" charset="0"/>
      <a:buChar char="•"/>
      <a:defRPr sz="1200" kern="1200">
        <a:solidFill>
          <a:schemeClr val="tx1"/>
        </a:solidFill>
        <a:latin typeface="Boehringer Forward Text" panose="02000500000000020000" pitchFamily="2" charset="0"/>
        <a:ea typeface="+mn-ea"/>
        <a:cs typeface="+mn-cs"/>
      </a:defRPr>
    </a:lvl5pPr>
    <a:lvl6pPr marL="720000" indent="-144000" algn="l" defTabSz="914400" rtl="0" eaLnBrk="1" latinLnBrk="0" hangingPunct="1">
      <a:lnSpc>
        <a:spcPct val="110000"/>
      </a:lnSpc>
      <a:buFont typeface="Arial" panose="020B0604020202020204" pitchFamily="34" charset="0"/>
      <a:buChar char="•"/>
      <a:defRPr sz="1200" kern="1200">
        <a:solidFill>
          <a:schemeClr val="tx1"/>
        </a:solidFill>
        <a:latin typeface="Boehringer Forward Text" panose="02000500000000020000" pitchFamily="2" charset="0"/>
        <a:ea typeface="+mn-ea"/>
        <a:cs typeface="+mn-cs"/>
      </a:defRPr>
    </a:lvl6pPr>
    <a:lvl7pPr marL="720000" indent="-144000" algn="l" defTabSz="914400" rtl="0" eaLnBrk="1" latinLnBrk="0" hangingPunct="1">
      <a:lnSpc>
        <a:spcPct val="110000"/>
      </a:lnSpc>
      <a:buFont typeface="Arial" panose="020B0604020202020204" pitchFamily="34" charset="0"/>
      <a:buChar char="•"/>
      <a:defRPr sz="1200" kern="1200">
        <a:solidFill>
          <a:schemeClr val="tx1"/>
        </a:solidFill>
        <a:latin typeface="Boehringer Forward Text" panose="02000500000000020000" pitchFamily="2" charset="0"/>
        <a:ea typeface="+mn-ea"/>
        <a:cs typeface="+mn-cs"/>
      </a:defRPr>
    </a:lvl7pPr>
    <a:lvl8pPr marL="720000" indent="-144000" algn="l" defTabSz="914400" rtl="0" eaLnBrk="1" latinLnBrk="0" hangingPunct="1">
      <a:lnSpc>
        <a:spcPct val="110000"/>
      </a:lnSpc>
      <a:buFont typeface="Arial" panose="020B0604020202020204" pitchFamily="34" charset="0"/>
      <a:buChar char="•"/>
      <a:defRPr sz="1200" kern="1200">
        <a:solidFill>
          <a:schemeClr val="tx1"/>
        </a:solidFill>
        <a:latin typeface="Boehringer Forward Text" panose="02000500000000020000" pitchFamily="2" charset="0"/>
        <a:ea typeface="+mn-ea"/>
        <a:cs typeface="+mn-cs"/>
      </a:defRPr>
    </a:lvl8pPr>
    <a:lvl9pPr marL="720000" indent="-144000" algn="l" defTabSz="914400" rtl="0" eaLnBrk="1" latinLnBrk="0" hangingPunct="1">
      <a:lnSpc>
        <a:spcPct val="110000"/>
      </a:lnSpc>
      <a:buFont typeface="Arial" panose="020B0604020202020204" pitchFamily="34" charset="0"/>
      <a:buChar char="•"/>
      <a:defRPr sz="1200" kern="1200">
        <a:solidFill>
          <a:schemeClr val="tx1"/>
        </a:solidFill>
        <a:latin typeface="Boehringer Forward Text" panose="02000500000000020000" pitchFamily="2" charset="0"/>
        <a:ea typeface="+mn-ea"/>
        <a:cs typeface="+mn-cs"/>
      </a:defRPr>
    </a:lvl9pPr>
  </p:notesStyle>
  <p:extLst>
    <p:ext uri="{620B2872-D7B9-4A21-9093-7833F8D536E1}">
      <p15:sldGuideLst xmlns:p15="http://schemas.microsoft.com/office/powerpoint/2012/main">
        <p15:guide id="1" orient="horz" pos="3127" userDrawn="1">
          <p15:clr>
            <a:srgbClr val="F26B43"/>
          </p15:clr>
        </p15:guide>
        <p15:guide id="2" pos="299" userDrawn="1">
          <p15:clr>
            <a:srgbClr val="F26B43"/>
          </p15:clr>
        </p15:guide>
        <p15:guide id="3" pos="3986"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3675" y="663575"/>
            <a:ext cx="6408738" cy="3605213"/>
          </a:xfrm>
        </p:spPr>
      </p:sp>
      <p:sp>
        <p:nvSpPr>
          <p:cNvPr id="3" name="Notes Placeholder 2"/>
          <p:cNvSpPr>
            <a:spLocks noGrp="1"/>
          </p:cNvSpPr>
          <p:nvPr>
            <p:ph type="body" idx="1"/>
          </p:nvPr>
        </p:nvSpPr>
        <p:spPr/>
        <p:txBody>
          <a:bodyPr/>
          <a:lstStyle/>
          <a:p>
            <a:endParaRPr lang="de-DE"/>
          </a:p>
        </p:txBody>
      </p:sp>
      <p:sp>
        <p:nvSpPr>
          <p:cNvPr id="4" name="Footer Placeholder 3"/>
          <p:cNvSpPr>
            <a:spLocks noGrp="1"/>
          </p:cNvSpPr>
          <p:nvPr>
            <p:ph type="ftr" sz="quarter" idx="4"/>
          </p:nvPr>
        </p:nvSpPr>
        <p:spPr/>
        <p:txBody>
          <a:bodyPr/>
          <a:lstStyle/>
          <a:p>
            <a:r>
              <a:rPr lang="en-US" sz="800">
                <a:solidFill>
                  <a:schemeClr val="bg2"/>
                </a:solidFill>
              </a:rPr>
              <a:t>Presentation title    |    ONLY FOR INTERNAL USE</a:t>
            </a:r>
          </a:p>
        </p:txBody>
      </p:sp>
      <p:sp>
        <p:nvSpPr>
          <p:cNvPr id="5" name="Slide Number Placeholder 4"/>
          <p:cNvSpPr>
            <a:spLocks noGrp="1"/>
          </p:cNvSpPr>
          <p:nvPr>
            <p:ph type="sldNum" sz="quarter" idx="5"/>
          </p:nvPr>
        </p:nvSpPr>
        <p:spPr/>
        <p:txBody>
          <a:bodyPr/>
          <a:lstStyle/>
          <a:p>
            <a:fld id="{D388EF01-4040-4B6C-80FD-9D313BD6F632}" type="slidenum">
              <a:rPr lang="en-US" sz="800" smtClean="0">
                <a:solidFill>
                  <a:schemeClr val="bg2"/>
                </a:solidFill>
              </a:rPr>
              <a:pPr/>
              <a:t>1</a:t>
            </a:fld>
            <a:endParaRPr lang="en-US" sz="800">
              <a:solidFill>
                <a:schemeClr val="bg2"/>
              </a:solidFill>
            </a:endParaRPr>
          </a:p>
        </p:txBody>
      </p:sp>
    </p:spTree>
    <p:extLst>
      <p:ext uri="{BB962C8B-B14F-4D97-AF65-F5344CB8AC3E}">
        <p14:creationId xmlns:p14="http://schemas.microsoft.com/office/powerpoint/2010/main" val="1331878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F3E4C8-F9DA-8C08-6152-612236DA37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1D621B-DE68-311C-5ECB-DA2109288FEE}"/>
              </a:ext>
            </a:extLst>
          </p:cNvPr>
          <p:cNvSpPr>
            <a:spLocks noGrp="1" noRot="1" noChangeAspect="1"/>
          </p:cNvSpPr>
          <p:nvPr>
            <p:ph type="sldImg"/>
          </p:nvPr>
        </p:nvSpPr>
        <p:spPr>
          <a:xfrm>
            <a:off x="193675" y="663575"/>
            <a:ext cx="6408738" cy="3605213"/>
          </a:xfrm>
        </p:spPr>
      </p:sp>
      <p:sp>
        <p:nvSpPr>
          <p:cNvPr id="3" name="Notes Placeholder 2">
            <a:extLst>
              <a:ext uri="{FF2B5EF4-FFF2-40B4-BE49-F238E27FC236}">
                <a16:creationId xmlns:a16="http://schemas.microsoft.com/office/drawing/2014/main" id="{8BA39856-A691-D614-B8E7-B9D14A032A13}"/>
              </a:ext>
            </a:extLst>
          </p:cNvPr>
          <p:cNvSpPr>
            <a:spLocks noGrp="1"/>
          </p:cNvSpPr>
          <p:nvPr>
            <p:ph type="body" idx="1"/>
          </p:nvPr>
        </p:nvSpPr>
        <p:spPr/>
        <p:txBody>
          <a:bodyPr/>
          <a:lstStyle/>
          <a:p>
            <a:endParaRPr lang="en-US" dirty="0"/>
          </a:p>
        </p:txBody>
      </p:sp>
      <p:sp>
        <p:nvSpPr>
          <p:cNvPr id="4" name="Footer Placeholder 3">
            <a:extLst>
              <a:ext uri="{FF2B5EF4-FFF2-40B4-BE49-F238E27FC236}">
                <a16:creationId xmlns:a16="http://schemas.microsoft.com/office/drawing/2014/main" id="{E8D361F1-3B4D-2C2F-A315-D223B96F6583}"/>
              </a:ext>
            </a:extLst>
          </p:cNvPr>
          <p:cNvSpPr>
            <a:spLocks noGrp="1"/>
          </p:cNvSpPr>
          <p:nvPr>
            <p:ph type="ftr" sz="quarter" idx="4"/>
          </p:nvPr>
        </p:nvSpPr>
        <p:spPr/>
        <p:txBody>
          <a:bodyPr/>
          <a:lstStyle/>
          <a:p>
            <a:r>
              <a:rPr lang="en-US" sz="800">
                <a:solidFill>
                  <a:schemeClr val="bg2"/>
                </a:solidFill>
              </a:rPr>
              <a:t>Presentation title    |    ONLY FOR INTERNAL USE</a:t>
            </a:r>
          </a:p>
        </p:txBody>
      </p:sp>
      <p:sp>
        <p:nvSpPr>
          <p:cNvPr id="5" name="Slide Number Placeholder 4">
            <a:extLst>
              <a:ext uri="{FF2B5EF4-FFF2-40B4-BE49-F238E27FC236}">
                <a16:creationId xmlns:a16="http://schemas.microsoft.com/office/drawing/2014/main" id="{E1AD764A-8FE7-8C41-1A32-2BA1C94278F2}"/>
              </a:ext>
            </a:extLst>
          </p:cNvPr>
          <p:cNvSpPr>
            <a:spLocks noGrp="1"/>
          </p:cNvSpPr>
          <p:nvPr>
            <p:ph type="sldNum" sz="quarter" idx="5"/>
          </p:nvPr>
        </p:nvSpPr>
        <p:spPr/>
        <p:txBody>
          <a:bodyPr/>
          <a:lstStyle/>
          <a:p>
            <a:fld id="{D388EF01-4040-4B6C-80FD-9D313BD6F632}" type="slidenum">
              <a:rPr lang="en-US" sz="800" smtClean="0">
                <a:solidFill>
                  <a:schemeClr val="bg2"/>
                </a:solidFill>
              </a:rPr>
              <a:pPr/>
              <a:t>2</a:t>
            </a:fld>
            <a:endParaRPr lang="en-US" sz="800">
              <a:solidFill>
                <a:schemeClr val="bg2"/>
              </a:solidFill>
            </a:endParaRPr>
          </a:p>
        </p:txBody>
      </p:sp>
    </p:spTree>
    <p:extLst>
      <p:ext uri="{BB962C8B-B14F-4D97-AF65-F5344CB8AC3E}">
        <p14:creationId xmlns:p14="http://schemas.microsoft.com/office/powerpoint/2010/main" val="35642678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18.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21.svg"/><Relationship Id="rId4" Type="http://schemas.openxmlformats.org/officeDocument/2006/relationships/image" Target="../media/image20.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21.svg"/><Relationship Id="rId4" Type="http://schemas.openxmlformats.org/officeDocument/2006/relationships/image" Target="../media/image20.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18.png"/><Relationship Id="rId1" Type="http://schemas.openxmlformats.org/officeDocument/2006/relationships/slideMaster" Target="../slideMasters/slideMaster1.xml"/><Relationship Id="rId4" Type="http://schemas.openxmlformats.org/officeDocument/2006/relationships/image" Target="../media/image17.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xml"/><Relationship Id="rId4" Type="http://schemas.openxmlformats.org/officeDocument/2006/relationships/image" Target="../media/image17.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7.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7.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18.png"/><Relationship Id="rId1" Type="http://schemas.openxmlformats.org/officeDocument/2006/relationships/slideMaster" Target="../slideMasters/slideMaster1.xml"/><Relationship Id="rId4" Type="http://schemas.openxmlformats.org/officeDocument/2006/relationships/image" Target="../media/image17.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18.png"/><Relationship Id="rId1" Type="http://schemas.openxmlformats.org/officeDocument/2006/relationships/slideMaster" Target="../slideMasters/slideMaster1.xml"/><Relationship Id="rId4" Type="http://schemas.openxmlformats.org/officeDocument/2006/relationships/image" Target="../media/image17.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xml"/><Relationship Id="rId4" Type="http://schemas.openxmlformats.org/officeDocument/2006/relationships/image" Target="../media/image17.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xml"/><Relationship Id="rId4" Type="http://schemas.openxmlformats.org/officeDocument/2006/relationships/image" Target="../media/image17.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7.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7.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7.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7.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7.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7.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7.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7.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7.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18.png"/><Relationship Id="rId1" Type="http://schemas.openxmlformats.org/officeDocument/2006/relationships/slideMaster" Target="../slideMasters/slideMaster1.xml"/><Relationship Id="rId4" Type="http://schemas.openxmlformats.org/officeDocument/2006/relationships/image" Target="../media/image17.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xml"/><Relationship Id="rId4" Type="http://schemas.openxmlformats.org/officeDocument/2006/relationships/image" Target="../media/image17.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2.xml"/><Relationship Id="rId4" Type="http://schemas.openxmlformats.org/officeDocument/2006/relationships/image" Target="../media/image26.emf"/></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8.svg"/><Relationship Id="rId4" Type="http://schemas.openxmlformats.org/officeDocument/2006/relationships/image" Target="../media/image5.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21.svg"/><Relationship Id="rId4" Type="http://schemas.openxmlformats.org/officeDocument/2006/relationships/image" Target="../media/image20.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8.sv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bright)">
    <p:bg bwMode="gray">
      <p:bgPr>
        <a:solidFill>
          <a:schemeClr val="tx2"/>
        </a:solid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bwMode="gray">
          <a:xfrm>
            <a:off x="479425" y="2637000"/>
            <a:ext cx="8280755" cy="1584000"/>
          </a:xfrm>
        </p:spPr>
        <p:txBody>
          <a:bodyPr anchor="b"/>
          <a:lstStyle>
            <a:lvl1pPr algn="l">
              <a:defRPr sz="4800" b="1" i="0">
                <a:solidFill>
                  <a:schemeClr val="bg2"/>
                </a:solidFill>
                <a:latin typeface="+mj-lt"/>
              </a:defRPr>
            </a:lvl1pPr>
          </a:lstStyle>
          <a:p>
            <a:r>
              <a:rPr lang="en-US"/>
              <a:t>Presentation title</a:t>
            </a:r>
          </a:p>
        </p:txBody>
      </p:sp>
      <p:sp>
        <p:nvSpPr>
          <p:cNvPr id="3" name="Untertitel 2"/>
          <p:cNvSpPr>
            <a:spLocks noGrp="1"/>
          </p:cNvSpPr>
          <p:nvPr>
            <p:ph type="subTitle" idx="1" hasCustomPrompt="1"/>
          </p:nvPr>
        </p:nvSpPr>
        <p:spPr bwMode="gray">
          <a:xfrm>
            <a:off x="479425" y="4437120"/>
            <a:ext cx="8281375" cy="936000"/>
          </a:xfrm>
        </p:spPr>
        <p:txBody>
          <a:bodyPr/>
          <a:lstStyle>
            <a:lvl1pPr marL="0" indent="0" algn="l">
              <a:lnSpc>
                <a:spcPct val="100000"/>
              </a:lnSpc>
              <a:spcBef>
                <a:spcPts val="0"/>
              </a:spcBef>
              <a:spcAft>
                <a:spcPts val="2400"/>
              </a:spcAft>
              <a:buFont typeface="Arial" panose="020B0604020202020204" pitchFamily="34" charset="0"/>
              <a:buNone/>
              <a:defRPr sz="2400" b="0">
                <a:solidFill>
                  <a:schemeClr val="bg2"/>
                </a:solidFill>
                <a:latin typeface="+mj-lt"/>
              </a:defRPr>
            </a:lvl1pPr>
            <a:lvl2pPr marL="0" indent="0" algn="l">
              <a:lnSpc>
                <a:spcPct val="100000"/>
              </a:lnSpc>
              <a:spcBef>
                <a:spcPts val="0"/>
              </a:spcBef>
              <a:spcAft>
                <a:spcPts val="0"/>
              </a:spcAft>
              <a:buFont typeface="Arial" panose="020B0604020202020204" pitchFamily="34" charset="0"/>
              <a:buNone/>
              <a:defRPr sz="1600" b="0">
                <a:solidFill>
                  <a:schemeClr val="bg2"/>
                </a:solidFill>
              </a:defRPr>
            </a:lvl2pPr>
            <a:lvl3pPr marL="0" indent="0" algn="l">
              <a:lnSpc>
                <a:spcPct val="100000"/>
              </a:lnSpc>
              <a:spcBef>
                <a:spcPts val="0"/>
              </a:spcBef>
              <a:spcAft>
                <a:spcPts val="0"/>
              </a:spcAft>
              <a:buFont typeface="Arial" panose="020B0604020202020204" pitchFamily="34" charset="0"/>
              <a:buNone/>
              <a:defRPr sz="1600" b="0">
                <a:solidFill>
                  <a:schemeClr val="bg2"/>
                </a:solidFill>
              </a:defRPr>
            </a:lvl3pPr>
            <a:lvl4pPr marL="0" indent="0" algn="l">
              <a:lnSpc>
                <a:spcPct val="100000"/>
              </a:lnSpc>
              <a:spcBef>
                <a:spcPts val="0"/>
              </a:spcBef>
              <a:spcAft>
                <a:spcPts val="0"/>
              </a:spcAft>
              <a:buFont typeface="Arial" panose="020B0604020202020204" pitchFamily="34" charset="0"/>
              <a:buNone/>
              <a:defRPr sz="1600" b="0">
                <a:solidFill>
                  <a:schemeClr val="bg2"/>
                </a:solidFill>
              </a:defRPr>
            </a:lvl4pPr>
            <a:lvl5pPr marL="0" indent="0" algn="l">
              <a:lnSpc>
                <a:spcPct val="100000"/>
              </a:lnSpc>
              <a:spcBef>
                <a:spcPts val="0"/>
              </a:spcBef>
              <a:spcAft>
                <a:spcPts val="0"/>
              </a:spcAft>
              <a:buFont typeface="Arial" panose="020B0604020202020204" pitchFamily="34" charset="0"/>
              <a:buNone/>
              <a:defRPr sz="1600" b="0">
                <a:solidFill>
                  <a:schemeClr val="bg2"/>
                </a:solidFill>
              </a:defRPr>
            </a:lvl5pPr>
            <a:lvl6pPr marL="0" indent="0" algn="l">
              <a:lnSpc>
                <a:spcPct val="100000"/>
              </a:lnSpc>
              <a:spcBef>
                <a:spcPts val="0"/>
              </a:spcBef>
              <a:spcAft>
                <a:spcPts val="0"/>
              </a:spcAft>
              <a:buFont typeface="Arial" panose="020B0604020202020204" pitchFamily="34" charset="0"/>
              <a:buNone/>
              <a:defRPr sz="1600" b="0">
                <a:solidFill>
                  <a:schemeClr val="bg2"/>
                </a:solidFill>
              </a:defRPr>
            </a:lvl6pPr>
            <a:lvl7pPr marL="0" indent="0" algn="l">
              <a:lnSpc>
                <a:spcPct val="100000"/>
              </a:lnSpc>
              <a:spcBef>
                <a:spcPts val="0"/>
              </a:spcBef>
              <a:spcAft>
                <a:spcPts val="0"/>
              </a:spcAft>
              <a:buFont typeface="Arial" panose="020B0604020202020204" pitchFamily="34" charset="0"/>
              <a:buNone/>
              <a:defRPr sz="1600" b="0">
                <a:solidFill>
                  <a:schemeClr val="bg2"/>
                </a:solidFill>
              </a:defRPr>
            </a:lvl7pPr>
            <a:lvl8pPr marL="0" indent="0" algn="l">
              <a:lnSpc>
                <a:spcPct val="100000"/>
              </a:lnSpc>
              <a:spcBef>
                <a:spcPts val="0"/>
              </a:spcBef>
              <a:spcAft>
                <a:spcPts val="0"/>
              </a:spcAft>
              <a:buFont typeface="Arial" panose="020B0604020202020204" pitchFamily="34" charset="0"/>
              <a:buNone/>
              <a:defRPr sz="1600" b="0">
                <a:solidFill>
                  <a:schemeClr val="bg2"/>
                </a:solidFill>
              </a:defRPr>
            </a:lvl8pPr>
            <a:lvl9pPr marL="0" indent="0" algn="l">
              <a:lnSpc>
                <a:spcPct val="100000"/>
              </a:lnSpc>
              <a:spcBef>
                <a:spcPts val="0"/>
              </a:spcBef>
              <a:spcAft>
                <a:spcPts val="0"/>
              </a:spcAft>
              <a:buFont typeface="Arial" panose="020B0604020202020204" pitchFamily="34" charset="0"/>
              <a:buNone/>
              <a:defRPr sz="1600" b="0">
                <a:solidFill>
                  <a:schemeClr val="bg2"/>
                </a:solidFill>
              </a:defRPr>
            </a:lvl9pPr>
          </a:lstStyle>
          <a:p>
            <a:r>
              <a:rPr lang="en-US"/>
              <a:t>Subtitle of the presentation</a:t>
            </a:r>
          </a:p>
          <a:p>
            <a:pPr lvl="1"/>
            <a:r>
              <a:rPr lang="en-US"/>
              <a:t>Author | Date | Place</a:t>
            </a:r>
          </a:p>
        </p:txBody>
      </p:sp>
      <p:sp>
        <p:nvSpPr>
          <p:cNvPr id="10" name="Rechteck 9">
            <a:extLst>
              <a:ext uri="{FF2B5EF4-FFF2-40B4-BE49-F238E27FC236}">
                <a16:creationId xmlns:a16="http://schemas.microsoft.com/office/drawing/2014/main" id="{9B0B3083-709D-1FC7-BFBA-C4F2D3257FEE}"/>
              </a:ext>
              <a:ext uri="{C183D7F6-B498-43B3-948B-1728B52AA6E4}">
                <adec:decorative xmlns:adec="http://schemas.microsoft.com/office/drawing/2017/decorative" val="1"/>
              </a:ext>
            </a:extLst>
          </p:cNvPr>
          <p:cNvSpPr/>
          <p:nvPr userDrawn="1"/>
        </p:nvSpPr>
        <p:spPr bwMode="gray">
          <a:xfrm>
            <a:off x="0" y="5706000"/>
            <a:ext cx="9360000" cy="1152000"/>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pic>
        <p:nvPicPr>
          <p:cNvPr id="8" name="Grafik 7">
            <a:extLst>
              <a:ext uri="{FF2B5EF4-FFF2-40B4-BE49-F238E27FC236}">
                <a16:creationId xmlns:a16="http://schemas.microsoft.com/office/drawing/2014/main" id="{6DB32D28-99E6-CEDB-1308-E8AA86413B9C}"/>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gray">
          <a:xfrm>
            <a:off x="478800" y="476672"/>
            <a:ext cx="1645200" cy="496608"/>
          </a:xfrm>
          <a:prstGeom prst="rect">
            <a:avLst/>
          </a:prstGeom>
        </p:spPr>
      </p:pic>
      <p:pic>
        <p:nvPicPr>
          <p:cNvPr id="9" name="Grafik 8">
            <a:extLst>
              <a:ext uri="{FF2B5EF4-FFF2-40B4-BE49-F238E27FC236}">
                <a16:creationId xmlns:a16="http://schemas.microsoft.com/office/drawing/2014/main" id="{B239B802-036F-AAEA-0DFE-B625A130C1D2}"/>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bwMode="gray">
          <a:xfrm>
            <a:off x="10094400" y="6166372"/>
            <a:ext cx="1620000" cy="214956"/>
          </a:xfrm>
          <a:prstGeom prst="rect">
            <a:avLst/>
          </a:prstGeom>
        </p:spPr>
      </p:pic>
      <p:sp>
        <p:nvSpPr>
          <p:cNvPr id="4" name="Fußzeilenplatzhalter 3">
            <a:extLst>
              <a:ext uri="{FF2B5EF4-FFF2-40B4-BE49-F238E27FC236}">
                <a16:creationId xmlns:a16="http://schemas.microsoft.com/office/drawing/2014/main" id="{584603D0-3740-CB40-9C94-D226811D1CE4}"/>
              </a:ext>
            </a:extLst>
          </p:cNvPr>
          <p:cNvSpPr>
            <a:spLocks noGrp="1"/>
          </p:cNvSpPr>
          <p:nvPr>
            <p:ph type="ftr" sz="quarter" idx="19"/>
          </p:nvPr>
        </p:nvSpPr>
        <p:spPr bwMode="gray">
          <a:xfrm>
            <a:off x="479936" y="6165328"/>
            <a:ext cx="5040000" cy="216000"/>
          </a:xfrm>
        </p:spPr>
        <p:txBody>
          <a:bodyPr/>
          <a:lstStyle>
            <a:lvl1pPr algn="l">
              <a:defRPr/>
            </a:lvl1pPr>
          </a:lstStyle>
          <a:p>
            <a:r>
              <a:rPr lang="en-US"/>
              <a:t>ONLY FOR INTERNAL USE</a:t>
            </a:r>
          </a:p>
        </p:txBody>
      </p:sp>
    </p:spTree>
    <p:extLst>
      <p:ext uri="{BB962C8B-B14F-4D97-AF65-F5344CB8AC3E}">
        <p14:creationId xmlns:p14="http://schemas.microsoft.com/office/powerpoint/2010/main" val="376554482"/>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image (small)">
    <p:bg bwMode="ltGray">
      <p:bgPr>
        <a:solidFill>
          <a:schemeClr val="bg2"/>
        </a:solid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bwMode="gray">
          <a:xfrm>
            <a:off x="479426" y="2637000"/>
            <a:ext cx="7272338" cy="1584000"/>
          </a:xfrm>
        </p:spPr>
        <p:txBody>
          <a:bodyPr anchor="b"/>
          <a:lstStyle>
            <a:lvl1pPr algn="l">
              <a:defRPr sz="4800" b="1" i="0">
                <a:solidFill>
                  <a:schemeClr val="tx2"/>
                </a:solidFill>
                <a:latin typeface="+mj-lt"/>
              </a:defRPr>
            </a:lvl1pPr>
          </a:lstStyle>
          <a:p>
            <a:r>
              <a:rPr lang="en-US"/>
              <a:t>Presentation title</a:t>
            </a:r>
          </a:p>
        </p:txBody>
      </p:sp>
      <p:sp>
        <p:nvSpPr>
          <p:cNvPr id="3" name="Untertitel 2"/>
          <p:cNvSpPr>
            <a:spLocks noGrp="1"/>
          </p:cNvSpPr>
          <p:nvPr>
            <p:ph type="subTitle" idx="1" hasCustomPrompt="1"/>
          </p:nvPr>
        </p:nvSpPr>
        <p:spPr bwMode="gray">
          <a:xfrm>
            <a:off x="479426" y="4437120"/>
            <a:ext cx="7272928" cy="936000"/>
          </a:xfrm>
        </p:spPr>
        <p:txBody>
          <a:bodyPr/>
          <a:lstStyle>
            <a:lvl1pPr marL="0" indent="0" algn="l">
              <a:lnSpc>
                <a:spcPct val="100000"/>
              </a:lnSpc>
              <a:spcBef>
                <a:spcPts val="0"/>
              </a:spcBef>
              <a:spcAft>
                <a:spcPts val="2400"/>
              </a:spcAft>
              <a:buFont typeface="Arial" panose="020B0604020202020204" pitchFamily="34" charset="0"/>
              <a:buNone/>
              <a:defRPr sz="2400" b="0">
                <a:solidFill>
                  <a:schemeClr val="bg1"/>
                </a:solidFill>
                <a:latin typeface="+mj-lt"/>
              </a:defRPr>
            </a:lvl1pPr>
            <a:lvl2pPr marL="0" indent="0" algn="l">
              <a:lnSpc>
                <a:spcPct val="100000"/>
              </a:lnSpc>
              <a:spcBef>
                <a:spcPts val="0"/>
              </a:spcBef>
              <a:spcAft>
                <a:spcPts val="0"/>
              </a:spcAft>
              <a:buFont typeface="Arial" panose="020B0604020202020204" pitchFamily="34" charset="0"/>
              <a:buNone/>
              <a:defRPr sz="1600" b="0">
                <a:solidFill>
                  <a:schemeClr val="bg1"/>
                </a:solidFill>
              </a:defRPr>
            </a:lvl2pPr>
            <a:lvl3pPr marL="0" indent="0" algn="l">
              <a:lnSpc>
                <a:spcPct val="100000"/>
              </a:lnSpc>
              <a:spcBef>
                <a:spcPts val="0"/>
              </a:spcBef>
              <a:spcAft>
                <a:spcPts val="0"/>
              </a:spcAft>
              <a:buFont typeface="Arial" panose="020B0604020202020204" pitchFamily="34" charset="0"/>
              <a:buNone/>
              <a:defRPr sz="1600" b="0">
                <a:solidFill>
                  <a:schemeClr val="bg1"/>
                </a:solidFill>
              </a:defRPr>
            </a:lvl3pPr>
            <a:lvl4pPr marL="0" indent="0" algn="l">
              <a:lnSpc>
                <a:spcPct val="100000"/>
              </a:lnSpc>
              <a:spcBef>
                <a:spcPts val="0"/>
              </a:spcBef>
              <a:spcAft>
                <a:spcPts val="0"/>
              </a:spcAft>
              <a:buFont typeface="Arial" panose="020B0604020202020204" pitchFamily="34" charset="0"/>
              <a:buNone/>
              <a:defRPr sz="1600" b="0">
                <a:solidFill>
                  <a:schemeClr val="bg1"/>
                </a:solidFill>
              </a:defRPr>
            </a:lvl4pPr>
            <a:lvl5pPr marL="0" indent="0" algn="l">
              <a:lnSpc>
                <a:spcPct val="100000"/>
              </a:lnSpc>
              <a:spcBef>
                <a:spcPts val="0"/>
              </a:spcBef>
              <a:spcAft>
                <a:spcPts val="0"/>
              </a:spcAft>
              <a:buFont typeface="Arial" panose="020B0604020202020204" pitchFamily="34" charset="0"/>
              <a:buNone/>
              <a:defRPr sz="1600" b="0">
                <a:solidFill>
                  <a:schemeClr val="bg1"/>
                </a:solidFill>
              </a:defRPr>
            </a:lvl5pPr>
            <a:lvl6pPr marL="0" indent="0" algn="l">
              <a:lnSpc>
                <a:spcPct val="100000"/>
              </a:lnSpc>
              <a:spcBef>
                <a:spcPts val="0"/>
              </a:spcBef>
              <a:spcAft>
                <a:spcPts val="0"/>
              </a:spcAft>
              <a:buFont typeface="Arial" panose="020B0604020202020204" pitchFamily="34" charset="0"/>
              <a:buNone/>
              <a:defRPr sz="1600" b="0">
                <a:solidFill>
                  <a:schemeClr val="bg1"/>
                </a:solidFill>
              </a:defRPr>
            </a:lvl6pPr>
            <a:lvl7pPr marL="0" indent="0" algn="l">
              <a:lnSpc>
                <a:spcPct val="100000"/>
              </a:lnSpc>
              <a:spcBef>
                <a:spcPts val="0"/>
              </a:spcBef>
              <a:spcAft>
                <a:spcPts val="0"/>
              </a:spcAft>
              <a:buFont typeface="Arial" panose="020B0604020202020204" pitchFamily="34" charset="0"/>
              <a:buNone/>
              <a:defRPr sz="1600" b="0">
                <a:solidFill>
                  <a:schemeClr val="bg1"/>
                </a:solidFill>
              </a:defRPr>
            </a:lvl7pPr>
            <a:lvl8pPr marL="0" indent="0" algn="l">
              <a:lnSpc>
                <a:spcPct val="100000"/>
              </a:lnSpc>
              <a:spcBef>
                <a:spcPts val="0"/>
              </a:spcBef>
              <a:spcAft>
                <a:spcPts val="0"/>
              </a:spcAft>
              <a:buFont typeface="Arial" panose="020B0604020202020204" pitchFamily="34" charset="0"/>
              <a:buNone/>
              <a:defRPr sz="1600" b="0">
                <a:solidFill>
                  <a:schemeClr val="bg1"/>
                </a:solidFill>
              </a:defRPr>
            </a:lvl8pPr>
            <a:lvl9pPr marL="0" indent="0" algn="l">
              <a:lnSpc>
                <a:spcPct val="100000"/>
              </a:lnSpc>
              <a:spcBef>
                <a:spcPts val="0"/>
              </a:spcBef>
              <a:spcAft>
                <a:spcPts val="0"/>
              </a:spcAft>
              <a:buFont typeface="Arial" panose="020B0604020202020204" pitchFamily="34" charset="0"/>
              <a:buNone/>
              <a:defRPr sz="1600" b="0">
                <a:solidFill>
                  <a:schemeClr val="bg1"/>
                </a:solidFill>
              </a:defRPr>
            </a:lvl9pPr>
          </a:lstStyle>
          <a:p>
            <a:r>
              <a:rPr lang="en-US"/>
              <a:t>Subtitle of the presentation</a:t>
            </a:r>
          </a:p>
          <a:p>
            <a:pPr lvl="1"/>
            <a:r>
              <a:rPr lang="en-US"/>
              <a:t>Author | Date | Place</a:t>
            </a:r>
          </a:p>
        </p:txBody>
      </p:sp>
      <p:sp>
        <p:nvSpPr>
          <p:cNvPr id="11" name="Bildplatzhalter 10">
            <a:extLst>
              <a:ext uri="{FF2B5EF4-FFF2-40B4-BE49-F238E27FC236}">
                <a16:creationId xmlns:a16="http://schemas.microsoft.com/office/drawing/2014/main" id="{E497B016-C9FA-B4F6-C161-98540A473741}"/>
              </a:ext>
            </a:extLst>
          </p:cNvPr>
          <p:cNvSpPr>
            <a:spLocks noGrp="1"/>
          </p:cNvSpPr>
          <p:nvPr>
            <p:ph type="pic" sz="quarter" idx="10" hasCustomPrompt="1"/>
          </p:nvPr>
        </p:nvSpPr>
        <p:spPr bwMode="gray">
          <a:xfrm>
            <a:off x="8112125" y="0"/>
            <a:ext cx="4079875" cy="6858000"/>
          </a:xfrm>
          <a:solidFill>
            <a:srgbClr val="E5E3DE"/>
          </a:solidFill>
        </p:spPr>
        <p:txBody>
          <a:bodyPr tIns="720000" anchor="ctr" anchorCtr="0"/>
          <a:lstStyle>
            <a:lvl1pPr marL="0" indent="0" algn="ctr">
              <a:spcBef>
                <a:spcPts val="0"/>
              </a:spcBef>
              <a:spcAft>
                <a:spcPts val="0"/>
              </a:spcAft>
              <a:buFontTx/>
              <a:buNone/>
              <a:tabLst/>
              <a:defRPr sz="1200" b="0"/>
            </a:lvl1pPr>
            <a:lvl2pPr marL="0" indent="0" algn="ctr">
              <a:spcBef>
                <a:spcPts val="0"/>
              </a:spcBef>
              <a:spcAft>
                <a:spcPts val="0"/>
              </a:spcAft>
              <a:buFontTx/>
              <a:buNone/>
              <a:tabLst/>
              <a:defRPr sz="1200" b="0"/>
            </a:lvl2pPr>
            <a:lvl3pPr marL="0" indent="0" algn="ctr">
              <a:spcBef>
                <a:spcPts val="0"/>
              </a:spcBef>
              <a:spcAft>
                <a:spcPts val="0"/>
              </a:spcAft>
              <a:buFontTx/>
              <a:buNone/>
              <a:tabLst/>
              <a:defRPr sz="1200" b="0"/>
            </a:lvl3pPr>
            <a:lvl4pPr marL="0" indent="0" algn="ctr">
              <a:spcBef>
                <a:spcPts val="0"/>
              </a:spcBef>
              <a:spcAft>
                <a:spcPts val="0"/>
              </a:spcAft>
              <a:buFontTx/>
              <a:buNone/>
              <a:tabLst/>
              <a:defRPr sz="1200" b="0"/>
            </a:lvl4pPr>
            <a:lvl5pPr marL="0" indent="0" algn="ctr">
              <a:spcBef>
                <a:spcPts val="0"/>
              </a:spcBef>
              <a:spcAft>
                <a:spcPts val="0"/>
              </a:spcAft>
              <a:buFontTx/>
              <a:buNone/>
              <a:tabLst/>
              <a:defRPr sz="1200" b="0"/>
            </a:lvl5pPr>
            <a:lvl6pPr marL="0" indent="0" algn="ctr">
              <a:spcBef>
                <a:spcPts val="0"/>
              </a:spcBef>
              <a:spcAft>
                <a:spcPts val="0"/>
              </a:spcAft>
              <a:buFontTx/>
              <a:buNone/>
              <a:tabLst/>
              <a:defRPr sz="1200" b="0"/>
            </a:lvl6pPr>
            <a:lvl7pPr marL="0" indent="0" algn="ctr">
              <a:spcBef>
                <a:spcPts val="0"/>
              </a:spcBef>
              <a:spcAft>
                <a:spcPts val="0"/>
              </a:spcAft>
              <a:buFontTx/>
              <a:buNone/>
              <a:tabLst/>
              <a:defRPr sz="1200" b="0"/>
            </a:lvl7pPr>
            <a:lvl8pPr marL="0" indent="0" algn="ctr">
              <a:spcBef>
                <a:spcPts val="0"/>
              </a:spcBef>
              <a:spcAft>
                <a:spcPts val="0"/>
              </a:spcAft>
              <a:buFontTx/>
              <a:buNone/>
              <a:tabLst/>
              <a:defRPr sz="1200" b="0"/>
            </a:lvl8pPr>
            <a:lvl9pPr marL="0" indent="0" algn="ctr">
              <a:spcBef>
                <a:spcPts val="0"/>
              </a:spcBef>
              <a:spcAft>
                <a:spcPts val="0"/>
              </a:spcAft>
              <a:buFontTx/>
              <a:buNone/>
              <a:tabLst/>
              <a:defRPr sz="1200" b="0"/>
            </a:lvl9pPr>
          </a:lstStyle>
          <a:p>
            <a:r>
              <a:rPr lang="en-US"/>
              <a:t>Add picture</a:t>
            </a:r>
          </a:p>
        </p:txBody>
      </p:sp>
      <p:pic>
        <p:nvPicPr>
          <p:cNvPr id="14" name="Grafik 13">
            <a:extLst>
              <a:ext uri="{FF2B5EF4-FFF2-40B4-BE49-F238E27FC236}">
                <a16:creationId xmlns:a16="http://schemas.microsoft.com/office/drawing/2014/main" id="{AB10EE33-A0A3-2BD8-C7ED-852048EC8CE6}"/>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gray">
          <a:xfrm>
            <a:off x="478800" y="475200"/>
            <a:ext cx="1645200" cy="496608"/>
          </a:xfrm>
          <a:prstGeom prst="rect">
            <a:avLst/>
          </a:prstGeom>
        </p:spPr>
      </p:pic>
      <p:sp>
        <p:nvSpPr>
          <p:cNvPr id="4" name="Fußzeilenplatzhalter 3">
            <a:extLst>
              <a:ext uri="{FF2B5EF4-FFF2-40B4-BE49-F238E27FC236}">
                <a16:creationId xmlns:a16="http://schemas.microsoft.com/office/drawing/2014/main" id="{C5F7B9D5-A641-50BA-7FC3-561DC9FE3D6A}"/>
              </a:ext>
            </a:extLst>
          </p:cNvPr>
          <p:cNvSpPr>
            <a:spLocks noGrp="1"/>
          </p:cNvSpPr>
          <p:nvPr>
            <p:ph type="ftr" sz="quarter" idx="19"/>
          </p:nvPr>
        </p:nvSpPr>
        <p:spPr bwMode="gray">
          <a:xfrm>
            <a:off x="479426" y="6165328"/>
            <a:ext cx="5040000" cy="216000"/>
          </a:xfrm>
        </p:spPr>
        <p:txBody>
          <a:bodyPr/>
          <a:lstStyle>
            <a:lvl1pPr algn="l">
              <a:defRPr>
                <a:solidFill>
                  <a:schemeClr val="bg1"/>
                </a:solidFill>
              </a:defRPr>
            </a:lvl1pPr>
          </a:lstStyle>
          <a:p>
            <a:r>
              <a:rPr lang="en-US"/>
              <a:t>ONLY FOR INTERNAL USE</a:t>
            </a:r>
          </a:p>
        </p:txBody>
      </p:sp>
      <p:sp>
        <p:nvSpPr>
          <p:cNvPr id="5" name="Text Placeholder 8">
            <a:extLst>
              <a:ext uri="{FF2B5EF4-FFF2-40B4-BE49-F238E27FC236}">
                <a16:creationId xmlns:a16="http://schemas.microsoft.com/office/drawing/2014/main" id="{D866CAA2-63E1-6F81-7EFF-FDAEDBEBDB8A}"/>
              </a:ext>
              <a:ext uri="{C183D7F6-B498-43B3-948B-1728B52AA6E4}">
                <adec:decorative xmlns:adec="http://schemas.microsoft.com/office/drawing/2017/decorative" val="1"/>
              </a:ext>
            </a:extLst>
          </p:cNvPr>
          <p:cNvSpPr>
            <a:spLocks noGrp="1"/>
          </p:cNvSpPr>
          <p:nvPr>
            <p:ph type="body" sz="quarter" idx="31"/>
          </p:nvPr>
        </p:nvSpPr>
        <p:spPr bwMode="gray">
          <a:xfrm>
            <a:off x="10092439" y="6166800"/>
            <a:ext cx="1620000" cy="216000"/>
          </a:xfrm>
          <a:blipFill>
            <a:blip r:embed="rId4">
              <a:extLst>
                <a:ext uri="{96DAC541-7B7A-43D3-8B79-37D633B846F1}">
                  <asvg:svgBlip xmlns:asvg="http://schemas.microsoft.com/office/drawing/2016/SVG/main" r:embed="rId5"/>
                </a:ext>
              </a:extLst>
            </a:blip>
            <a:srcRect/>
            <a:stretch>
              <a:fillRect t="-1800" b="-1800"/>
            </a:stretch>
          </a:blipFill>
        </p:spPr>
        <p:txBody>
          <a:bodyPr/>
          <a:lstStyle>
            <a:lvl1pPr marL="0" indent="0">
              <a:lnSpc>
                <a:spcPct val="100000"/>
              </a:lnSpc>
              <a:spcAft>
                <a:spcPts val="0"/>
              </a:spcAft>
              <a:buFontTx/>
              <a:buNone/>
              <a:defRPr sz="200">
                <a:noFill/>
              </a:defRPr>
            </a:lvl1pPr>
            <a:lvl2pPr marL="0" indent="0">
              <a:lnSpc>
                <a:spcPct val="100000"/>
              </a:lnSpc>
              <a:spcAft>
                <a:spcPts val="0"/>
              </a:spcAft>
              <a:buFontTx/>
              <a:buNone/>
              <a:defRPr sz="200">
                <a:noFill/>
              </a:defRPr>
            </a:lvl2pPr>
            <a:lvl3pPr marL="0" indent="0">
              <a:lnSpc>
                <a:spcPct val="100000"/>
              </a:lnSpc>
              <a:spcAft>
                <a:spcPts val="0"/>
              </a:spcAft>
              <a:buFontTx/>
              <a:buNone/>
              <a:defRPr sz="200">
                <a:noFill/>
              </a:defRPr>
            </a:lvl3pPr>
            <a:lvl4pPr marL="0" indent="0">
              <a:lnSpc>
                <a:spcPct val="100000"/>
              </a:lnSpc>
              <a:spcAft>
                <a:spcPts val="0"/>
              </a:spcAft>
              <a:buFontTx/>
              <a:buNone/>
              <a:defRPr sz="200">
                <a:noFill/>
              </a:defRPr>
            </a:lvl4pPr>
            <a:lvl5pPr marL="0" indent="0">
              <a:lnSpc>
                <a:spcPct val="100000"/>
              </a:lnSpc>
              <a:spcAft>
                <a:spcPts val="0"/>
              </a:spcAft>
              <a:buFontTx/>
              <a:buNone/>
              <a:defRPr sz="200">
                <a:noFill/>
              </a:defRPr>
            </a:lvl5pPr>
          </a:lstStyle>
          <a:p>
            <a:pPr lvl="0"/>
            <a:r>
              <a:rPr lang="de-DE"/>
              <a:t>Mastertextformat bearbeiten</a:t>
            </a:r>
          </a:p>
        </p:txBody>
      </p:sp>
      <p:grpSp>
        <p:nvGrpSpPr>
          <p:cNvPr id="6" name="Group 5">
            <a:extLst>
              <a:ext uri="{FF2B5EF4-FFF2-40B4-BE49-F238E27FC236}">
                <a16:creationId xmlns:a16="http://schemas.microsoft.com/office/drawing/2014/main" id="{28D32FED-547E-0BF1-8567-DB33A9EEAF18}"/>
              </a:ext>
              <a:ext uri="{C183D7F6-B498-43B3-948B-1728B52AA6E4}">
                <adec:decorative xmlns:adec="http://schemas.microsoft.com/office/drawing/2017/decorative" val="1"/>
              </a:ext>
            </a:extLst>
          </p:cNvPr>
          <p:cNvGrpSpPr/>
          <p:nvPr userDrawn="1"/>
        </p:nvGrpSpPr>
        <p:grpSpPr bwMode="gray">
          <a:xfrm>
            <a:off x="-1896888" y="0"/>
            <a:ext cx="1715078" cy="3744416"/>
            <a:chOff x="-1824880" y="2708920"/>
            <a:chExt cx="1715078" cy="3744416"/>
          </a:xfrm>
        </p:grpSpPr>
        <p:sp>
          <p:nvSpPr>
            <p:cNvPr id="12" name="TextBox 11">
              <a:extLst>
                <a:ext uri="{FF2B5EF4-FFF2-40B4-BE49-F238E27FC236}">
                  <a16:creationId xmlns:a16="http://schemas.microsoft.com/office/drawing/2014/main" id="{39404507-51EC-B961-42FB-56684AE6D086}"/>
                </a:ext>
              </a:extLst>
            </p:cNvPr>
            <p:cNvSpPr txBox="1"/>
            <p:nvPr userDrawn="1"/>
          </p:nvSpPr>
          <p:spPr bwMode="gray">
            <a:xfrm>
              <a:off x="-1824880" y="2708920"/>
              <a:ext cx="1715078" cy="3744416"/>
            </a:xfrm>
            <a:prstGeom prst="rect">
              <a:avLst/>
            </a:prstGeom>
            <a:solidFill>
              <a:schemeClr val="bg1"/>
            </a:solidFill>
          </p:spPr>
          <p:txBody>
            <a:bodyPr wrap="square" lIns="108000" tIns="108000" rIns="108000" bIns="108000">
              <a:noAutofit/>
            </a:bodyPr>
            <a:lstStyle/>
            <a:p>
              <a:pPr>
                <a:lnSpc>
                  <a:spcPct val="120000"/>
                </a:lnSpc>
                <a:spcAft>
                  <a:spcPts val="600"/>
                </a:spcAft>
              </a:pPr>
              <a:r>
                <a:rPr lang="en-US" sz="1100" b="1">
                  <a:solidFill>
                    <a:schemeClr val="tx1"/>
                  </a:solidFill>
                  <a:effectLst/>
                  <a:latin typeface="+mj-lt"/>
                </a:rPr>
                <a:t>To insert a picture:</a:t>
              </a:r>
            </a:p>
            <a:p>
              <a:pPr marL="144000" indent="-144000">
                <a:lnSpc>
                  <a:spcPct val="120000"/>
                </a:lnSpc>
                <a:spcAft>
                  <a:spcPts val="600"/>
                </a:spcAft>
                <a:buFont typeface="+mj-lt"/>
                <a:buAutoNum type="arabicPeriod"/>
              </a:pPr>
              <a:r>
                <a:rPr lang="en-US" sz="900">
                  <a:solidFill>
                    <a:schemeClr val="tx1"/>
                  </a:solidFill>
                  <a:effectLst/>
                  <a:latin typeface="+mn-lt"/>
                </a:rPr>
                <a:t>Click on the placeholder for pictures</a:t>
              </a:r>
            </a:p>
            <a:p>
              <a:pPr marL="144000" indent="-144000">
                <a:lnSpc>
                  <a:spcPct val="120000"/>
                </a:lnSpc>
                <a:spcAft>
                  <a:spcPts val="600"/>
                </a:spcAft>
                <a:buFont typeface="+mj-lt"/>
                <a:buAutoNum type="arabicPeriod"/>
              </a:pPr>
              <a:r>
                <a:rPr lang="en-US" sz="900">
                  <a:solidFill>
                    <a:schemeClr val="tx1"/>
                  </a:solidFill>
                  <a:effectLst/>
                  <a:latin typeface="+mn-lt"/>
                </a:rPr>
                <a:t>Open the menu “Insert”</a:t>
              </a:r>
            </a:p>
            <a:p>
              <a:pPr marL="144000" indent="-144000">
                <a:lnSpc>
                  <a:spcPct val="120000"/>
                </a:lnSpc>
                <a:spcAft>
                  <a:spcPts val="600"/>
                </a:spcAft>
                <a:buFont typeface="+mj-lt"/>
                <a:buAutoNum type="arabicPeriod"/>
              </a:pPr>
              <a:r>
                <a:rPr lang="en-US" sz="900">
                  <a:solidFill>
                    <a:schemeClr val="tx1"/>
                  </a:solidFill>
                  <a:effectLst/>
                  <a:latin typeface="+mn-lt"/>
                </a:rPr>
                <a:t>Choose “Pictures” and then the corresponding source where the image is located</a:t>
              </a:r>
              <a:endParaRPr lang="en-US" sz="900">
                <a:solidFill>
                  <a:schemeClr val="tx1"/>
                </a:solidFill>
                <a:latin typeface="+mn-lt"/>
              </a:endParaRPr>
            </a:p>
          </p:txBody>
        </p:sp>
        <p:pic>
          <p:nvPicPr>
            <p:cNvPr id="13" name="Picture 12">
              <a:extLst>
                <a:ext uri="{FF2B5EF4-FFF2-40B4-BE49-F238E27FC236}">
                  <a16:creationId xmlns:a16="http://schemas.microsoft.com/office/drawing/2014/main" id="{D2A2DCDD-87D8-A4BF-7482-51B8E6D5DA42}"/>
                </a:ext>
              </a:extLst>
            </p:cNvPr>
            <p:cNvPicPr>
              <a:picLocks noChangeAspect="1"/>
            </p:cNvPicPr>
            <p:nvPr userDrawn="1"/>
          </p:nvPicPr>
          <p:blipFill rotWithShape="1">
            <a:blip r:embed="rId6"/>
            <a:srcRect l="8843" r="2395" b="2546"/>
            <a:stretch/>
          </p:blipFill>
          <p:spPr bwMode="gray">
            <a:xfrm>
              <a:off x="-1589806" y="4475212"/>
              <a:ext cx="745332" cy="1122804"/>
            </a:xfrm>
            <a:prstGeom prst="roundRect">
              <a:avLst>
                <a:gd name="adj" fmla="val 3514"/>
              </a:avLst>
            </a:prstGeom>
          </p:spPr>
        </p:pic>
        <p:sp>
          <p:nvSpPr>
            <p:cNvPr id="15" name="TextBox 14">
              <a:extLst>
                <a:ext uri="{FF2B5EF4-FFF2-40B4-BE49-F238E27FC236}">
                  <a16:creationId xmlns:a16="http://schemas.microsoft.com/office/drawing/2014/main" id="{065B591E-D8A0-EDFE-1511-0E54D26949F7}"/>
                </a:ext>
              </a:extLst>
            </p:cNvPr>
            <p:cNvSpPr txBox="1"/>
            <p:nvPr userDrawn="1"/>
          </p:nvSpPr>
          <p:spPr bwMode="gray">
            <a:xfrm>
              <a:off x="-1824880" y="5589240"/>
              <a:ext cx="1715078" cy="864096"/>
            </a:xfrm>
            <a:prstGeom prst="rect">
              <a:avLst/>
            </a:prstGeom>
            <a:noFill/>
          </p:spPr>
          <p:txBody>
            <a:bodyPr wrap="square" lIns="108000" tIns="108000" rIns="108000" bIns="108000">
              <a:noAutofit/>
            </a:bodyPr>
            <a:lstStyle/>
            <a:p>
              <a:pPr marL="144000" indent="-144000">
                <a:spcAft>
                  <a:spcPts val="600"/>
                </a:spcAft>
                <a:buFont typeface="+mj-lt"/>
                <a:buAutoNum type="arabicPeriod" startAt="4"/>
              </a:pPr>
              <a:r>
                <a:rPr lang="en-US" sz="900">
                  <a:solidFill>
                    <a:schemeClr val="tx1"/>
                  </a:solidFill>
                  <a:effectLst/>
                  <a:latin typeface="+mn-lt"/>
                </a:rPr>
                <a:t>Now the image has </a:t>
              </a:r>
              <a:br>
                <a:rPr lang="en-US" sz="900">
                  <a:solidFill>
                    <a:schemeClr val="tx1"/>
                  </a:solidFill>
                  <a:effectLst/>
                  <a:latin typeface="+mn-lt"/>
                </a:rPr>
              </a:br>
              <a:r>
                <a:rPr lang="en-US" sz="900">
                  <a:solidFill>
                    <a:schemeClr val="tx1"/>
                  </a:solidFill>
                  <a:effectLst/>
                  <a:latin typeface="+mn-lt"/>
                </a:rPr>
                <a:t>been loaded into the </a:t>
              </a:r>
              <a:br>
                <a:rPr lang="en-US" sz="900">
                  <a:solidFill>
                    <a:schemeClr val="tx1"/>
                  </a:solidFill>
                  <a:effectLst/>
                  <a:latin typeface="+mn-lt"/>
                </a:rPr>
              </a:br>
              <a:r>
                <a:rPr lang="en-US" sz="900">
                  <a:solidFill>
                    <a:schemeClr val="tx1"/>
                  </a:solidFill>
                  <a:effectLst/>
                  <a:latin typeface="+mn-lt"/>
                </a:rPr>
                <a:t>placeholder.</a:t>
              </a:r>
              <a:endParaRPr lang="en-US" sz="900">
                <a:solidFill>
                  <a:schemeClr val="tx1"/>
                </a:solidFill>
                <a:latin typeface="+mn-lt"/>
              </a:endParaRPr>
            </a:p>
          </p:txBody>
        </p:sp>
      </p:grpSp>
    </p:spTree>
    <p:extLst>
      <p:ext uri="{BB962C8B-B14F-4D97-AF65-F5344CB8AC3E}">
        <p14:creationId xmlns:p14="http://schemas.microsoft.com/office/powerpoint/2010/main" val="3293569965"/>
      </p:ext>
    </p:extLst>
  </p:cSld>
  <p:clrMapOvr>
    <a:masterClrMapping/>
  </p:clrMapOvr>
  <p:extLst>
    <p:ext uri="{DCECCB84-F9BA-43D5-87BE-67443E8EF086}">
      <p15:sldGuideLst xmlns:p15="http://schemas.microsoft.com/office/powerpoint/2012/main">
        <p15:guide id="1" orient="horz" pos="2682">
          <p15:clr>
            <a:srgbClr val="FBAE40"/>
          </p15:clr>
        </p15:guide>
        <p15:guide id="7" orient="horz" pos="2795">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image (small)">
    <p:bg bwMode="ltGray">
      <p:bgPr>
        <a:solidFill>
          <a:schemeClr val="bg2"/>
        </a:solid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bwMode="gray">
          <a:xfrm>
            <a:off x="479426" y="2637000"/>
            <a:ext cx="7272338" cy="1584000"/>
          </a:xfrm>
        </p:spPr>
        <p:txBody>
          <a:bodyPr anchor="b"/>
          <a:lstStyle>
            <a:lvl1pPr algn="l">
              <a:defRPr sz="4800" b="1" i="0">
                <a:solidFill>
                  <a:schemeClr val="tx2"/>
                </a:solidFill>
                <a:latin typeface="+mj-lt"/>
              </a:defRPr>
            </a:lvl1pPr>
          </a:lstStyle>
          <a:p>
            <a:r>
              <a:rPr lang="en-US"/>
              <a:t>Presentation title</a:t>
            </a:r>
          </a:p>
        </p:txBody>
      </p:sp>
      <p:sp>
        <p:nvSpPr>
          <p:cNvPr id="3" name="Untertitel 2"/>
          <p:cNvSpPr>
            <a:spLocks noGrp="1"/>
          </p:cNvSpPr>
          <p:nvPr>
            <p:ph type="subTitle" idx="1" hasCustomPrompt="1"/>
          </p:nvPr>
        </p:nvSpPr>
        <p:spPr bwMode="gray">
          <a:xfrm>
            <a:off x="479426" y="4437120"/>
            <a:ext cx="7272928" cy="936000"/>
          </a:xfrm>
        </p:spPr>
        <p:txBody>
          <a:bodyPr/>
          <a:lstStyle>
            <a:lvl1pPr marL="0" indent="0" algn="l">
              <a:lnSpc>
                <a:spcPct val="100000"/>
              </a:lnSpc>
              <a:spcBef>
                <a:spcPts val="0"/>
              </a:spcBef>
              <a:spcAft>
                <a:spcPts val="2400"/>
              </a:spcAft>
              <a:buFont typeface="Arial" panose="020B0604020202020204" pitchFamily="34" charset="0"/>
              <a:buNone/>
              <a:defRPr sz="2400" b="0">
                <a:solidFill>
                  <a:schemeClr val="bg1"/>
                </a:solidFill>
                <a:latin typeface="+mj-lt"/>
              </a:defRPr>
            </a:lvl1pPr>
            <a:lvl2pPr marL="0" indent="0" algn="l">
              <a:lnSpc>
                <a:spcPct val="100000"/>
              </a:lnSpc>
              <a:spcBef>
                <a:spcPts val="0"/>
              </a:spcBef>
              <a:spcAft>
                <a:spcPts val="0"/>
              </a:spcAft>
              <a:buFont typeface="Arial" panose="020B0604020202020204" pitchFamily="34" charset="0"/>
              <a:buNone/>
              <a:defRPr sz="1600" b="0">
                <a:solidFill>
                  <a:schemeClr val="bg1"/>
                </a:solidFill>
              </a:defRPr>
            </a:lvl2pPr>
            <a:lvl3pPr marL="0" indent="0" algn="l">
              <a:lnSpc>
                <a:spcPct val="100000"/>
              </a:lnSpc>
              <a:spcBef>
                <a:spcPts val="0"/>
              </a:spcBef>
              <a:spcAft>
                <a:spcPts val="0"/>
              </a:spcAft>
              <a:buFont typeface="Arial" panose="020B0604020202020204" pitchFamily="34" charset="0"/>
              <a:buNone/>
              <a:defRPr sz="1600" b="0">
                <a:solidFill>
                  <a:schemeClr val="bg1"/>
                </a:solidFill>
              </a:defRPr>
            </a:lvl3pPr>
            <a:lvl4pPr marL="0" indent="0" algn="l">
              <a:lnSpc>
                <a:spcPct val="100000"/>
              </a:lnSpc>
              <a:spcBef>
                <a:spcPts val="0"/>
              </a:spcBef>
              <a:spcAft>
                <a:spcPts val="0"/>
              </a:spcAft>
              <a:buFont typeface="Arial" panose="020B0604020202020204" pitchFamily="34" charset="0"/>
              <a:buNone/>
              <a:defRPr sz="1600" b="0">
                <a:solidFill>
                  <a:schemeClr val="bg1"/>
                </a:solidFill>
              </a:defRPr>
            </a:lvl4pPr>
            <a:lvl5pPr marL="0" indent="0" algn="l">
              <a:lnSpc>
                <a:spcPct val="100000"/>
              </a:lnSpc>
              <a:spcBef>
                <a:spcPts val="0"/>
              </a:spcBef>
              <a:spcAft>
                <a:spcPts val="0"/>
              </a:spcAft>
              <a:buFont typeface="Arial" panose="020B0604020202020204" pitchFamily="34" charset="0"/>
              <a:buNone/>
              <a:defRPr sz="1600" b="0">
                <a:solidFill>
                  <a:schemeClr val="bg1"/>
                </a:solidFill>
              </a:defRPr>
            </a:lvl5pPr>
            <a:lvl6pPr marL="0" indent="0" algn="l">
              <a:lnSpc>
                <a:spcPct val="100000"/>
              </a:lnSpc>
              <a:spcBef>
                <a:spcPts val="0"/>
              </a:spcBef>
              <a:spcAft>
                <a:spcPts val="0"/>
              </a:spcAft>
              <a:buFont typeface="Arial" panose="020B0604020202020204" pitchFamily="34" charset="0"/>
              <a:buNone/>
              <a:defRPr sz="1600" b="0">
                <a:solidFill>
                  <a:schemeClr val="bg1"/>
                </a:solidFill>
              </a:defRPr>
            </a:lvl6pPr>
            <a:lvl7pPr marL="0" indent="0" algn="l">
              <a:lnSpc>
                <a:spcPct val="100000"/>
              </a:lnSpc>
              <a:spcBef>
                <a:spcPts val="0"/>
              </a:spcBef>
              <a:spcAft>
                <a:spcPts val="0"/>
              </a:spcAft>
              <a:buFont typeface="Arial" panose="020B0604020202020204" pitchFamily="34" charset="0"/>
              <a:buNone/>
              <a:defRPr sz="1600" b="0">
                <a:solidFill>
                  <a:schemeClr val="bg1"/>
                </a:solidFill>
              </a:defRPr>
            </a:lvl7pPr>
            <a:lvl8pPr marL="0" indent="0" algn="l">
              <a:lnSpc>
                <a:spcPct val="100000"/>
              </a:lnSpc>
              <a:spcBef>
                <a:spcPts val="0"/>
              </a:spcBef>
              <a:spcAft>
                <a:spcPts val="0"/>
              </a:spcAft>
              <a:buFont typeface="Arial" panose="020B0604020202020204" pitchFamily="34" charset="0"/>
              <a:buNone/>
              <a:defRPr sz="1600" b="0">
                <a:solidFill>
                  <a:schemeClr val="bg1"/>
                </a:solidFill>
              </a:defRPr>
            </a:lvl8pPr>
            <a:lvl9pPr marL="0" indent="0" algn="l">
              <a:lnSpc>
                <a:spcPct val="100000"/>
              </a:lnSpc>
              <a:spcBef>
                <a:spcPts val="0"/>
              </a:spcBef>
              <a:spcAft>
                <a:spcPts val="0"/>
              </a:spcAft>
              <a:buFont typeface="Arial" panose="020B0604020202020204" pitchFamily="34" charset="0"/>
              <a:buNone/>
              <a:defRPr sz="1600" b="0">
                <a:solidFill>
                  <a:schemeClr val="bg1"/>
                </a:solidFill>
              </a:defRPr>
            </a:lvl9pPr>
          </a:lstStyle>
          <a:p>
            <a:r>
              <a:rPr lang="en-US"/>
              <a:t>Subtitle of the presentation</a:t>
            </a:r>
          </a:p>
          <a:p>
            <a:pPr lvl="1"/>
            <a:r>
              <a:rPr lang="en-US"/>
              <a:t>Author | Date | Place</a:t>
            </a:r>
          </a:p>
        </p:txBody>
      </p:sp>
      <p:sp>
        <p:nvSpPr>
          <p:cNvPr id="11" name="Bildplatzhalter 10">
            <a:extLst>
              <a:ext uri="{FF2B5EF4-FFF2-40B4-BE49-F238E27FC236}">
                <a16:creationId xmlns:a16="http://schemas.microsoft.com/office/drawing/2014/main" id="{E497B016-C9FA-B4F6-C161-98540A473741}"/>
              </a:ext>
            </a:extLst>
          </p:cNvPr>
          <p:cNvSpPr>
            <a:spLocks noGrp="1"/>
          </p:cNvSpPr>
          <p:nvPr>
            <p:ph type="pic" sz="quarter" idx="10" hasCustomPrompt="1"/>
          </p:nvPr>
        </p:nvSpPr>
        <p:spPr bwMode="gray">
          <a:xfrm>
            <a:off x="8112125" y="0"/>
            <a:ext cx="4079875" cy="6858000"/>
          </a:xfrm>
          <a:solidFill>
            <a:srgbClr val="E5E3DE"/>
          </a:solidFill>
        </p:spPr>
        <p:txBody>
          <a:bodyPr tIns="720000" anchor="ctr" anchorCtr="0"/>
          <a:lstStyle>
            <a:lvl1pPr marL="0" indent="0" algn="ctr">
              <a:spcBef>
                <a:spcPts val="0"/>
              </a:spcBef>
              <a:spcAft>
                <a:spcPts val="0"/>
              </a:spcAft>
              <a:buFontTx/>
              <a:buNone/>
              <a:tabLst/>
              <a:defRPr sz="1200" b="0"/>
            </a:lvl1pPr>
            <a:lvl2pPr marL="0" indent="0" algn="ctr">
              <a:spcBef>
                <a:spcPts val="0"/>
              </a:spcBef>
              <a:spcAft>
                <a:spcPts val="0"/>
              </a:spcAft>
              <a:buFontTx/>
              <a:buNone/>
              <a:tabLst/>
              <a:defRPr sz="1200" b="0"/>
            </a:lvl2pPr>
            <a:lvl3pPr marL="0" indent="0" algn="ctr">
              <a:spcBef>
                <a:spcPts val="0"/>
              </a:spcBef>
              <a:spcAft>
                <a:spcPts val="0"/>
              </a:spcAft>
              <a:buFontTx/>
              <a:buNone/>
              <a:tabLst/>
              <a:defRPr sz="1200" b="0"/>
            </a:lvl3pPr>
            <a:lvl4pPr marL="0" indent="0" algn="ctr">
              <a:spcBef>
                <a:spcPts val="0"/>
              </a:spcBef>
              <a:spcAft>
                <a:spcPts val="0"/>
              </a:spcAft>
              <a:buFontTx/>
              <a:buNone/>
              <a:tabLst/>
              <a:defRPr sz="1200" b="0"/>
            </a:lvl4pPr>
            <a:lvl5pPr marL="0" indent="0" algn="ctr">
              <a:spcBef>
                <a:spcPts val="0"/>
              </a:spcBef>
              <a:spcAft>
                <a:spcPts val="0"/>
              </a:spcAft>
              <a:buFontTx/>
              <a:buNone/>
              <a:tabLst/>
              <a:defRPr sz="1200" b="0"/>
            </a:lvl5pPr>
            <a:lvl6pPr marL="0" indent="0" algn="ctr">
              <a:spcBef>
                <a:spcPts val="0"/>
              </a:spcBef>
              <a:spcAft>
                <a:spcPts val="0"/>
              </a:spcAft>
              <a:buFontTx/>
              <a:buNone/>
              <a:tabLst/>
              <a:defRPr sz="1200" b="0"/>
            </a:lvl6pPr>
            <a:lvl7pPr marL="0" indent="0" algn="ctr">
              <a:spcBef>
                <a:spcPts val="0"/>
              </a:spcBef>
              <a:spcAft>
                <a:spcPts val="0"/>
              </a:spcAft>
              <a:buFontTx/>
              <a:buNone/>
              <a:tabLst/>
              <a:defRPr sz="1200" b="0"/>
            </a:lvl7pPr>
            <a:lvl8pPr marL="0" indent="0" algn="ctr">
              <a:spcBef>
                <a:spcPts val="0"/>
              </a:spcBef>
              <a:spcAft>
                <a:spcPts val="0"/>
              </a:spcAft>
              <a:buFontTx/>
              <a:buNone/>
              <a:tabLst/>
              <a:defRPr sz="1200" b="0"/>
            </a:lvl8pPr>
            <a:lvl9pPr marL="0" indent="0" algn="ctr">
              <a:spcBef>
                <a:spcPts val="0"/>
              </a:spcBef>
              <a:spcAft>
                <a:spcPts val="0"/>
              </a:spcAft>
              <a:buFontTx/>
              <a:buNone/>
              <a:tabLst/>
              <a:defRPr sz="1200" b="0"/>
            </a:lvl9pPr>
          </a:lstStyle>
          <a:p>
            <a:r>
              <a:rPr lang="en-US"/>
              <a:t>Add picture</a:t>
            </a:r>
          </a:p>
        </p:txBody>
      </p:sp>
      <p:pic>
        <p:nvPicPr>
          <p:cNvPr id="14" name="Grafik 13">
            <a:extLst>
              <a:ext uri="{FF2B5EF4-FFF2-40B4-BE49-F238E27FC236}">
                <a16:creationId xmlns:a16="http://schemas.microsoft.com/office/drawing/2014/main" id="{AB10EE33-A0A3-2BD8-C7ED-852048EC8CE6}"/>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gray">
          <a:xfrm>
            <a:off x="478800" y="475200"/>
            <a:ext cx="1645200" cy="496608"/>
          </a:xfrm>
          <a:prstGeom prst="rect">
            <a:avLst/>
          </a:prstGeom>
        </p:spPr>
      </p:pic>
      <p:sp>
        <p:nvSpPr>
          <p:cNvPr id="4" name="Fußzeilenplatzhalter 3">
            <a:extLst>
              <a:ext uri="{FF2B5EF4-FFF2-40B4-BE49-F238E27FC236}">
                <a16:creationId xmlns:a16="http://schemas.microsoft.com/office/drawing/2014/main" id="{C5F7B9D5-A641-50BA-7FC3-561DC9FE3D6A}"/>
              </a:ext>
            </a:extLst>
          </p:cNvPr>
          <p:cNvSpPr>
            <a:spLocks noGrp="1"/>
          </p:cNvSpPr>
          <p:nvPr>
            <p:ph type="ftr" sz="quarter" idx="19"/>
          </p:nvPr>
        </p:nvSpPr>
        <p:spPr bwMode="gray">
          <a:xfrm>
            <a:off x="479426" y="6165328"/>
            <a:ext cx="5040000" cy="216000"/>
          </a:xfrm>
        </p:spPr>
        <p:txBody>
          <a:bodyPr/>
          <a:lstStyle>
            <a:lvl1pPr algn="l">
              <a:defRPr>
                <a:solidFill>
                  <a:schemeClr val="bg1"/>
                </a:solidFill>
              </a:defRPr>
            </a:lvl1pPr>
          </a:lstStyle>
          <a:p>
            <a:r>
              <a:rPr lang="en-US"/>
              <a:t>ONLY FOR INTERNAL USE</a:t>
            </a:r>
          </a:p>
        </p:txBody>
      </p:sp>
      <p:sp>
        <p:nvSpPr>
          <p:cNvPr id="5" name="Text Placeholder 8">
            <a:extLst>
              <a:ext uri="{FF2B5EF4-FFF2-40B4-BE49-F238E27FC236}">
                <a16:creationId xmlns:a16="http://schemas.microsoft.com/office/drawing/2014/main" id="{D866CAA2-63E1-6F81-7EFF-FDAEDBEBDB8A}"/>
              </a:ext>
              <a:ext uri="{C183D7F6-B498-43B3-948B-1728B52AA6E4}">
                <adec:decorative xmlns:adec="http://schemas.microsoft.com/office/drawing/2017/decorative" val="1"/>
              </a:ext>
            </a:extLst>
          </p:cNvPr>
          <p:cNvSpPr>
            <a:spLocks noGrp="1"/>
          </p:cNvSpPr>
          <p:nvPr>
            <p:ph type="body" sz="quarter" idx="31"/>
          </p:nvPr>
        </p:nvSpPr>
        <p:spPr bwMode="gray">
          <a:xfrm>
            <a:off x="10092439" y="6166800"/>
            <a:ext cx="1620000" cy="216000"/>
          </a:xfrm>
          <a:blipFill>
            <a:blip r:embed="rId4">
              <a:extLst>
                <a:ext uri="{96DAC541-7B7A-43D3-8B79-37D633B846F1}">
                  <asvg:svgBlip xmlns:asvg="http://schemas.microsoft.com/office/drawing/2016/SVG/main" r:embed="rId5"/>
                </a:ext>
              </a:extLst>
            </a:blip>
            <a:srcRect/>
            <a:stretch>
              <a:fillRect t="-1800" b="-1800"/>
            </a:stretch>
          </a:blipFill>
        </p:spPr>
        <p:txBody>
          <a:bodyPr/>
          <a:lstStyle>
            <a:lvl1pPr marL="0" indent="0">
              <a:lnSpc>
                <a:spcPct val="100000"/>
              </a:lnSpc>
              <a:spcAft>
                <a:spcPts val="0"/>
              </a:spcAft>
              <a:buFontTx/>
              <a:buNone/>
              <a:defRPr sz="200">
                <a:noFill/>
              </a:defRPr>
            </a:lvl1pPr>
            <a:lvl2pPr marL="0" indent="0">
              <a:lnSpc>
                <a:spcPct val="100000"/>
              </a:lnSpc>
              <a:spcAft>
                <a:spcPts val="0"/>
              </a:spcAft>
              <a:buFontTx/>
              <a:buNone/>
              <a:defRPr sz="200">
                <a:noFill/>
              </a:defRPr>
            </a:lvl2pPr>
            <a:lvl3pPr marL="0" indent="0">
              <a:lnSpc>
                <a:spcPct val="100000"/>
              </a:lnSpc>
              <a:spcAft>
                <a:spcPts val="0"/>
              </a:spcAft>
              <a:buFontTx/>
              <a:buNone/>
              <a:defRPr sz="200">
                <a:noFill/>
              </a:defRPr>
            </a:lvl3pPr>
            <a:lvl4pPr marL="0" indent="0">
              <a:lnSpc>
                <a:spcPct val="100000"/>
              </a:lnSpc>
              <a:spcAft>
                <a:spcPts val="0"/>
              </a:spcAft>
              <a:buFontTx/>
              <a:buNone/>
              <a:defRPr sz="200">
                <a:noFill/>
              </a:defRPr>
            </a:lvl4pPr>
            <a:lvl5pPr marL="0" indent="0">
              <a:lnSpc>
                <a:spcPct val="100000"/>
              </a:lnSpc>
              <a:spcAft>
                <a:spcPts val="0"/>
              </a:spcAft>
              <a:buFontTx/>
              <a:buNone/>
              <a:defRPr sz="200">
                <a:noFill/>
              </a:defRPr>
            </a:lvl5pPr>
          </a:lstStyle>
          <a:p>
            <a:pPr lvl="0"/>
            <a:r>
              <a:rPr lang="de-DE"/>
              <a:t>Mastertextformat bearbeiten</a:t>
            </a:r>
          </a:p>
        </p:txBody>
      </p:sp>
      <p:grpSp>
        <p:nvGrpSpPr>
          <p:cNvPr id="6" name="Group 5">
            <a:extLst>
              <a:ext uri="{FF2B5EF4-FFF2-40B4-BE49-F238E27FC236}">
                <a16:creationId xmlns:a16="http://schemas.microsoft.com/office/drawing/2014/main" id="{28D32FED-547E-0BF1-8567-DB33A9EEAF18}"/>
              </a:ext>
              <a:ext uri="{C183D7F6-B498-43B3-948B-1728B52AA6E4}">
                <adec:decorative xmlns:adec="http://schemas.microsoft.com/office/drawing/2017/decorative" val="1"/>
              </a:ext>
            </a:extLst>
          </p:cNvPr>
          <p:cNvGrpSpPr/>
          <p:nvPr userDrawn="1"/>
        </p:nvGrpSpPr>
        <p:grpSpPr bwMode="gray">
          <a:xfrm>
            <a:off x="-1896888" y="0"/>
            <a:ext cx="1715078" cy="3744416"/>
            <a:chOff x="-1824880" y="2708920"/>
            <a:chExt cx="1715078" cy="3744416"/>
          </a:xfrm>
        </p:grpSpPr>
        <p:sp>
          <p:nvSpPr>
            <p:cNvPr id="12" name="TextBox 11">
              <a:extLst>
                <a:ext uri="{FF2B5EF4-FFF2-40B4-BE49-F238E27FC236}">
                  <a16:creationId xmlns:a16="http://schemas.microsoft.com/office/drawing/2014/main" id="{39404507-51EC-B961-42FB-56684AE6D086}"/>
                </a:ext>
              </a:extLst>
            </p:cNvPr>
            <p:cNvSpPr txBox="1"/>
            <p:nvPr userDrawn="1"/>
          </p:nvSpPr>
          <p:spPr bwMode="gray">
            <a:xfrm>
              <a:off x="-1824880" y="2708920"/>
              <a:ext cx="1715078" cy="3744416"/>
            </a:xfrm>
            <a:prstGeom prst="rect">
              <a:avLst/>
            </a:prstGeom>
            <a:solidFill>
              <a:schemeClr val="bg1"/>
            </a:solidFill>
          </p:spPr>
          <p:txBody>
            <a:bodyPr wrap="square" lIns="108000" tIns="108000" rIns="108000" bIns="108000">
              <a:noAutofit/>
            </a:bodyPr>
            <a:lstStyle/>
            <a:p>
              <a:pPr>
                <a:lnSpc>
                  <a:spcPct val="120000"/>
                </a:lnSpc>
                <a:spcAft>
                  <a:spcPts val="600"/>
                </a:spcAft>
              </a:pPr>
              <a:r>
                <a:rPr lang="en-US" sz="1100" b="1">
                  <a:solidFill>
                    <a:schemeClr val="tx1"/>
                  </a:solidFill>
                  <a:effectLst/>
                  <a:latin typeface="+mj-lt"/>
                </a:rPr>
                <a:t>To insert a picture:</a:t>
              </a:r>
            </a:p>
            <a:p>
              <a:pPr marL="144000" indent="-144000">
                <a:lnSpc>
                  <a:spcPct val="120000"/>
                </a:lnSpc>
                <a:spcAft>
                  <a:spcPts val="600"/>
                </a:spcAft>
                <a:buFont typeface="+mj-lt"/>
                <a:buAutoNum type="arabicPeriod"/>
              </a:pPr>
              <a:r>
                <a:rPr lang="en-US" sz="900">
                  <a:solidFill>
                    <a:schemeClr val="tx1"/>
                  </a:solidFill>
                  <a:effectLst/>
                  <a:latin typeface="+mn-lt"/>
                </a:rPr>
                <a:t>Click on the placeholder for pictures</a:t>
              </a:r>
            </a:p>
            <a:p>
              <a:pPr marL="144000" indent="-144000">
                <a:lnSpc>
                  <a:spcPct val="120000"/>
                </a:lnSpc>
                <a:spcAft>
                  <a:spcPts val="600"/>
                </a:spcAft>
                <a:buFont typeface="+mj-lt"/>
                <a:buAutoNum type="arabicPeriod"/>
              </a:pPr>
              <a:r>
                <a:rPr lang="en-US" sz="900">
                  <a:solidFill>
                    <a:schemeClr val="tx1"/>
                  </a:solidFill>
                  <a:effectLst/>
                  <a:latin typeface="+mn-lt"/>
                </a:rPr>
                <a:t>Open the menu “Insert”</a:t>
              </a:r>
            </a:p>
            <a:p>
              <a:pPr marL="144000" indent="-144000">
                <a:lnSpc>
                  <a:spcPct val="120000"/>
                </a:lnSpc>
                <a:spcAft>
                  <a:spcPts val="600"/>
                </a:spcAft>
                <a:buFont typeface="+mj-lt"/>
                <a:buAutoNum type="arabicPeriod"/>
              </a:pPr>
              <a:r>
                <a:rPr lang="en-US" sz="900">
                  <a:solidFill>
                    <a:schemeClr val="tx1"/>
                  </a:solidFill>
                  <a:effectLst/>
                  <a:latin typeface="+mn-lt"/>
                </a:rPr>
                <a:t>Choose “Pictures” and then the corresponding source where the image is located</a:t>
              </a:r>
              <a:endParaRPr lang="en-US" sz="900">
                <a:solidFill>
                  <a:schemeClr val="tx1"/>
                </a:solidFill>
                <a:latin typeface="+mn-lt"/>
              </a:endParaRPr>
            </a:p>
          </p:txBody>
        </p:sp>
        <p:pic>
          <p:nvPicPr>
            <p:cNvPr id="13" name="Picture 12">
              <a:extLst>
                <a:ext uri="{FF2B5EF4-FFF2-40B4-BE49-F238E27FC236}">
                  <a16:creationId xmlns:a16="http://schemas.microsoft.com/office/drawing/2014/main" id="{D2A2DCDD-87D8-A4BF-7482-51B8E6D5DA42}"/>
                </a:ext>
              </a:extLst>
            </p:cNvPr>
            <p:cNvPicPr>
              <a:picLocks noChangeAspect="1"/>
            </p:cNvPicPr>
            <p:nvPr userDrawn="1"/>
          </p:nvPicPr>
          <p:blipFill rotWithShape="1">
            <a:blip r:embed="rId6"/>
            <a:srcRect l="8843" r="2395" b="2546"/>
            <a:stretch/>
          </p:blipFill>
          <p:spPr bwMode="gray">
            <a:xfrm>
              <a:off x="-1589806" y="4475212"/>
              <a:ext cx="745332" cy="1122804"/>
            </a:xfrm>
            <a:prstGeom prst="roundRect">
              <a:avLst>
                <a:gd name="adj" fmla="val 3514"/>
              </a:avLst>
            </a:prstGeom>
          </p:spPr>
        </p:pic>
        <p:sp>
          <p:nvSpPr>
            <p:cNvPr id="15" name="TextBox 14">
              <a:extLst>
                <a:ext uri="{FF2B5EF4-FFF2-40B4-BE49-F238E27FC236}">
                  <a16:creationId xmlns:a16="http://schemas.microsoft.com/office/drawing/2014/main" id="{065B591E-D8A0-EDFE-1511-0E54D26949F7}"/>
                </a:ext>
              </a:extLst>
            </p:cNvPr>
            <p:cNvSpPr txBox="1"/>
            <p:nvPr userDrawn="1"/>
          </p:nvSpPr>
          <p:spPr bwMode="gray">
            <a:xfrm>
              <a:off x="-1824880" y="5589240"/>
              <a:ext cx="1715078" cy="864096"/>
            </a:xfrm>
            <a:prstGeom prst="rect">
              <a:avLst/>
            </a:prstGeom>
            <a:noFill/>
          </p:spPr>
          <p:txBody>
            <a:bodyPr wrap="square" lIns="108000" tIns="108000" rIns="108000" bIns="108000">
              <a:noAutofit/>
            </a:bodyPr>
            <a:lstStyle/>
            <a:p>
              <a:pPr marL="144000" indent="-144000">
                <a:spcAft>
                  <a:spcPts val="600"/>
                </a:spcAft>
                <a:buFont typeface="+mj-lt"/>
                <a:buAutoNum type="arabicPeriod" startAt="4"/>
              </a:pPr>
              <a:r>
                <a:rPr lang="en-US" sz="900">
                  <a:solidFill>
                    <a:schemeClr val="tx1"/>
                  </a:solidFill>
                  <a:effectLst/>
                  <a:latin typeface="+mn-lt"/>
                </a:rPr>
                <a:t>Now the image has </a:t>
              </a:r>
              <a:br>
                <a:rPr lang="en-US" sz="900">
                  <a:solidFill>
                    <a:schemeClr val="tx1"/>
                  </a:solidFill>
                  <a:effectLst/>
                  <a:latin typeface="+mn-lt"/>
                </a:rPr>
              </a:br>
              <a:r>
                <a:rPr lang="en-US" sz="900">
                  <a:solidFill>
                    <a:schemeClr val="tx1"/>
                  </a:solidFill>
                  <a:effectLst/>
                  <a:latin typeface="+mn-lt"/>
                </a:rPr>
                <a:t>been loaded into the </a:t>
              </a:r>
              <a:br>
                <a:rPr lang="en-US" sz="900">
                  <a:solidFill>
                    <a:schemeClr val="tx1"/>
                  </a:solidFill>
                  <a:effectLst/>
                  <a:latin typeface="+mn-lt"/>
                </a:rPr>
              </a:br>
              <a:r>
                <a:rPr lang="en-US" sz="900">
                  <a:solidFill>
                    <a:schemeClr val="tx1"/>
                  </a:solidFill>
                  <a:effectLst/>
                  <a:latin typeface="+mn-lt"/>
                </a:rPr>
                <a:t>placeholder.</a:t>
              </a:r>
              <a:endParaRPr lang="en-US" sz="900">
                <a:solidFill>
                  <a:schemeClr val="tx1"/>
                </a:solidFill>
                <a:latin typeface="+mn-lt"/>
              </a:endParaRPr>
            </a:p>
          </p:txBody>
        </p:sp>
      </p:grpSp>
    </p:spTree>
    <p:extLst>
      <p:ext uri="{BB962C8B-B14F-4D97-AF65-F5344CB8AC3E}">
        <p14:creationId xmlns:p14="http://schemas.microsoft.com/office/powerpoint/2010/main" val="4124807300"/>
      </p:ext>
    </p:extLst>
  </p:cSld>
  <p:clrMapOvr>
    <a:masterClrMapping/>
  </p:clrMapOvr>
  <p:extLst>
    <p:ext uri="{DCECCB84-F9BA-43D5-87BE-67443E8EF086}">
      <p15:sldGuideLst xmlns:p15="http://schemas.microsoft.com/office/powerpoint/2012/main">
        <p15:guide id="1" orient="horz" pos="2682" userDrawn="1">
          <p15:clr>
            <a:srgbClr val="FBAE40"/>
          </p15:clr>
        </p15:guide>
        <p15:guide id="7" orient="horz" pos="2795"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el 1"/>
          <p:cNvSpPr>
            <a:spLocks noGrp="1"/>
          </p:cNvSpPr>
          <p:nvPr>
            <p:ph type="title" hasCustomPrompt="1"/>
          </p:nvPr>
        </p:nvSpPr>
        <p:spPr bwMode="gray"/>
        <p:txBody>
          <a:bodyPr/>
          <a:lstStyle>
            <a:lvl1pPr>
              <a:defRPr/>
            </a:lvl1pPr>
          </a:lstStyle>
          <a:p>
            <a:r>
              <a:rPr lang="en-US"/>
              <a:t>Add agenda title</a:t>
            </a:r>
          </a:p>
        </p:txBody>
      </p:sp>
      <p:sp>
        <p:nvSpPr>
          <p:cNvPr id="10" name="Textplatzhalter 9"/>
          <p:cNvSpPr>
            <a:spLocks noGrp="1"/>
          </p:cNvSpPr>
          <p:nvPr>
            <p:ph type="body" sz="quarter" idx="15" hasCustomPrompt="1"/>
          </p:nvPr>
        </p:nvSpPr>
        <p:spPr bwMode="gray">
          <a:xfrm>
            <a:off x="479424" y="1412876"/>
            <a:ext cx="11233151" cy="4537074"/>
          </a:xfrm>
        </p:spPr>
        <p:txBody>
          <a:bodyPr/>
          <a:lstStyle>
            <a:lvl1pPr marL="360000" indent="-360000">
              <a:spcBef>
                <a:spcPts val="1800"/>
              </a:spcBef>
              <a:buFont typeface="+mj-lt"/>
              <a:buAutoNum type="arabicPeriod"/>
              <a:defRPr sz="2000"/>
            </a:lvl1pPr>
            <a:lvl2pPr marL="540000" indent="-180000">
              <a:spcBef>
                <a:spcPts val="200"/>
              </a:spcBef>
              <a:spcAft>
                <a:spcPts val="200"/>
              </a:spcAft>
              <a:buFont typeface="Arial" panose="020B0604020202020204" pitchFamily="34" charset="0"/>
              <a:buChar char="•"/>
              <a:defRPr/>
            </a:lvl2pPr>
            <a:lvl3pPr marL="540000" indent="-180000">
              <a:spcBef>
                <a:spcPts val="200"/>
              </a:spcBef>
              <a:spcAft>
                <a:spcPts val="200"/>
              </a:spcAft>
              <a:buFont typeface="Arial" panose="020B0604020202020204" pitchFamily="34" charset="0"/>
              <a:buChar char="•"/>
              <a:defRPr/>
            </a:lvl3pPr>
            <a:lvl4pPr marL="540000" indent="-180000">
              <a:spcBef>
                <a:spcPts val="200"/>
              </a:spcBef>
              <a:spcAft>
                <a:spcPts val="200"/>
              </a:spcAft>
              <a:buFont typeface="Arial" panose="020B0604020202020204" pitchFamily="34" charset="0"/>
              <a:buChar char="•"/>
              <a:defRPr/>
            </a:lvl4pPr>
            <a:lvl5pPr marL="540000" indent="-180000">
              <a:spcBef>
                <a:spcPts val="200"/>
              </a:spcBef>
              <a:spcAft>
                <a:spcPts val="200"/>
              </a:spcAft>
              <a:buFont typeface="Arial" panose="020B0604020202020204" pitchFamily="34" charset="0"/>
              <a:buChar char="•"/>
              <a:defRPr sz="1600"/>
            </a:lvl5pPr>
            <a:lvl6pPr marL="540000" indent="-180000">
              <a:spcBef>
                <a:spcPts val="200"/>
              </a:spcBef>
              <a:spcAft>
                <a:spcPts val="200"/>
              </a:spcAft>
              <a:buFont typeface="Arial" panose="020B0604020202020204" pitchFamily="34" charset="0"/>
              <a:buChar char="•"/>
              <a:defRPr sz="1600"/>
            </a:lvl6pPr>
            <a:lvl7pPr marL="540000" indent="-180000">
              <a:spcBef>
                <a:spcPts val="200"/>
              </a:spcBef>
              <a:spcAft>
                <a:spcPts val="200"/>
              </a:spcAft>
              <a:buFont typeface="Arial" panose="020B0604020202020204" pitchFamily="34" charset="0"/>
              <a:buChar char="•"/>
              <a:defRPr sz="1600"/>
            </a:lvl7pPr>
            <a:lvl8pPr marL="540000" indent="-180000">
              <a:spcBef>
                <a:spcPts val="200"/>
              </a:spcBef>
              <a:spcAft>
                <a:spcPts val="200"/>
              </a:spcAft>
              <a:buFont typeface="Arial" panose="020B0604020202020204" pitchFamily="34" charset="0"/>
              <a:buChar char="•"/>
              <a:defRPr sz="1600"/>
            </a:lvl8pPr>
            <a:lvl9pPr marL="540000" indent="-180000">
              <a:spcBef>
                <a:spcPts val="200"/>
              </a:spcBef>
              <a:spcAft>
                <a:spcPts val="200"/>
              </a:spcAft>
              <a:buFont typeface="Arial" panose="020B0604020202020204" pitchFamily="34" charset="0"/>
              <a:buChar char="•"/>
              <a:defRPr sz="1600"/>
            </a:lvl9pPr>
          </a:lstStyle>
          <a:p>
            <a:pPr lvl="0"/>
            <a:r>
              <a:rPr lang="en-US"/>
              <a:t>Edit text by clicking. Use the "Increase/decrease list level" buttons on the Start tab to switch between the set up text levels.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6" name="Fußzeilenplatzhalter 5">
            <a:extLst>
              <a:ext uri="{FF2B5EF4-FFF2-40B4-BE49-F238E27FC236}">
                <a16:creationId xmlns:a16="http://schemas.microsoft.com/office/drawing/2014/main" id="{BA817014-5BFC-469F-98F9-387F1D269363}"/>
              </a:ext>
            </a:extLst>
          </p:cNvPr>
          <p:cNvSpPr>
            <a:spLocks noGrp="1"/>
          </p:cNvSpPr>
          <p:nvPr>
            <p:ph type="ftr" sz="quarter" idx="16"/>
          </p:nvPr>
        </p:nvSpPr>
        <p:spPr bwMode="gray"/>
        <p:txBody>
          <a:bodyPr/>
          <a:lstStyle/>
          <a:p>
            <a:r>
              <a:rPr lang="en-US"/>
              <a:t>ONLY FOR INTERNAL USE</a:t>
            </a:r>
          </a:p>
        </p:txBody>
      </p:sp>
      <p:sp>
        <p:nvSpPr>
          <p:cNvPr id="7" name="Foliennummernplatzhalter 6">
            <a:extLst>
              <a:ext uri="{FF2B5EF4-FFF2-40B4-BE49-F238E27FC236}">
                <a16:creationId xmlns:a16="http://schemas.microsoft.com/office/drawing/2014/main" id="{BF4CBD4C-0F49-F57C-9B27-DEC864627EEC}"/>
              </a:ext>
            </a:extLst>
          </p:cNvPr>
          <p:cNvSpPr>
            <a:spLocks noGrp="1"/>
          </p:cNvSpPr>
          <p:nvPr>
            <p:ph type="sldNum" sz="quarter" idx="17"/>
          </p:nvPr>
        </p:nvSpPr>
        <p:spPr bwMode="gray"/>
        <p:txBody>
          <a:bodyPr/>
          <a:lstStyle/>
          <a:p>
            <a:fld id="{8FF9B0DE-3FEB-4AA0-B465-B80EF7C1333D}" type="slidenum">
              <a:rPr lang="en-US" smtClean="0"/>
              <a:pPr/>
              <a:t>‹#›</a:t>
            </a:fld>
            <a:endParaRPr lang="en-US"/>
          </a:p>
        </p:txBody>
      </p:sp>
    </p:spTree>
    <p:extLst>
      <p:ext uri="{BB962C8B-B14F-4D97-AF65-F5344CB8AC3E}">
        <p14:creationId xmlns:p14="http://schemas.microsoft.com/office/powerpoint/2010/main" val="38353632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genda alternative">
    <p:bg bwMode="blackWhite">
      <p:bgPr>
        <a:solidFill>
          <a:schemeClr val="bg2"/>
        </a:solidFill>
        <a:effectLst/>
      </p:bgPr>
    </p:bg>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21F75BC8-F612-2B70-B801-672E4369F889}"/>
              </a:ext>
            </a:extLst>
          </p:cNvPr>
          <p:cNvSpPr>
            <a:spLocks noGrp="1"/>
          </p:cNvSpPr>
          <p:nvPr>
            <p:ph type="title" hasCustomPrompt="1"/>
          </p:nvPr>
        </p:nvSpPr>
        <p:spPr bwMode="gray"/>
        <p:txBody>
          <a:bodyPr/>
          <a:lstStyle>
            <a:lvl1pPr>
              <a:defRPr>
                <a:solidFill>
                  <a:schemeClr val="tx2"/>
                </a:solidFill>
              </a:defRPr>
            </a:lvl1pPr>
          </a:lstStyle>
          <a:p>
            <a:r>
              <a:rPr lang="en-US"/>
              <a:t>Add agenda title</a:t>
            </a:r>
          </a:p>
        </p:txBody>
      </p:sp>
      <p:sp>
        <p:nvSpPr>
          <p:cNvPr id="6" name="Fußzeilenplatzhalter 5">
            <a:extLst>
              <a:ext uri="{FF2B5EF4-FFF2-40B4-BE49-F238E27FC236}">
                <a16:creationId xmlns:a16="http://schemas.microsoft.com/office/drawing/2014/main" id="{BA817014-5BFC-469F-98F9-387F1D269363}"/>
              </a:ext>
            </a:extLst>
          </p:cNvPr>
          <p:cNvSpPr>
            <a:spLocks noGrp="1"/>
          </p:cNvSpPr>
          <p:nvPr>
            <p:ph type="ftr" sz="quarter" idx="16"/>
          </p:nvPr>
        </p:nvSpPr>
        <p:spPr bwMode="gray"/>
        <p:txBody>
          <a:bodyPr/>
          <a:lstStyle>
            <a:lvl1pPr>
              <a:defRPr>
                <a:solidFill>
                  <a:schemeClr val="bg1"/>
                </a:solidFill>
              </a:defRPr>
            </a:lvl1pPr>
          </a:lstStyle>
          <a:p>
            <a:r>
              <a:rPr lang="en-US"/>
              <a:t>ONLY FOR INTERNAL USE</a:t>
            </a:r>
          </a:p>
        </p:txBody>
      </p:sp>
      <p:sp>
        <p:nvSpPr>
          <p:cNvPr id="7" name="Foliennummernplatzhalter 6">
            <a:extLst>
              <a:ext uri="{FF2B5EF4-FFF2-40B4-BE49-F238E27FC236}">
                <a16:creationId xmlns:a16="http://schemas.microsoft.com/office/drawing/2014/main" id="{BF4CBD4C-0F49-F57C-9B27-DEC864627EEC}"/>
              </a:ext>
            </a:extLst>
          </p:cNvPr>
          <p:cNvSpPr>
            <a:spLocks noGrp="1"/>
          </p:cNvSpPr>
          <p:nvPr>
            <p:ph type="sldNum" sz="quarter" idx="17"/>
          </p:nvPr>
        </p:nvSpPr>
        <p:spPr bwMode="gray"/>
        <p:txBody>
          <a:bodyPr/>
          <a:lstStyle>
            <a:lvl1pPr>
              <a:defRPr>
                <a:solidFill>
                  <a:schemeClr val="bg1"/>
                </a:solidFill>
              </a:defRPr>
            </a:lvl1pPr>
          </a:lstStyle>
          <a:p>
            <a:fld id="{8FF9B0DE-3FEB-4AA0-B465-B80EF7C1333D}" type="slidenum">
              <a:rPr lang="en-US" smtClean="0"/>
              <a:pPr/>
              <a:t>‹#›</a:t>
            </a:fld>
            <a:endParaRPr lang="en-US"/>
          </a:p>
        </p:txBody>
      </p:sp>
      <p:sp>
        <p:nvSpPr>
          <p:cNvPr id="15" name="Textplatzhalter 8">
            <a:extLst>
              <a:ext uri="{FF2B5EF4-FFF2-40B4-BE49-F238E27FC236}">
                <a16:creationId xmlns:a16="http://schemas.microsoft.com/office/drawing/2014/main" id="{4C4A6E80-CB53-4D72-1B7B-3500815C4B7B}"/>
              </a:ext>
            </a:extLst>
          </p:cNvPr>
          <p:cNvSpPr>
            <a:spLocks noGrp="1"/>
          </p:cNvSpPr>
          <p:nvPr>
            <p:ph type="body" sz="quarter" idx="48" hasCustomPrompt="1"/>
          </p:nvPr>
        </p:nvSpPr>
        <p:spPr bwMode="white">
          <a:xfrm>
            <a:off x="479480" y="1412776"/>
            <a:ext cx="792000" cy="540000"/>
          </a:xfrm>
          <a:solidFill>
            <a:schemeClr val="bg2"/>
          </a:solidFill>
          <a:effectLst/>
        </p:spPr>
        <p:txBody>
          <a:bodyPr wrap="none" rIns="0" bIns="72000" anchor="ctr" anchorCtr="0"/>
          <a:lstStyle>
            <a:lvl1pPr marL="0" indent="0" algn="l">
              <a:buFontTx/>
              <a:buNone/>
              <a:defRPr sz="4400" b="1">
                <a:solidFill>
                  <a:schemeClr val="tx2"/>
                </a:solidFill>
                <a:latin typeface="+mj-lt"/>
              </a:defRPr>
            </a:lvl1pPr>
            <a:lvl2pPr marL="0" indent="0">
              <a:buFontTx/>
              <a:buNone/>
              <a:defRPr sz="4400" b="1">
                <a:solidFill>
                  <a:schemeClr val="tx2"/>
                </a:solidFill>
                <a:latin typeface="+mj-lt"/>
              </a:defRPr>
            </a:lvl2pPr>
            <a:lvl3pPr marL="0" indent="0">
              <a:buFontTx/>
              <a:buNone/>
              <a:defRPr sz="4400" b="1">
                <a:solidFill>
                  <a:schemeClr val="tx2"/>
                </a:solidFill>
                <a:latin typeface="+mj-lt"/>
              </a:defRPr>
            </a:lvl3pPr>
            <a:lvl4pPr marL="0" indent="0">
              <a:buFontTx/>
              <a:buNone/>
              <a:defRPr sz="4400" b="1">
                <a:solidFill>
                  <a:schemeClr val="tx2"/>
                </a:solidFill>
                <a:latin typeface="+mj-lt"/>
              </a:defRPr>
            </a:lvl4pPr>
            <a:lvl5pPr marL="0" indent="0">
              <a:buFontTx/>
              <a:buNone/>
              <a:defRPr sz="4400" b="1">
                <a:solidFill>
                  <a:schemeClr val="tx2"/>
                </a:solidFill>
                <a:latin typeface="+mj-lt"/>
              </a:defRPr>
            </a:lvl5pPr>
            <a:lvl6pPr marL="0" indent="0">
              <a:buFontTx/>
              <a:buNone/>
              <a:defRPr sz="4400" b="1">
                <a:solidFill>
                  <a:schemeClr val="tx2"/>
                </a:solidFill>
                <a:latin typeface="+mj-lt"/>
              </a:defRPr>
            </a:lvl6pPr>
            <a:lvl7pPr marL="0" indent="0">
              <a:buFontTx/>
              <a:buNone/>
              <a:defRPr sz="4400" b="1">
                <a:solidFill>
                  <a:schemeClr val="tx2"/>
                </a:solidFill>
                <a:latin typeface="+mj-lt"/>
              </a:defRPr>
            </a:lvl7pPr>
            <a:lvl8pPr marL="0" indent="0">
              <a:buFontTx/>
              <a:buNone/>
              <a:defRPr sz="4400" b="1">
                <a:solidFill>
                  <a:schemeClr val="tx2"/>
                </a:solidFill>
                <a:latin typeface="+mj-lt"/>
              </a:defRPr>
            </a:lvl8pPr>
            <a:lvl9pPr marL="0" indent="0">
              <a:buFontTx/>
              <a:buNone/>
              <a:defRPr sz="4400" b="1">
                <a:solidFill>
                  <a:schemeClr val="tx2"/>
                </a:solidFill>
                <a:latin typeface="+mj-lt"/>
              </a:defRPr>
            </a:lvl9pPr>
          </a:lstStyle>
          <a:p>
            <a:pPr lvl="0"/>
            <a:r>
              <a:rPr lang="en-US"/>
              <a:t>00</a:t>
            </a:r>
          </a:p>
        </p:txBody>
      </p:sp>
      <p:sp>
        <p:nvSpPr>
          <p:cNvPr id="9" name="Textplatzhalter 8">
            <a:extLst>
              <a:ext uri="{FF2B5EF4-FFF2-40B4-BE49-F238E27FC236}">
                <a16:creationId xmlns:a16="http://schemas.microsoft.com/office/drawing/2014/main" id="{7E03331E-BAE6-FE9A-0655-4888C3038D4F}"/>
              </a:ext>
            </a:extLst>
          </p:cNvPr>
          <p:cNvSpPr>
            <a:spLocks noGrp="1"/>
          </p:cNvSpPr>
          <p:nvPr>
            <p:ph type="body" sz="quarter" idx="18" hasCustomPrompt="1"/>
          </p:nvPr>
        </p:nvSpPr>
        <p:spPr bwMode="gray">
          <a:xfrm>
            <a:off x="1485714" y="1412776"/>
            <a:ext cx="4464000" cy="864000"/>
          </a:xfrm>
        </p:spPr>
        <p:txBody>
          <a:bodyPr/>
          <a:lstStyle>
            <a:lvl1pPr marL="0" indent="0">
              <a:spcAft>
                <a:spcPts val="0"/>
              </a:spcAft>
              <a:buFontTx/>
              <a:buNone/>
              <a:defRPr sz="1600" b="1">
                <a:solidFill>
                  <a:schemeClr val="bg1"/>
                </a:solidFill>
              </a:defRPr>
            </a:lvl1pPr>
            <a:lvl2pPr marL="0" indent="0">
              <a:spcAft>
                <a:spcPts val="0"/>
              </a:spcAft>
              <a:buFontTx/>
              <a:buNone/>
              <a:defRPr sz="1600">
                <a:solidFill>
                  <a:schemeClr val="bg1"/>
                </a:solidFill>
              </a:defRPr>
            </a:lvl2pPr>
            <a:lvl3pPr marL="0" indent="0">
              <a:spcAft>
                <a:spcPts val="0"/>
              </a:spcAft>
              <a:buFontTx/>
              <a:buNone/>
              <a:defRPr sz="1600">
                <a:solidFill>
                  <a:schemeClr val="bg1"/>
                </a:solidFill>
              </a:defRPr>
            </a:lvl3pPr>
            <a:lvl4pPr marL="0" indent="0">
              <a:spcAft>
                <a:spcPts val="0"/>
              </a:spcAft>
              <a:buFontTx/>
              <a:buNone/>
              <a:defRPr sz="1600">
                <a:solidFill>
                  <a:schemeClr val="bg1"/>
                </a:solidFill>
              </a:defRPr>
            </a:lvl4pPr>
            <a:lvl5pPr marL="0" indent="0">
              <a:spcAft>
                <a:spcPts val="0"/>
              </a:spcAft>
              <a:buFontTx/>
              <a:buNone/>
              <a:defRPr sz="1600">
                <a:solidFill>
                  <a:schemeClr val="bg1"/>
                </a:solidFill>
              </a:defRPr>
            </a:lvl5pPr>
            <a:lvl6pPr marL="0" indent="0">
              <a:spcAft>
                <a:spcPts val="0"/>
              </a:spcAft>
              <a:buFontTx/>
              <a:buNone/>
              <a:defRPr sz="1600">
                <a:solidFill>
                  <a:schemeClr val="bg1"/>
                </a:solidFill>
              </a:defRPr>
            </a:lvl6pPr>
            <a:lvl7pPr marL="0" indent="0">
              <a:spcAft>
                <a:spcPts val="0"/>
              </a:spcAft>
              <a:buFontTx/>
              <a:buNone/>
              <a:defRPr sz="1600">
                <a:solidFill>
                  <a:schemeClr val="bg1"/>
                </a:solidFill>
              </a:defRPr>
            </a:lvl7pPr>
            <a:lvl8pPr marL="0" indent="0">
              <a:spcAft>
                <a:spcPts val="0"/>
              </a:spcAft>
              <a:buFontTx/>
              <a:buNone/>
              <a:defRPr sz="1600">
                <a:solidFill>
                  <a:schemeClr val="bg1"/>
                </a:solidFill>
              </a:defRPr>
            </a:lvl8pPr>
            <a:lvl9pPr marL="0" indent="0">
              <a:spcAft>
                <a:spcPts val="0"/>
              </a:spcAft>
              <a:buFontTx/>
              <a:buNone/>
              <a:defRPr sz="1600">
                <a:solidFill>
                  <a:schemeClr val="bg1"/>
                </a:solidFill>
              </a:defRPr>
            </a:lvl9pPr>
          </a:lstStyle>
          <a:p>
            <a:pPr lvl="0"/>
            <a:r>
              <a:rPr lang="en-US"/>
              <a:t>First level</a:t>
            </a:r>
          </a:p>
          <a:p>
            <a:pPr lvl="1"/>
            <a:r>
              <a:rPr lang="en-US"/>
              <a:t>Second level</a:t>
            </a:r>
          </a:p>
        </p:txBody>
      </p:sp>
      <p:sp>
        <p:nvSpPr>
          <p:cNvPr id="26" name="Textplatzhalter 8">
            <a:extLst>
              <a:ext uri="{FF2B5EF4-FFF2-40B4-BE49-F238E27FC236}">
                <a16:creationId xmlns:a16="http://schemas.microsoft.com/office/drawing/2014/main" id="{54A84130-BB18-0BA4-1EE9-823C0DB98D2B}"/>
              </a:ext>
            </a:extLst>
          </p:cNvPr>
          <p:cNvSpPr>
            <a:spLocks noGrp="1"/>
          </p:cNvSpPr>
          <p:nvPr>
            <p:ph type="body" sz="quarter" idx="30" hasCustomPrompt="1"/>
          </p:nvPr>
        </p:nvSpPr>
        <p:spPr bwMode="white">
          <a:xfrm>
            <a:off x="479480" y="2529950"/>
            <a:ext cx="792000" cy="540000"/>
          </a:xfrm>
          <a:solidFill>
            <a:schemeClr val="bg2"/>
          </a:solidFill>
          <a:effectLst/>
        </p:spPr>
        <p:txBody>
          <a:bodyPr wrap="none" rIns="0" bIns="72000" anchor="ctr" anchorCtr="0"/>
          <a:lstStyle>
            <a:lvl1pPr marL="0" indent="0" algn="l">
              <a:buFontTx/>
              <a:buNone/>
              <a:defRPr sz="4400" b="1">
                <a:solidFill>
                  <a:schemeClr val="tx2"/>
                </a:solidFill>
                <a:latin typeface="+mj-lt"/>
              </a:defRPr>
            </a:lvl1pPr>
            <a:lvl2pPr marL="0" indent="0">
              <a:buFontTx/>
              <a:buNone/>
              <a:defRPr sz="4400" b="1">
                <a:solidFill>
                  <a:schemeClr val="tx2"/>
                </a:solidFill>
                <a:latin typeface="+mj-lt"/>
              </a:defRPr>
            </a:lvl2pPr>
            <a:lvl3pPr marL="0" indent="0">
              <a:buFontTx/>
              <a:buNone/>
              <a:defRPr sz="4400" b="1">
                <a:solidFill>
                  <a:schemeClr val="tx2"/>
                </a:solidFill>
                <a:latin typeface="+mj-lt"/>
              </a:defRPr>
            </a:lvl3pPr>
            <a:lvl4pPr marL="0" indent="0">
              <a:buFontTx/>
              <a:buNone/>
              <a:defRPr sz="4400" b="1">
                <a:solidFill>
                  <a:schemeClr val="tx2"/>
                </a:solidFill>
                <a:latin typeface="+mj-lt"/>
              </a:defRPr>
            </a:lvl4pPr>
            <a:lvl5pPr marL="0" indent="0">
              <a:buFontTx/>
              <a:buNone/>
              <a:defRPr sz="4400" b="1">
                <a:solidFill>
                  <a:schemeClr val="tx2"/>
                </a:solidFill>
                <a:latin typeface="+mj-lt"/>
              </a:defRPr>
            </a:lvl5pPr>
            <a:lvl6pPr marL="0" indent="0">
              <a:buFontTx/>
              <a:buNone/>
              <a:defRPr sz="4400" b="1">
                <a:solidFill>
                  <a:schemeClr val="tx2"/>
                </a:solidFill>
                <a:latin typeface="+mj-lt"/>
              </a:defRPr>
            </a:lvl6pPr>
            <a:lvl7pPr marL="0" indent="0">
              <a:buFontTx/>
              <a:buNone/>
              <a:defRPr sz="4400" b="1">
                <a:solidFill>
                  <a:schemeClr val="tx2"/>
                </a:solidFill>
                <a:latin typeface="+mj-lt"/>
              </a:defRPr>
            </a:lvl7pPr>
            <a:lvl8pPr marL="0" indent="0">
              <a:buFontTx/>
              <a:buNone/>
              <a:defRPr sz="4400" b="1">
                <a:solidFill>
                  <a:schemeClr val="tx2"/>
                </a:solidFill>
                <a:latin typeface="+mj-lt"/>
              </a:defRPr>
            </a:lvl8pPr>
            <a:lvl9pPr marL="0" indent="0">
              <a:buFontTx/>
              <a:buNone/>
              <a:defRPr sz="4400" b="1">
                <a:solidFill>
                  <a:schemeClr val="tx2"/>
                </a:solidFill>
                <a:latin typeface="+mj-lt"/>
              </a:defRPr>
            </a:lvl9pPr>
          </a:lstStyle>
          <a:p>
            <a:pPr lvl="0"/>
            <a:r>
              <a:rPr lang="en-US"/>
              <a:t>00</a:t>
            </a:r>
          </a:p>
        </p:txBody>
      </p:sp>
      <p:sp>
        <p:nvSpPr>
          <p:cNvPr id="27" name="Textplatzhalter 8">
            <a:extLst>
              <a:ext uri="{FF2B5EF4-FFF2-40B4-BE49-F238E27FC236}">
                <a16:creationId xmlns:a16="http://schemas.microsoft.com/office/drawing/2014/main" id="{208F9C79-09A7-4EEA-9FFB-C9B3089CC82C}"/>
              </a:ext>
            </a:extLst>
          </p:cNvPr>
          <p:cNvSpPr>
            <a:spLocks noGrp="1"/>
          </p:cNvSpPr>
          <p:nvPr>
            <p:ph type="body" sz="quarter" idx="31" hasCustomPrompt="1"/>
          </p:nvPr>
        </p:nvSpPr>
        <p:spPr bwMode="white">
          <a:xfrm>
            <a:off x="479376" y="3646074"/>
            <a:ext cx="792000" cy="540000"/>
          </a:xfrm>
          <a:solidFill>
            <a:schemeClr val="bg2"/>
          </a:solidFill>
          <a:effectLst/>
        </p:spPr>
        <p:txBody>
          <a:bodyPr wrap="none" rIns="0" bIns="72000" anchor="ctr" anchorCtr="0"/>
          <a:lstStyle>
            <a:lvl1pPr marL="0" indent="0" algn="l">
              <a:buFontTx/>
              <a:buNone/>
              <a:defRPr sz="4400" b="1">
                <a:solidFill>
                  <a:schemeClr val="tx2"/>
                </a:solidFill>
                <a:latin typeface="+mj-lt"/>
              </a:defRPr>
            </a:lvl1pPr>
            <a:lvl2pPr marL="0" indent="0">
              <a:buFontTx/>
              <a:buNone/>
              <a:defRPr sz="4400" b="1">
                <a:solidFill>
                  <a:schemeClr val="tx2"/>
                </a:solidFill>
                <a:latin typeface="+mj-lt"/>
              </a:defRPr>
            </a:lvl2pPr>
            <a:lvl3pPr marL="0" indent="0">
              <a:buFontTx/>
              <a:buNone/>
              <a:defRPr sz="4400" b="1">
                <a:solidFill>
                  <a:schemeClr val="tx2"/>
                </a:solidFill>
                <a:latin typeface="+mj-lt"/>
              </a:defRPr>
            </a:lvl3pPr>
            <a:lvl4pPr marL="0" indent="0">
              <a:buFontTx/>
              <a:buNone/>
              <a:defRPr sz="4400" b="1">
                <a:solidFill>
                  <a:schemeClr val="tx2"/>
                </a:solidFill>
                <a:latin typeface="+mj-lt"/>
              </a:defRPr>
            </a:lvl4pPr>
            <a:lvl5pPr marL="0" indent="0">
              <a:buFontTx/>
              <a:buNone/>
              <a:defRPr sz="4400" b="1">
                <a:solidFill>
                  <a:schemeClr val="tx2"/>
                </a:solidFill>
                <a:latin typeface="+mj-lt"/>
              </a:defRPr>
            </a:lvl5pPr>
            <a:lvl6pPr marL="0" indent="0">
              <a:buFontTx/>
              <a:buNone/>
              <a:defRPr sz="4400" b="1">
                <a:solidFill>
                  <a:schemeClr val="tx2"/>
                </a:solidFill>
                <a:latin typeface="+mj-lt"/>
              </a:defRPr>
            </a:lvl6pPr>
            <a:lvl7pPr marL="0" indent="0">
              <a:buFontTx/>
              <a:buNone/>
              <a:defRPr sz="4400" b="1">
                <a:solidFill>
                  <a:schemeClr val="tx2"/>
                </a:solidFill>
                <a:latin typeface="+mj-lt"/>
              </a:defRPr>
            </a:lvl7pPr>
            <a:lvl8pPr marL="0" indent="0">
              <a:buFontTx/>
              <a:buNone/>
              <a:defRPr sz="4400" b="1">
                <a:solidFill>
                  <a:schemeClr val="tx2"/>
                </a:solidFill>
                <a:latin typeface="+mj-lt"/>
              </a:defRPr>
            </a:lvl8pPr>
            <a:lvl9pPr marL="0" indent="0">
              <a:buFontTx/>
              <a:buNone/>
              <a:defRPr sz="4400" b="1">
                <a:solidFill>
                  <a:schemeClr val="tx2"/>
                </a:solidFill>
                <a:latin typeface="+mj-lt"/>
              </a:defRPr>
            </a:lvl9pPr>
          </a:lstStyle>
          <a:p>
            <a:pPr lvl="0"/>
            <a:r>
              <a:rPr lang="en-US"/>
              <a:t>00</a:t>
            </a:r>
          </a:p>
        </p:txBody>
      </p:sp>
      <p:sp>
        <p:nvSpPr>
          <p:cNvPr id="28" name="Textplatzhalter 8">
            <a:extLst>
              <a:ext uri="{FF2B5EF4-FFF2-40B4-BE49-F238E27FC236}">
                <a16:creationId xmlns:a16="http://schemas.microsoft.com/office/drawing/2014/main" id="{07B81727-F8CD-3444-26FB-0954D4A41441}"/>
              </a:ext>
            </a:extLst>
          </p:cNvPr>
          <p:cNvSpPr>
            <a:spLocks noGrp="1"/>
          </p:cNvSpPr>
          <p:nvPr>
            <p:ph type="body" sz="quarter" idx="32" hasCustomPrompt="1"/>
          </p:nvPr>
        </p:nvSpPr>
        <p:spPr bwMode="white">
          <a:xfrm>
            <a:off x="479376" y="4762198"/>
            <a:ext cx="792000" cy="540000"/>
          </a:xfrm>
          <a:solidFill>
            <a:schemeClr val="bg2"/>
          </a:solidFill>
          <a:effectLst/>
        </p:spPr>
        <p:txBody>
          <a:bodyPr wrap="none" rIns="0" bIns="72000" anchor="ctr" anchorCtr="0"/>
          <a:lstStyle>
            <a:lvl1pPr marL="0" indent="0" algn="l">
              <a:buFontTx/>
              <a:buNone/>
              <a:defRPr sz="4400" b="1">
                <a:solidFill>
                  <a:schemeClr val="tx2"/>
                </a:solidFill>
                <a:latin typeface="+mj-lt"/>
              </a:defRPr>
            </a:lvl1pPr>
            <a:lvl2pPr marL="0" indent="0">
              <a:buFontTx/>
              <a:buNone/>
              <a:defRPr sz="4400" b="1">
                <a:solidFill>
                  <a:schemeClr val="tx2"/>
                </a:solidFill>
                <a:latin typeface="+mj-lt"/>
              </a:defRPr>
            </a:lvl2pPr>
            <a:lvl3pPr marL="0" indent="0">
              <a:buFontTx/>
              <a:buNone/>
              <a:defRPr sz="4400" b="1">
                <a:solidFill>
                  <a:schemeClr val="tx2"/>
                </a:solidFill>
                <a:latin typeface="+mj-lt"/>
              </a:defRPr>
            </a:lvl3pPr>
            <a:lvl4pPr marL="0" indent="0">
              <a:buFontTx/>
              <a:buNone/>
              <a:defRPr sz="4400" b="1">
                <a:solidFill>
                  <a:schemeClr val="tx2"/>
                </a:solidFill>
                <a:latin typeface="+mj-lt"/>
              </a:defRPr>
            </a:lvl4pPr>
            <a:lvl5pPr marL="0" indent="0">
              <a:buFontTx/>
              <a:buNone/>
              <a:defRPr sz="4400" b="1">
                <a:solidFill>
                  <a:schemeClr val="tx2"/>
                </a:solidFill>
                <a:latin typeface="+mj-lt"/>
              </a:defRPr>
            </a:lvl5pPr>
            <a:lvl6pPr marL="0" indent="0">
              <a:buFontTx/>
              <a:buNone/>
              <a:defRPr sz="4400" b="1">
                <a:solidFill>
                  <a:schemeClr val="tx2"/>
                </a:solidFill>
                <a:latin typeface="+mj-lt"/>
              </a:defRPr>
            </a:lvl6pPr>
            <a:lvl7pPr marL="0" indent="0">
              <a:buFontTx/>
              <a:buNone/>
              <a:defRPr sz="4400" b="1">
                <a:solidFill>
                  <a:schemeClr val="tx2"/>
                </a:solidFill>
                <a:latin typeface="+mj-lt"/>
              </a:defRPr>
            </a:lvl7pPr>
            <a:lvl8pPr marL="0" indent="0">
              <a:buFontTx/>
              <a:buNone/>
              <a:defRPr sz="4400" b="1">
                <a:solidFill>
                  <a:schemeClr val="tx2"/>
                </a:solidFill>
                <a:latin typeface="+mj-lt"/>
              </a:defRPr>
            </a:lvl8pPr>
            <a:lvl9pPr marL="0" indent="0">
              <a:buFontTx/>
              <a:buNone/>
              <a:defRPr sz="4400" b="1">
                <a:solidFill>
                  <a:schemeClr val="tx2"/>
                </a:solidFill>
                <a:latin typeface="+mj-lt"/>
              </a:defRPr>
            </a:lvl9pPr>
          </a:lstStyle>
          <a:p>
            <a:pPr lvl="0"/>
            <a:r>
              <a:rPr lang="en-US"/>
              <a:t>00</a:t>
            </a:r>
          </a:p>
        </p:txBody>
      </p:sp>
      <p:sp>
        <p:nvSpPr>
          <p:cNvPr id="30" name="Textplatzhalter 8">
            <a:extLst>
              <a:ext uri="{FF2B5EF4-FFF2-40B4-BE49-F238E27FC236}">
                <a16:creationId xmlns:a16="http://schemas.microsoft.com/office/drawing/2014/main" id="{176E8A7C-F934-3053-3346-B9C0DDCB28B0}"/>
              </a:ext>
            </a:extLst>
          </p:cNvPr>
          <p:cNvSpPr>
            <a:spLocks noGrp="1"/>
          </p:cNvSpPr>
          <p:nvPr>
            <p:ph type="body" sz="quarter" idx="34" hasCustomPrompt="1"/>
          </p:nvPr>
        </p:nvSpPr>
        <p:spPr bwMode="white">
          <a:xfrm>
            <a:off x="6252635" y="1412776"/>
            <a:ext cx="792000" cy="540000"/>
          </a:xfrm>
          <a:solidFill>
            <a:schemeClr val="bg2"/>
          </a:solidFill>
          <a:effectLst/>
        </p:spPr>
        <p:txBody>
          <a:bodyPr wrap="none" rIns="0" bIns="72000" anchor="ctr" anchorCtr="0"/>
          <a:lstStyle>
            <a:lvl1pPr marL="0" indent="0" algn="l">
              <a:buFontTx/>
              <a:buNone/>
              <a:defRPr sz="4400" b="1">
                <a:solidFill>
                  <a:schemeClr val="tx2"/>
                </a:solidFill>
                <a:latin typeface="+mj-lt"/>
              </a:defRPr>
            </a:lvl1pPr>
            <a:lvl2pPr marL="0" indent="0">
              <a:buFontTx/>
              <a:buNone/>
              <a:defRPr sz="4400" b="1">
                <a:solidFill>
                  <a:schemeClr val="tx2"/>
                </a:solidFill>
                <a:latin typeface="+mj-lt"/>
              </a:defRPr>
            </a:lvl2pPr>
            <a:lvl3pPr marL="0" indent="0">
              <a:buFontTx/>
              <a:buNone/>
              <a:defRPr sz="4400" b="1">
                <a:solidFill>
                  <a:schemeClr val="tx2"/>
                </a:solidFill>
                <a:latin typeface="+mj-lt"/>
              </a:defRPr>
            </a:lvl3pPr>
            <a:lvl4pPr marL="0" indent="0">
              <a:buFontTx/>
              <a:buNone/>
              <a:defRPr sz="4400" b="1">
                <a:solidFill>
                  <a:schemeClr val="tx2"/>
                </a:solidFill>
                <a:latin typeface="+mj-lt"/>
              </a:defRPr>
            </a:lvl4pPr>
            <a:lvl5pPr marL="0" indent="0">
              <a:buFontTx/>
              <a:buNone/>
              <a:defRPr sz="4400" b="1">
                <a:solidFill>
                  <a:schemeClr val="tx2"/>
                </a:solidFill>
                <a:latin typeface="+mj-lt"/>
              </a:defRPr>
            </a:lvl5pPr>
            <a:lvl6pPr marL="0" indent="0">
              <a:buFontTx/>
              <a:buNone/>
              <a:defRPr sz="4400" b="1">
                <a:solidFill>
                  <a:schemeClr val="tx2"/>
                </a:solidFill>
                <a:latin typeface="+mj-lt"/>
              </a:defRPr>
            </a:lvl6pPr>
            <a:lvl7pPr marL="0" indent="0">
              <a:buFontTx/>
              <a:buNone/>
              <a:defRPr sz="4400" b="1">
                <a:solidFill>
                  <a:schemeClr val="tx2"/>
                </a:solidFill>
                <a:latin typeface="+mj-lt"/>
              </a:defRPr>
            </a:lvl7pPr>
            <a:lvl8pPr marL="0" indent="0">
              <a:buFontTx/>
              <a:buNone/>
              <a:defRPr sz="4400" b="1">
                <a:solidFill>
                  <a:schemeClr val="tx2"/>
                </a:solidFill>
                <a:latin typeface="+mj-lt"/>
              </a:defRPr>
            </a:lvl8pPr>
            <a:lvl9pPr marL="0" indent="0">
              <a:buFontTx/>
              <a:buNone/>
              <a:defRPr sz="4400" b="1">
                <a:solidFill>
                  <a:schemeClr val="tx2"/>
                </a:solidFill>
                <a:latin typeface="+mj-lt"/>
              </a:defRPr>
            </a:lvl9pPr>
          </a:lstStyle>
          <a:p>
            <a:pPr lvl="0"/>
            <a:r>
              <a:rPr lang="en-US"/>
              <a:t>00</a:t>
            </a:r>
          </a:p>
        </p:txBody>
      </p:sp>
      <p:sp>
        <p:nvSpPr>
          <p:cNvPr id="34" name="Textplatzhalter 8">
            <a:extLst>
              <a:ext uri="{FF2B5EF4-FFF2-40B4-BE49-F238E27FC236}">
                <a16:creationId xmlns:a16="http://schemas.microsoft.com/office/drawing/2014/main" id="{6F35D68B-9EA2-1F5E-DBD3-B9F93C1D90B9}"/>
              </a:ext>
            </a:extLst>
          </p:cNvPr>
          <p:cNvSpPr>
            <a:spLocks noGrp="1"/>
          </p:cNvSpPr>
          <p:nvPr>
            <p:ph type="body" sz="quarter" idx="38" hasCustomPrompt="1"/>
          </p:nvPr>
        </p:nvSpPr>
        <p:spPr bwMode="white">
          <a:xfrm>
            <a:off x="6252531" y="2529950"/>
            <a:ext cx="792000" cy="540000"/>
          </a:xfrm>
          <a:solidFill>
            <a:schemeClr val="bg2"/>
          </a:solidFill>
          <a:effectLst/>
        </p:spPr>
        <p:txBody>
          <a:bodyPr wrap="none" rIns="0" bIns="72000" anchor="ctr" anchorCtr="0"/>
          <a:lstStyle>
            <a:lvl1pPr marL="0" indent="0" algn="l">
              <a:buFontTx/>
              <a:buNone/>
              <a:defRPr sz="4400" b="1">
                <a:solidFill>
                  <a:schemeClr val="tx2"/>
                </a:solidFill>
                <a:latin typeface="+mj-lt"/>
              </a:defRPr>
            </a:lvl1pPr>
            <a:lvl2pPr marL="0" indent="0">
              <a:buFontTx/>
              <a:buNone/>
              <a:defRPr sz="4400" b="1">
                <a:solidFill>
                  <a:schemeClr val="tx2"/>
                </a:solidFill>
                <a:latin typeface="+mj-lt"/>
              </a:defRPr>
            </a:lvl2pPr>
            <a:lvl3pPr marL="0" indent="0">
              <a:buFontTx/>
              <a:buNone/>
              <a:defRPr sz="4400" b="1">
                <a:solidFill>
                  <a:schemeClr val="tx2"/>
                </a:solidFill>
                <a:latin typeface="+mj-lt"/>
              </a:defRPr>
            </a:lvl3pPr>
            <a:lvl4pPr marL="0" indent="0">
              <a:buFontTx/>
              <a:buNone/>
              <a:defRPr sz="4400" b="1">
                <a:solidFill>
                  <a:schemeClr val="tx2"/>
                </a:solidFill>
                <a:latin typeface="+mj-lt"/>
              </a:defRPr>
            </a:lvl4pPr>
            <a:lvl5pPr marL="0" indent="0">
              <a:buFontTx/>
              <a:buNone/>
              <a:defRPr sz="4400" b="1">
                <a:solidFill>
                  <a:schemeClr val="tx2"/>
                </a:solidFill>
                <a:latin typeface="+mj-lt"/>
              </a:defRPr>
            </a:lvl5pPr>
            <a:lvl6pPr marL="0" indent="0">
              <a:buFontTx/>
              <a:buNone/>
              <a:defRPr sz="4400" b="1">
                <a:solidFill>
                  <a:schemeClr val="tx2"/>
                </a:solidFill>
                <a:latin typeface="+mj-lt"/>
              </a:defRPr>
            </a:lvl6pPr>
            <a:lvl7pPr marL="0" indent="0">
              <a:buFontTx/>
              <a:buNone/>
              <a:defRPr sz="4400" b="1">
                <a:solidFill>
                  <a:schemeClr val="tx2"/>
                </a:solidFill>
                <a:latin typeface="+mj-lt"/>
              </a:defRPr>
            </a:lvl7pPr>
            <a:lvl8pPr marL="0" indent="0">
              <a:buFontTx/>
              <a:buNone/>
              <a:defRPr sz="4400" b="1">
                <a:solidFill>
                  <a:schemeClr val="tx2"/>
                </a:solidFill>
                <a:latin typeface="+mj-lt"/>
              </a:defRPr>
            </a:lvl8pPr>
            <a:lvl9pPr marL="0" indent="0">
              <a:buFontTx/>
              <a:buNone/>
              <a:defRPr sz="4400" b="1">
                <a:solidFill>
                  <a:schemeClr val="tx2"/>
                </a:solidFill>
                <a:latin typeface="+mj-lt"/>
              </a:defRPr>
            </a:lvl9pPr>
          </a:lstStyle>
          <a:p>
            <a:pPr lvl="0"/>
            <a:r>
              <a:rPr lang="en-US"/>
              <a:t>00</a:t>
            </a:r>
          </a:p>
        </p:txBody>
      </p:sp>
      <p:sp>
        <p:nvSpPr>
          <p:cNvPr id="35" name="Textplatzhalter 8">
            <a:extLst>
              <a:ext uri="{FF2B5EF4-FFF2-40B4-BE49-F238E27FC236}">
                <a16:creationId xmlns:a16="http://schemas.microsoft.com/office/drawing/2014/main" id="{C0AE24B1-32EB-BCA7-7B48-261B6399A0A5}"/>
              </a:ext>
            </a:extLst>
          </p:cNvPr>
          <p:cNvSpPr>
            <a:spLocks noGrp="1"/>
          </p:cNvSpPr>
          <p:nvPr>
            <p:ph type="body" sz="quarter" idx="39" hasCustomPrompt="1"/>
          </p:nvPr>
        </p:nvSpPr>
        <p:spPr bwMode="white">
          <a:xfrm>
            <a:off x="6252427" y="3646074"/>
            <a:ext cx="792000" cy="540000"/>
          </a:xfrm>
          <a:solidFill>
            <a:schemeClr val="bg2"/>
          </a:solidFill>
          <a:effectLst/>
        </p:spPr>
        <p:txBody>
          <a:bodyPr wrap="none" rIns="0" bIns="72000" anchor="ctr" anchorCtr="0"/>
          <a:lstStyle>
            <a:lvl1pPr marL="0" indent="0" algn="l">
              <a:buFontTx/>
              <a:buNone/>
              <a:defRPr sz="4400" b="1">
                <a:solidFill>
                  <a:schemeClr val="tx2"/>
                </a:solidFill>
                <a:latin typeface="+mj-lt"/>
              </a:defRPr>
            </a:lvl1pPr>
            <a:lvl2pPr marL="0" indent="0">
              <a:buFontTx/>
              <a:buNone/>
              <a:defRPr sz="4400" b="1">
                <a:solidFill>
                  <a:schemeClr val="tx2"/>
                </a:solidFill>
                <a:latin typeface="+mj-lt"/>
              </a:defRPr>
            </a:lvl2pPr>
            <a:lvl3pPr marL="0" indent="0">
              <a:buFontTx/>
              <a:buNone/>
              <a:defRPr sz="4400" b="1">
                <a:solidFill>
                  <a:schemeClr val="tx2"/>
                </a:solidFill>
                <a:latin typeface="+mj-lt"/>
              </a:defRPr>
            </a:lvl3pPr>
            <a:lvl4pPr marL="0" indent="0">
              <a:buFontTx/>
              <a:buNone/>
              <a:defRPr sz="4400" b="1">
                <a:solidFill>
                  <a:schemeClr val="tx2"/>
                </a:solidFill>
                <a:latin typeface="+mj-lt"/>
              </a:defRPr>
            </a:lvl4pPr>
            <a:lvl5pPr marL="0" indent="0">
              <a:buFontTx/>
              <a:buNone/>
              <a:defRPr sz="4400" b="1">
                <a:solidFill>
                  <a:schemeClr val="tx2"/>
                </a:solidFill>
                <a:latin typeface="+mj-lt"/>
              </a:defRPr>
            </a:lvl5pPr>
            <a:lvl6pPr marL="0" indent="0">
              <a:buFontTx/>
              <a:buNone/>
              <a:defRPr sz="4400" b="1">
                <a:solidFill>
                  <a:schemeClr val="tx2"/>
                </a:solidFill>
                <a:latin typeface="+mj-lt"/>
              </a:defRPr>
            </a:lvl6pPr>
            <a:lvl7pPr marL="0" indent="0">
              <a:buFontTx/>
              <a:buNone/>
              <a:defRPr sz="4400" b="1">
                <a:solidFill>
                  <a:schemeClr val="tx2"/>
                </a:solidFill>
                <a:latin typeface="+mj-lt"/>
              </a:defRPr>
            </a:lvl7pPr>
            <a:lvl8pPr marL="0" indent="0">
              <a:buFontTx/>
              <a:buNone/>
              <a:defRPr sz="4400" b="1">
                <a:solidFill>
                  <a:schemeClr val="tx2"/>
                </a:solidFill>
                <a:latin typeface="+mj-lt"/>
              </a:defRPr>
            </a:lvl8pPr>
            <a:lvl9pPr marL="0" indent="0">
              <a:buFontTx/>
              <a:buNone/>
              <a:defRPr sz="4400" b="1">
                <a:solidFill>
                  <a:schemeClr val="tx2"/>
                </a:solidFill>
                <a:latin typeface="+mj-lt"/>
              </a:defRPr>
            </a:lvl9pPr>
          </a:lstStyle>
          <a:p>
            <a:pPr lvl="0"/>
            <a:r>
              <a:rPr lang="en-US"/>
              <a:t>00</a:t>
            </a:r>
          </a:p>
        </p:txBody>
      </p:sp>
      <p:sp>
        <p:nvSpPr>
          <p:cNvPr id="36" name="Textplatzhalter 8">
            <a:extLst>
              <a:ext uri="{FF2B5EF4-FFF2-40B4-BE49-F238E27FC236}">
                <a16:creationId xmlns:a16="http://schemas.microsoft.com/office/drawing/2014/main" id="{A942C4DD-370F-53DC-9980-04DA927CBB92}"/>
              </a:ext>
            </a:extLst>
          </p:cNvPr>
          <p:cNvSpPr>
            <a:spLocks noGrp="1"/>
          </p:cNvSpPr>
          <p:nvPr>
            <p:ph type="body" sz="quarter" idx="40" hasCustomPrompt="1"/>
          </p:nvPr>
        </p:nvSpPr>
        <p:spPr bwMode="white">
          <a:xfrm>
            <a:off x="6252427" y="4762198"/>
            <a:ext cx="792000" cy="540000"/>
          </a:xfrm>
          <a:solidFill>
            <a:schemeClr val="bg2"/>
          </a:solidFill>
          <a:effectLst/>
        </p:spPr>
        <p:txBody>
          <a:bodyPr wrap="none" rIns="0" bIns="72000" anchor="ctr" anchorCtr="0"/>
          <a:lstStyle>
            <a:lvl1pPr marL="0" indent="0" algn="l">
              <a:buFontTx/>
              <a:buNone/>
              <a:defRPr sz="4400" b="1">
                <a:solidFill>
                  <a:schemeClr val="tx2"/>
                </a:solidFill>
                <a:latin typeface="+mj-lt"/>
              </a:defRPr>
            </a:lvl1pPr>
            <a:lvl2pPr marL="0" indent="0">
              <a:buFontTx/>
              <a:buNone/>
              <a:defRPr sz="4400" b="1">
                <a:solidFill>
                  <a:schemeClr val="tx2"/>
                </a:solidFill>
                <a:latin typeface="+mj-lt"/>
              </a:defRPr>
            </a:lvl2pPr>
            <a:lvl3pPr marL="0" indent="0">
              <a:buFontTx/>
              <a:buNone/>
              <a:defRPr sz="4400" b="1">
                <a:solidFill>
                  <a:schemeClr val="tx2"/>
                </a:solidFill>
                <a:latin typeface="+mj-lt"/>
              </a:defRPr>
            </a:lvl3pPr>
            <a:lvl4pPr marL="0" indent="0">
              <a:buFontTx/>
              <a:buNone/>
              <a:defRPr sz="4400" b="1">
                <a:solidFill>
                  <a:schemeClr val="tx2"/>
                </a:solidFill>
                <a:latin typeface="+mj-lt"/>
              </a:defRPr>
            </a:lvl4pPr>
            <a:lvl5pPr marL="0" indent="0">
              <a:buFontTx/>
              <a:buNone/>
              <a:defRPr sz="4400" b="1">
                <a:solidFill>
                  <a:schemeClr val="tx2"/>
                </a:solidFill>
                <a:latin typeface="+mj-lt"/>
              </a:defRPr>
            </a:lvl5pPr>
            <a:lvl6pPr marL="0" indent="0">
              <a:buFontTx/>
              <a:buNone/>
              <a:defRPr sz="4400" b="1">
                <a:solidFill>
                  <a:schemeClr val="tx2"/>
                </a:solidFill>
                <a:latin typeface="+mj-lt"/>
              </a:defRPr>
            </a:lvl6pPr>
            <a:lvl7pPr marL="0" indent="0">
              <a:buFontTx/>
              <a:buNone/>
              <a:defRPr sz="4400" b="1">
                <a:solidFill>
                  <a:schemeClr val="tx2"/>
                </a:solidFill>
                <a:latin typeface="+mj-lt"/>
              </a:defRPr>
            </a:lvl7pPr>
            <a:lvl8pPr marL="0" indent="0">
              <a:buFontTx/>
              <a:buNone/>
              <a:defRPr sz="4400" b="1">
                <a:solidFill>
                  <a:schemeClr val="tx2"/>
                </a:solidFill>
                <a:latin typeface="+mj-lt"/>
              </a:defRPr>
            </a:lvl8pPr>
            <a:lvl9pPr marL="0" indent="0">
              <a:buFontTx/>
              <a:buNone/>
              <a:defRPr sz="4400" b="1">
                <a:solidFill>
                  <a:schemeClr val="tx2"/>
                </a:solidFill>
                <a:latin typeface="+mj-lt"/>
              </a:defRPr>
            </a:lvl9pPr>
          </a:lstStyle>
          <a:p>
            <a:pPr lvl="0"/>
            <a:r>
              <a:rPr lang="en-US"/>
              <a:t>00</a:t>
            </a:r>
          </a:p>
        </p:txBody>
      </p:sp>
      <p:sp>
        <p:nvSpPr>
          <p:cNvPr id="2" name="Textplatzhalter 8">
            <a:extLst>
              <a:ext uri="{FF2B5EF4-FFF2-40B4-BE49-F238E27FC236}">
                <a16:creationId xmlns:a16="http://schemas.microsoft.com/office/drawing/2014/main" id="{FE96CCAE-DEB1-05B2-23F4-80296F42DC33}"/>
              </a:ext>
            </a:extLst>
          </p:cNvPr>
          <p:cNvSpPr>
            <a:spLocks noGrp="1"/>
          </p:cNvSpPr>
          <p:nvPr>
            <p:ph type="body" sz="quarter" idx="41" hasCustomPrompt="1"/>
          </p:nvPr>
        </p:nvSpPr>
        <p:spPr bwMode="gray">
          <a:xfrm>
            <a:off x="1485714" y="2529314"/>
            <a:ext cx="4464000" cy="864000"/>
          </a:xfrm>
        </p:spPr>
        <p:txBody>
          <a:bodyPr/>
          <a:lstStyle>
            <a:lvl1pPr marL="0" indent="0">
              <a:spcAft>
                <a:spcPts val="0"/>
              </a:spcAft>
              <a:buFontTx/>
              <a:buNone/>
              <a:defRPr sz="1600" b="1">
                <a:solidFill>
                  <a:schemeClr val="bg1"/>
                </a:solidFill>
              </a:defRPr>
            </a:lvl1pPr>
            <a:lvl2pPr marL="0" indent="0">
              <a:spcAft>
                <a:spcPts val="0"/>
              </a:spcAft>
              <a:buFontTx/>
              <a:buNone/>
              <a:defRPr sz="1600">
                <a:solidFill>
                  <a:schemeClr val="bg1"/>
                </a:solidFill>
              </a:defRPr>
            </a:lvl2pPr>
            <a:lvl3pPr marL="0" indent="0">
              <a:spcAft>
                <a:spcPts val="0"/>
              </a:spcAft>
              <a:buFontTx/>
              <a:buNone/>
              <a:defRPr sz="1600">
                <a:solidFill>
                  <a:schemeClr val="bg1"/>
                </a:solidFill>
              </a:defRPr>
            </a:lvl3pPr>
            <a:lvl4pPr marL="0" indent="0">
              <a:spcAft>
                <a:spcPts val="0"/>
              </a:spcAft>
              <a:buFontTx/>
              <a:buNone/>
              <a:defRPr sz="1600">
                <a:solidFill>
                  <a:schemeClr val="bg1"/>
                </a:solidFill>
              </a:defRPr>
            </a:lvl4pPr>
            <a:lvl5pPr marL="0" indent="0">
              <a:spcAft>
                <a:spcPts val="0"/>
              </a:spcAft>
              <a:buFontTx/>
              <a:buNone/>
              <a:defRPr sz="1600">
                <a:solidFill>
                  <a:schemeClr val="bg1"/>
                </a:solidFill>
              </a:defRPr>
            </a:lvl5pPr>
            <a:lvl6pPr marL="0" indent="0">
              <a:spcAft>
                <a:spcPts val="0"/>
              </a:spcAft>
              <a:buFontTx/>
              <a:buNone/>
              <a:defRPr sz="1600">
                <a:solidFill>
                  <a:schemeClr val="bg1"/>
                </a:solidFill>
              </a:defRPr>
            </a:lvl6pPr>
            <a:lvl7pPr marL="0" indent="0">
              <a:spcAft>
                <a:spcPts val="0"/>
              </a:spcAft>
              <a:buFontTx/>
              <a:buNone/>
              <a:defRPr sz="1600">
                <a:solidFill>
                  <a:schemeClr val="bg1"/>
                </a:solidFill>
              </a:defRPr>
            </a:lvl7pPr>
            <a:lvl8pPr marL="0" indent="0">
              <a:spcAft>
                <a:spcPts val="0"/>
              </a:spcAft>
              <a:buFontTx/>
              <a:buNone/>
              <a:defRPr sz="1600">
                <a:solidFill>
                  <a:schemeClr val="bg1"/>
                </a:solidFill>
              </a:defRPr>
            </a:lvl8pPr>
            <a:lvl9pPr marL="0" indent="0">
              <a:spcAft>
                <a:spcPts val="0"/>
              </a:spcAft>
              <a:buFontTx/>
              <a:buNone/>
              <a:defRPr sz="1600">
                <a:solidFill>
                  <a:schemeClr val="bg1"/>
                </a:solidFill>
              </a:defRPr>
            </a:lvl9pPr>
          </a:lstStyle>
          <a:p>
            <a:pPr lvl="0"/>
            <a:r>
              <a:rPr lang="en-US"/>
              <a:t>First level</a:t>
            </a:r>
          </a:p>
          <a:p>
            <a:pPr lvl="1"/>
            <a:r>
              <a:rPr lang="en-US"/>
              <a:t>Second level</a:t>
            </a:r>
          </a:p>
        </p:txBody>
      </p:sp>
      <p:sp>
        <p:nvSpPr>
          <p:cNvPr id="3" name="Textplatzhalter 8">
            <a:extLst>
              <a:ext uri="{FF2B5EF4-FFF2-40B4-BE49-F238E27FC236}">
                <a16:creationId xmlns:a16="http://schemas.microsoft.com/office/drawing/2014/main" id="{A507323D-32FF-D21E-0B11-BE50DD3C09B2}"/>
              </a:ext>
            </a:extLst>
          </p:cNvPr>
          <p:cNvSpPr>
            <a:spLocks noGrp="1"/>
          </p:cNvSpPr>
          <p:nvPr>
            <p:ph type="body" sz="quarter" idx="42" hasCustomPrompt="1"/>
          </p:nvPr>
        </p:nvSpPr>
        <p:spPr bwMode="gray">
          <a:xfrm>
            <a:off x="1485714" y="3645279"/>
            <a:ext cx="4464000" cy="864000"/>
          </a:xfrm>
        </p:spPr>
        <p:txBody>
          <a:bodyPr/>
          <a:lstStyle>
            <a:lvl1pPr marL="0" indent="0">
              <a:spcAft>
                <a:spcPts val="0"/>
              </a:spcAft>
              <a:buFontTx/>
              <a:buNone/>
              <a:defRPr sz="1600" b="1">
                <a:solidFill>
                  <a:schemeClr val="bg1"/>
                </a:solidFill>
              </a:defRPr>
            </a:lvl1pPr>
            <a:lvl2pPr marL="0" indent="0">
              <a:spcAft>
                <a:spcPts val="0"/>
              </a:spcAft>
              <a:buFontTx/>
              <a:buNone/>
              <a:defRPr sz="1600">
                <a:solidFill>
                  <a:schemeClr val="bg1"/>
                </a:solidFill>
              </a:defRPr>
            </a:lvl2pPr>
            <a:lvl3pPr marL="0" indent="0">
              <a:spcAft>
                <a:spcPts val="0"/>
              </a:spcAft>
              <a:buFontTx/>
              <a:buNone/>
              <a:defRPr sz="1600">
                <a:solidFill>
                  <a:schemeClr val="bg1"/>
                </a:solidFill>
              </a:defRPr>
            </a:lvl3pPr>
            <a:lvl4pPr marL="0" indent="0">
              <a:spcAft>
                <a:spcPts val="0"/>
              </a:spcAft>
              <a:buFontTx/>
              <a:buNone/>
              <a:defRPr sz="1600">
                <a:solidFill>
                  <a:schemeClr val="bg1"/>
                </a:solidFill>
              </a:defRPr>
            </a:lvl4pPr>
            <a:lvl5pPr marL="0" indent="0">
              <a:spcAft>
                <a:spcPts val="0"/>
              </a:spcAft>
              <a:buFontTx/>
              <a:buNone/>
              <a:defRPr sz="1600">
                <a:solidFill>
                  <a:schemeClr val="bg1"/>
                </a:solidFill>
              </a:defRPr>
            </a:lvl5pPr>
            <a:lvl6pPr marL="0" indent="0">
              <a:spcAft>
                <a:spcPts val="0"/>
              </a:spcAft>
              <a:buFontTx/>
              <a:buNone/>
              <a:defRPr sz="1600">
                <a:solidFill>
                  <a:schemeClr val="bg1"/>
                </a:solidFill>
              </a:defRPr>
            </a:lvl6pPr>
            <a:lvl7pPr marL="0" indent="0">
              <a:spcAft>
                <a:spcPts val="0"/>
              </a:spcAft>
              <a:buFontTx/>
              <a:buNone/>
              <a:defRPr sz="1600">
                <a:solidFill>
                  <a:schemeClr val="bg1"/>
                </a:solidFill>
              </a:defRPr>
            </a:lvl7pPr>
            <a:lvl8pPr marL="0" indent="0">
              <a:spcAft>
                <a:spcPts val="0"/>
              </a:spcAft>
              <a:buFontTx/>
              <a:buNone/>
              <a:defRPr sz="1600">
                <a:solidFill>
                  <a:schemeClr val="bg1"/>
                </a:solidFill>
              </a:defRPr>
            </a:lvl8pPr>
            <a:lvl9pPr marL="0" indent="0">
              <a:spcAft>
                <a:spcPts val="0"/>
              </a:spcAft>
              <a:buFontTx/>
              <a:buNone/>
              <a:defRPr sz="1600">
                <a:solidFill>
                  <a:schemeClr val="bg1"/>
                </a:solidFill>
              </a:defRPr>
            </a:lvl9pPr>
          </a:lstStyle>
          <a:p>
            <a:pPr lvl="0"/>
            <a:r>
              <a:rPr lang="en-US"/>
              <a:t>First level</a:t>
            </a:r>
          </a:p>
          <a:p>
            <a:pPr lvl="1"/>
            <a:r>
              <a:rPr lang="en-US"/>
              <a:t>Second level</a:t>
            </a:r>
          </a:p>
        </p:txBody>
      </p:sp>
      <p:sp>
        <p:nvSpPr>
          <p:cNvPr id="8" name="Textplatzhalter 8">
            <a:extLst>
              <a:ext uri="{FF2B5EF4-FFF2-40B4-BE49-F238E27FC236}">
                <a16:creationId xmlns:a16="http://schemas.microsoft.com/office/drawing/2014/main" id="{7E31A785-5524-76BF-9060-B6AA5B0F30E7}"/>
              </a:ext>
            </a:extLst>
          </p:cNvPr>
          <p:cNvSpPr>
            <a:spLocks noGrp="1"/>
          </p:cNvSpPr>
          <p:nvPr>
            <p:ph type="body" sz="quarter" idx="43" hasCustomPrompt="1"/>
          </p:nvPr>
        </p:nvSpPr>
        <p:spPr bwMode="gray">
          <a:xfrm>
            <a:off x="1485714" y="4761244"/>
            <a:ext cx="4464000" cy="864000"/>
          </a:xfrm>
        </p:spPr>
        <p:txBody>
          <a:bodyPr/>
          <a:lstStyle>
            <a:lvl1pPr marL="0" indent="0">
              <a:spcAft>
                <a:spcPts val="0"/>
              </a:spcAft>
              <a:buFontTx/>
              <a:buNone/>
              <a:defRPr sz="1600" b="1">
                <a:solidFill>
                  <a:schemeClr val="bg1"/>
                </a:solidFill>
              </a:defRPr>
            </a:lvl1pPr>
            <a:lvl2pPr marL="0" indent="0">
              <a:spcAft>
                <a:spcPts val="0"/>
              </a:spcAft>
              <a:buFontTx/>
              <a:buNone/>
              <a:defRPr sz="1600">
                <a:solidFill>
                  <a:schemeClr val="bg1"/>
                </a:solidFill>
              </a:defRPr>
            </a:lvl2pPr>
            <a:lvl3pPr marL="0" indent="0">
              <a:spcAft>
                <a:spcPts val="0"/>
              </a:spcAft>
              <a:buFontTx/>
              <a:buNone/>
              <a:defRPr sz="1600">
                <a:solidFill>
                  <a:schemeClr val="bg1"/>
                </a:solidFill>
              </a:defRPr>
            </a:lvl3pPr>
            <a:lvl4pPr marL="0" indent="0">
              <a:spcAft>
                <a:spcPts val="0"/>
              </a:spcAft>
              <a:buFontTx/>
              <a:buNone/>
              <a:defRPr sz="1600">
                <a:solidFill>
                  <a:schemeClr val="bg1"/>
                </a:solidFill>
              </a:defRPr>
            </a:lvl4pPr>
            <a:lvl5pPr marL="0" indent="0">
              <a:spcAft>
                <a:spcPts val="0"/>
              </a:spcAft>
              <a:buFontTx/>
              <a:buNone/>
              <a:defRPr sz="1600">
                <a:solidFill>
                  <a:schemeClr val="bg1"/>
                </a:solidFill>
              </a:defRPr>
            </a:lvl5pPr>
            <a:lvl6pPr marL="0" indent="0">
              <a:spcAft>
                <a:spcPts val="0"/>
              </a:spcAft>
              <a:buFontTx/>
              <a:buNone/>
              <a:defRPr sz="1600">
                <a:solidFill>
                  <a:schemeClr val="bg1"/>
                </a:solidFill>
              </a:defRPr>
            </a:lvl6pPr>
            <a:lvl7pPr marL="0" indent="0">
              <a:spcAft>
                <a:spcPts val="0"/>
              </a:spcAft>
              <a:buFontTx/>
              <a:buNone/>
              <a:defRPr sz="1600">
                <a:solidFill>
                  <a:schemeClr val="bg1"/>
                </a:solidFill>
              </a:defRPr>
            </a:lvl7pPr>
            <a:lvl8pPr marL="0" indent="0">
              <a:spcAft>
                <a:spcPts val="0"/>
              </a:spcAft>
              <a:buFontTx/>
              <a:buNone/>
              <a:defRPr sz="1600">
                <a:solidFill>
                  <a:schemeClr val="bg1"/>
                </a:solidFill>
              </a:defRPr>
            </a:lvl8pPr>
            <a:lvl9pPr marL="0" indent="0">
              <a:spcAft>
                <a:spcPts val="0"/>
              </a:spcAft>
              <a:buFontTx/>
              <a:buNone/>
              <a:defRPr sz="1600">
                <a:solidFill>
                  <a:schemeClr val="bg1"/>
                </a:solidFill>
              </a:defRPr>
            </a:lvl9pPr>
          </a:lstStyle>
          <a:p>
            <a:pPr lvl="0"/>
            <a:r>
              <a:rPr lang="en-US"/>
              <a:t>First level</a:t>
            </a:r>
          </a:p>
          <a:p>
            <a:pPr lvl="1"/>
            <a:r>
              <a:rPr lang="en-US"/>
              <a:t>Second level</a:t>
            </a:r>
          </a:p>
        </p:txBody>
      </p:sp>
      <p:sp>
        <p:nvSpPr>
          <p:cNvPr id="10" name="Textplatzhalter 8">
            <a:extLst>
              <a:ext uri="{FF2B5EF4-FFF2-40B4-BE49-F238E27FC236}">
                <a16:creationId xmlns:a16="http://schemas.microsoft.com/office/drawing/2014/main" id="{EFEA4E51-2FA4-4753-1997-132CFAA3ED77}"/>
              </a:ext>
            </a:extLst>
          </p:cNvPr>
          <p:cNvSpPr>
            <a:spLocks noGrp="1"/>
          </p:cNvSpPr>
          <p:nvPr>
            <p:ph type="body" sz="quarter" idx="44" hasCustomPrompt="1"/>
          </p:nvPr>
        </p:nvSpPr>
        <p:spPr bwMode="gray">
          <a:xfrm>
            <a:off x="7248624" y="1412776"/>
            <a:ext cx="4464000" cy="864000"/>
          </a:xfrm>
        </p:spPr>
        <p:txBody>
          <a:bodyPr/>
          <a:lstStyle>
            <a:lvl1pPr marL="0" indent="0">
              <a:spcAft>
                <a:spcPts val="0"/>
              </a:spcAft>
              <a:buFontTx/>
              <a:buNone/>
              <a:defRPr sz="1600" b="1">
                <a:solidFill>
                  <a:schemeClr val="bg1"/>
                </a:solidFill>
              </a:defRPr>
            </a:lvl1pPr>
            <a:lvl2pPr marL="0" indent="0">
              <a:spcAft>
                <a:spcPts val="0"/>
              </a:spcAft>
              <a:buFontTx/>
              <a:buNone/>
              <a:defRPr sz="1600">
                <a:solidFill>
                  <a:schemeClr val="bg1"/>
                </a:solidFill>
              </a:defRPr>
            </a:lvl2pPr>
            <a:lvl3pPr marL="0" indent="0">
              <a:spcAft>
                <a:spcPts val="0"/>
              </a:spcAft>
              <a:buFontTx/>
              <a:buNone/>
              <a:defRPr sz="1600">
                <a:solidFill>
                  <a:schemeClr val="bg1"/>
                </a:solidFill>
              </a:defRPr>
            </a:lvl3pPr>
            <a:lvl4pPr marL="0" indent="0">
              <a:spcAft>
                <a:spcPts val="0"/>
              </a:spcAft>
              <a:buFontTx/>
              <a:buNone/>
              <a:defRPr sz="1600">
                <a:solidFill>
                  <a:schemeClr val="bg1"/>
                </a:solidFill>
              </a:defRPr>
            </a:lvl4pPr>
            <a:lvl5pPr marL="0" indent="0">
              <a:spcAft>
                <a:spcPts val="0"/>
              </a:spcAft>
              <a:buFontTx/>
              <a:buNone/>
              <a:defRPr sz="1600">
                <a:solidFill>
                  <a:schemeClr val="bg1"/>
                </a:solidFill>
              </a:defRPr>
            </a:lvl5pPr>
            <a:lvl6pPr marL="0" indent="0">
              <a:spcAft>
                <a:spcPts val="0"/>
              </a:spcAft>
              <a:buFontTx/>
              <a:buNone/>
              <a:defRPr sz="1600">
                <a:solidFill>
                  <a:schemeClr val="bg1"/>
                </a:solidFill>
              </a:defRPr>
            </a:lvl6pPr>
            <a:lvl7pPr marL="0" indent="0">
              <a:spcAft>
                <a:spcPts val="0"/>
              </a:spcAft>
              <a:buFontTx/>
              <a:buNone/>
              <a:defRPr sz="1600">
                <a:solidFill>
                  <a:schemeClr val="bg1"/>
                </a:solidFill>
              </a:defRPr>
            </a:lvl7pPr>
            <a:lvl8pPr marL="0" indent="0">
              <a:spcAft>
                <a:spcPts val="0"/>
              </a:spcAft>
              <a:buFontTx/>
              <a:buNone/>
              <a:defRPr sz="1600">
                <a:solidFill>
                  <a:schemeClr val="bg1"/>
                </a:solidFill>
              </a:defRPr>
            </a:lvl8pPr>
            <a:lvl9pPr marL="0" indent="0">
              <a:spcAft>
                <a:spcPts val="0"/>
              </a:spcAft>
              <a:buFontTx/>
              <a:buNone/>
              <a:defRPr sz="1600">
                <a:solidFill>
                  <a:schemeClr val="bg1"/>
                </a:solidFill>
              </a:defRPr>
            </a:lvl9pPr>
          </a:lstStyle>
          <a:p>
            <a:pPr lvl="0"/>
            <a:r>
              <a:rPr lang="en-US"/>
              <a:t>First level</a:t>
            </a:r>
          </a:p>
          <a:p>
            <a:pPr lvl="1"/>
            <a:r>
              <a:rPr lang="en-US"/>
              <a:t>Second level</a:t>
            </a:r>
          </a:p>
        </p:txBody>
      </p:sp>
      <p:sp>
        <p:nvSpPr>
          <p:cNvPr id="12" name="Textplatzhalter 8">
            <a:extLst>
              <a:ext uri="{FF2B5EF4-FFF2-40B4-BE49-F238E27FC236}">
                <a16:creationId xmlns:a16="http://schemas.microsoft.com/office/drawing/2014/main" id="{AB9A186C-679D-438B-04CB-003052B11225}"/>
              </a:ext>
            </a:extLst>
          </p:cNvPr>
          <p:cNvSpPr>
            <a:spLocks noGrp="1"/>
          </p:cNvSpPr>
          <p:nvPr>
            <p:ph type="body" sz="quarter" idx="45" hasCustomPrompt="1"/>
          </p:nvPr>
        </p:nvSpPr>
        <p:spPr bwMode="gray">
          <a:xfrm>
            <a:off x="7248624" y="2529314"/>
            <a:ext cx="4464000" cy="864000"/>
          </a:xfrm>
        </p:spPr>
        <p:txBody>
          <a:bodyPr/>
          <a:lstStyle>
            <a:lvl1pPr marL="0" indent="0">
              <a:spcAft>
                <a:spcPts val="0"/>
              </a:spcAft>
              <a:buFontTx/>
              <a:buNone/>
              <a:defRPr sz="1600" b="1">
                <a:solidFill>
                  <a:schemeClr val="bg1"/>
                </a:solidFill>
              </a:defRPr>
            </a:lvl1pPr>
            <a:lvl2pPr marL="0" indent="0">
              <a:spcAft>
                <a:spcPts val="0"/>
              </a:spcAft>
              <a:buFontTx/>
              <a:buNone/>
              <a:defRPr sz="1600">
                <a:solidFill>
                  <a:schemeClr val="bg1"/>
                </a:solidFill>
              </a:defRPr>
            </a:lvl2pPr>
            <a:lvl3pPr marL="0" indent="0">
              <a:spcAft>
                <a:spcPts val="0"/>
              </a:spcAft>
              <a:buFontTx/>
              <a:buNone/>
              <a:defRPr sz="1600">
                <a:solidFill>
                  <a:schemeClr val="bg1"/>
                </a:solidFill>
              </a:defRPr>
            </a:lvl3pPr>
            <a:lvl4pPr marL="0" indent="0">
              <a:spcAft>
                <a:spcPts val="0"/>
              </a:spcAft>
              <a:buFontTx/>
              <a:buNone/>
              <a:defRPr sz="1600">
                <a:solidFill>
                  <a:schemeClr val="bg1"/>
                </a:solidFill>
              </a:defRPr>
            </a:lvl4pPr>
            <a:lvl5pPr marL="0" indent="0">
              <a:spcAft>
                <a:spcPts val="0"/>
              </a:spcAft>
              <a:buFontTx/>
              <a:buNone/>
              <a:defRPr sz="1600">
                <a:solidFill>
                  <a:schemeClr val="bg1"/>
                </a:solidFill>
              </a:defRPr>
            </a:lvl5pPr>
            <a:lvl6pPr marL="0" indent="0">
              <a:spcAft>
                <a:spcPts val="0"/>
              </a:spcAft>
              <a:buFontTx/>
              <a:buNone/>
              <a:defRPr sz="1600">
                <a:solidFill>
                  <a:schemeClr val="bg1"/>
                </a:solidFill>
              </a:defRPr>
            </a:lvl6pPr>
            <a:lvl7pPr marL="0" indent="0">
              <a:spcAft>
                <a:spcPts val="0"/>
              </a:spcAft>
              <a:buFontTx/>
              <a:buNone/>
              <a:defRPr sz="1600">
                <a:solidFill>
                  <a:schemeClr val="bg1"/>
                </a:solidFill>
              </a:defRPr>
            </a:lvl7pPr>
            <a:lvl8pPr marL="0" indent="0">
              <a:spcAft>
                <a:spcPts val="0"/>
              </a:spcAft>
              <a:buFontTx/>
              <a:buNone/>
              <a:defRPr sz="1600">
                <a:solidFill>
                  <a:schemeClr val="bg1"/>
                </a:solidFill>
              </a:defRPr>
            </a:lvl8pPr>
            <a:lvl9pPr marL="0" indent="0">
              <a:spcAft>
                <a:spcPts val="0"/>
              </a:spcAft>
              <a:buFontTx/>
              <a:buNone/>
              <a:defRPr sz="1600">
                <a:solidFill>
                  <a:schemeClr val="bg1"/>
                </a:solidFill>
              </a:defRPr>
            </a:lvl9pPr>
          </a:lstStyle>
          <a:p>
            <a:pPr lvl="0"/>
            <a:r>
              <a:rPr lang="en-US"/>
              <a:t>First level</a:t>
            </a:r>
          </a:p>
          <a:p>
            <a:pPr lvl="1"/>
            <a:r>
              <a:rPr lang="en-US"/>
              <a:t>Second level</a:t>
            </a:r>
          </a:p>
        </p:txBody>
      </p:sp>
      <p:sp>
        <p:nvSpPr>
          <p:cNvPr id="13" name="Textplatzhalter 8">
            <a:extLst>
              <a:ext uri="{FF2B5EF4-FFF2-40B4-BE49-F238E27FC236}">
                <a16:creationId xmlns:a16="http://schemas.microsoft.com/office/drawing/2014/main" id="{5442791C-C3FF-9B10-DCFF-2C95FAD1ACA5}"/>
              </a:ext>
            </a:extLst>
          </p:cNvPr>
          <p:cNvSpPr>
            <a:spLocks noGrp="1"/>
          </p:cNvSpPr>
          <p:nvPr>
            <p:ph type="body" sz="quarter" idx="46" hasCustomPrompt="1"/>
          </p:nvPr>
        </p:nvSpPr>
        <p:spPr bwMode="gray">
          <a:xfrm>
            <a:off x="7248624" y="3645279"/>
            <a:ext cx="4464000" cy="864000"/>
          </a:xfrm>
        </p:spPr>
        <p:txBody>
          <a:bodyPr/>
          <a:lstStyle>
            <a:lvl1pPr marL="0" indent="0">
              <a:spcAft>
                <a:spcPts val="0"/>
              </a:spcAft>
              <a:buFontTx/>
              <a:buNone/>
              <a:defRPr sz="1600" b="1">
                <a:solidFill>
                  <a:schemeClr val="bg1"/>
                </a:solidFill>
              </a:defRPr>
            </a:lvl1pPr>
            <a:lvl2pPr marL="0" indent="0">
              <a:spcAft>
                <a:spcPts val="0"/>
              </a:spcAft>
              <a:buFontTx/>
              <a:buNone/>
              <a:defRPr sz="1600">
                <a:solidFill>
                  <a:schemeClr val="bg1"/>
                </a:solidFill>
              </a:defRPr>
            </a:lvl2pPr>
            <a:lvl3pPr marL="0" indent="0">
              <a:spcAft>
                <a:spcPts val="0"/>
              </a:spcAft>
              <a:buFontTx/>
              <a:buNone/>
              <a:defRPr sz="1600">
                <a:solidFill>
                  <a:schemeClr val="bg1"/>
                </a:solidFill>
              </a:defRPr>
            </a:lvl3pPr>
            <a:lvl4pPr marL="0" indent="0">
              <a:spcAft>
                <a:spcPts val="0"/>
              </a:spcAft>
              <a:buFontTx/>
              <a:buNone/>
              <a:defRPr sz="1600">
                <a:solidFill>
                  <a:schemeClr val="bg1"/>
                </a:solidFill>
              </a:defRPr>
            </a:lvl4pPr>
            <a:lvl5pPr marL="0" indent="0">
              <a:spcAft>
                <a:spcPts val="0"/>
              </a:spcAft>
              <a:buFontTx/>
              <a:buNone/>
              <a:defRPr sz="1600">
                <a:solidFill>
                  <a:schemeClr val="bg1"/>
                </a:solidFill>
              </a:defRPr>
            </a:lvl5pPr>
            <a:lvl6pPr marL="0" indent="0">
              <a:spcAft>
                <a:spcPts val="0"/>
              </a:spcAft>
              <a:buFontTx/>
              <a:buNone/>
              <a:defRPr sz="1600">
                <a:solidFill>
                  <a:schemeClr val="bg1"/>
                </a:solidFill>
              </a:defRPr>
            </a:lvl6pPr>
            <a:lvl7pPr marL="0" indent="0">
              <a:spcAft>
                <a:spcPts val="0"/>
              </a:spcAft>
              <a:buFontTx/>
              <a:buNone/>
              <a:defRPr sz="1600">
                <a:solidFill>
                  <a:schemeClr val="bg1"/>
                </a:solidFill>
              </a:defRPr>
            </a:lvl7pPr>
            <a:lvl8pPr marL="0" indent="0">
              <a:spcAft>
                <a:spcPts val="0"/>
              </a:spcAft>
              <a:buFontTx/>
              <a:buNone/>
              <a:defRPr sz="1600">
                <a:solidFill>
                  <a:schemeClr val="bg1"/>
                </a:solidFill>
              </a:defRPr>
            </a:lvl8pPr>
            <a:lvl9pPr marL="0" indent="0">
              <a:spcAft>
                <a:spcPts val="0"/>
              </a:spcAft>
              <a:buFontTx/>
              <a:buNone/>
              <a:defRPr sz="1600">
                <a:solidFill>
                  <a:schemeClr val="bg1"/>
                </a:solidFill>
              </a:defRPr>
            </a:lvl9pPr>
          </a:lstStyle>
          <a:p>
            <a:pPr lvl="0"/>
            <a:r>
              <a:rPr lang="en-US"/>
              <a:t>First level</a:t>
            </a:r>
          </a:p>
          <a:p>
            <a:pPr lvl="1"/>
            <a:r>
              <a:rPr lang="en-US"/>
              <a:t>Second level</a:t>
            </a:r>
          </a:p>
        </p:txBody>
      </p:sp>
      <p:sp>
        <p:nvSpPr>
          <p:cNvPr id="14" name="Textplatzhalter 8">
            <a:extLst>
              <a:ext uri="{FF2B5EF4-FFF2-40B4-BE49-F238E27FC236}">
                <a16:creationId xmlns:a16="http://schemas.microsoft.com/office/drawing/2014/main" id="{0EB776AE-0143-C85F-03FB-98448F3729D0}"/>
              </a:ext>
            </a:extLst>
          </p:cNvPr>
          <p:cNvSpPr>
            <a:spLocks noGrp="1"/>
          </p:cNvSpPr>
          <p:nvPr>
            <p:ph type="body" sz="quarter" idx="47" hasCustomPrompt="1"/>
          </p:nvPr>
        </p:nvSpPr>
        <p:spPr bwMode="gray">
          <a:xfrm>
            <a:off x="7248624" y="4761244"/>
            <a:ext cx="4464000" cy="864000"/>
          </a:xfrm>
        </p:spPr>
        <p:txBody>
          <a:bodyPr/>
          <a:lstStyle>
            <a:lvl1pPr marL="0" indent="0">
              <a:spcAft>
                <a:spcPts val="0"/>
              </a:spcAft>
              <a:buFontTx/>
              <a:buNone/>
              <a:defRPr sz="1600" b="1">
                <a:solidFill>
                  <a:schemeClr val="bg1"/>
                </a:solidFill>
              </a:defRPr>
            </a:lvl1pPr>
            <a:lvl2pPr marL="0" indent="0">
              <a:spcAft>
                <a:spcPts val="0"/>
              </a:spcAft>
              <a:buFontTx/>
              <a:buNone/>
              <a:defRPr sz="1600">
                <a:solidFill>
                  <a:schemeClr val="bg1"/>
                </a:solidFill>
              </a:defRPr>
            </a:lvl2pPr>
            <a:lvl3pPr marL="0" indent="0">
              <a:spcAft>
                <a:spcPts val="0"/>
              </a:spcAft>
              <a:buFontTx/>
              <a:buNone/>
              <a:defRPr sz="1600">
                <a:solidFill>
                  <a:schemeClr val="bg1"/>
                </a:solidFill>
              </a:defRPr>
            </a:lvl3pPr>
            <a:lvl4pPr marL="0" indent="0">
              <a:spcAft>
                <a:spcPts val="0"/>
              </a:spcAft>
              <a:buFontTx/>
              <a:buNone/>
              <a:defRPr sz="1600">
                <a:solidFill>
                  <a:schemeClr val="bg1"/>
                </a:solidFill>
              </a:defRPr>
            </a:lvl4pPr>
            <a:lvl5pPr marL="0" indent="0">
              <a:spcAft>
                <a:spcPts val="0"/>
              </a:spcAft>
              <a:buFontTx/>
              <a:buNone/>
              <a:defRPr sz="1600">
                <a:solidFill>
                  <a:schemeClr val="bg1"/>
                </a:solidFill>
              </a:defRPr>
            </a:lvl5pPr>
            <a:lvl6pPr marL="0" indent="0">
              <a:spcAft>
                <a:spcPts val="0"/>
              </a:spcAft>
              <a:buFontTx/>
              <a:buNone/>
              <a:defRPr sz="1600">
                <a:solidFill>
                  <a:schemeClr val="bg1"/>
                </a:solidFill>
              </a:defRPr>
            </a:lvl6pPr>
            <a:lvl7pPr marL="0" indent="0">
              <a:spcAft>
                <a:spcPts val="0"/>
              </a:spcAft>
              <a:buFontTx/>
              <a:buNone/>
              <a:defRPr sz="1600">
                <a:solidFill>
                  <a:schemeClr val="bg1"/>
                </a:solidFill>
              </a:defRPr>
            </a:lvl7pPr>
            <a:lvl8pPr marL="0" indent="0">
              <a:spcAft>
                <a:spcPts val="0"/>
              </a:spcAft>
              <a:buFontTx/>
              <a:buNone/>
              <a:defRPr sz="1600">
                <a:solidFill>
                  <a:schemeClr val="bg1"/>
                </a:solidFill>
              </a:defRPr>
            </a:lvl8pPr>
            <a:lvl9pPr marL="0" indent="0">
              <a:spcAft>
                <a:spcPts val="0"/>
              </a:spcAft>
              <a:buFontTx/>
              <a:buNone/>
              <a:defRPr sz="1600">
                <a:solidFill>
                  <a:schemeClr val="bg1"/>
                </a:solidFill>
              </a:defRPr>
            </a:lvl9pPr>
          </a:lstStyle>
          <a:p>
            <a:pPr lvl="0"/>
            <a:r>
              <a:rPr lang="en-US"/>
              <a:t>First level</a:t>
            </a:r>
          </a:p>
          <a:p>
            <a:pPr lvl="1"/>
            <a:r>
              <a:rPr lang="en-US"/>
              <a:t>Second level</a:t>
            </a:r>
          </a:p>
        </p:txBody>
      </p:sp>
      <p:pic>
        <p:nvPicPr>
          <p:cNvPr id="4" name="Grafik 3">
            <a:extLst>
              <a:ext uri="{FF2B5EF4-FFF2-40B4-BE49-F238E27FC236}">
                <a16:creationId xmlns:a16="http://schemas.microsoft.com/office/drawing/2014/main" id="{6FF19CC3-3A21-2383-F22A-797AA780005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gray">
          <a:xfrm>
            <a:off x="479424" y="6165000"/>
            <a:ext cx="1234800" cy="372727"/>
          </a:xfrm>
          <a:prstGeom prst="rect">
            <a:avLst/>
          </a:prstGeom>
        </p:spPr>
      </p:pic>
    </p:spTree>
    <p:extLst>
      <p:ext uri="{BB962C8B-B14F-4D97-AF65-F5344CB8AC3E}">
        <p14:creationId xmlns:p14="http://schemas.microsoft.com/office/powerpoint/2010/main" val="3265282190"/>
      </p:ext>
    </p:extLst>
  </p:cSld>
  <p:clrMapOvr>
    <a:masterClrMapping/>
  </p:clrMapOvr>
  <p:extLst>
    <p:ext uri="{DCECCB84-F9BA-43D5-87BE-67443E8EF086}">
      <p15:sldGuideLst xmlns:p15="http://schemas.microsoft.com/office/powerpoint/2012/main">
        <p15:guide id="3" pos="3749">
          <p15:clr>
            <a:srgbClr val="FBAE40"/>
          </p15:clr>
        </p15:guide>
        <p15:guide id="5" pos="393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genda alternative">
    <p:bg bwMode="blackWhite">
      <p:bgPr>
        <a:solidFill>
          <a:schemeClr val="bg2"/>
        </a:solidFill>
        <a:effectLst/>
      </p:bgPr>
    </p:bg>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21F75BC8-F612-2B70-B801-672E4369F889}"/>
              </a:ext>
            </a:extLst>
          </p:cNvPr>
          <p:cNvSpPr>
            <a:spLocks noGrp="1"/>
          </p:cNvSpPr>
          <p:nvPr>
            <p:ph type="title" hasCustomPrompt="1"/>
          </p:nvPr>
        </p:nvSpPr>
        <p:spPr bwMode="gray"/>
        <p:txBody>
          <a:bodyPr/>
          <a:lstStyle>
            <a:lvl1pPr>
              <a:defRPr>
                <a:solidFill>
                  <a:schemeClr val="tx2"/>
                </a:solidFill>
              </a:defRPr>
            </a:lvl1pPr>
          </a:lstStyle>
          <a:p>
            <a:r>
              <a:rPr lang="en-US"/>
              <a:t>Add agenda title</a:t>
            </a:r>
          </a:p>
        </p:txBody>
      </p:sp>
      <p:sp>
        <p:nvSpPr>
          <p:cNvPr id="6" name="Fußzeilenplatzhalter 5">
            <a:extLst>
              <a:ext uri="{FF2B5EF4-FFF2-40B4-BE49-F238E27FC236}">
                <a16:creationId xmlns:a16="http://schemas.microsoft.com/office/drawing/2014/main" id="{BA817014-5BFC-469F-98F9-387F1D269363}"/>
              </a:ext>
            </a:extLst>
          </p:cNvPr>
          <p:cNvSpPr>
            <a:spLocks noGrp="1"/>
          </p:cNvSpPr>
          <p:nvPr>
            <p:ph type="ftr" sz="quarter" idx="16"/>
          </p:nvPr>
        </p:nvSpPr>
        <p:spPr bwMode="gray"/>
        <p:txBody>
          <a:bodyPr/>
          <a:lstStyle>
            <a:lvl1pPr>
              <a:defRPr>
                <a:solidFill>
                  <a:schemeClr val="bg1"/>
                </a:solidFill>
              </a:defRPr>
            </a:lvl1pPr>
          </a:lstStyle>
          <a:p>
            <a:r>
              <a:rPr lang="en-US"/>
              <a:t>ONLY FOR INTERNAL USE</a:t>
            </a:r>
          </a:p>
        </p:txBody>
      </p:sp>
      <p:sp>
        <p:nvSpPr>
          <p:cNvPr id="7" name="Foliennummernplatzhalter 6">
            <a:extLst>
              <a:ext uri="{FF2B5EF4-FFF2-40B4-BE49-F238E27FC236}">
                <a16:creationId xmlns:a16="http://schemas.microsoft.com/office/drawing/2014/main" id="{BF4CBD4C-0F49-F57C-9B27-DEC864627EEC}"/>
              </a:ext>
            </a:extLst>
          </p:cNvPr>
          <p:cNvSpPr>
            <a:spLocks noGrp="1"/>
          </p:cNvSpPr>
          <p:nvPr>
            <p:ph type="sldNum" sz="quarter" idx="17"/>
          </p:nvPr>
        </p:nvSpPr>
        <p:spPr bwMode="gray"/>
        <p:txBody>
          <a:bodyPr/>
          <a:lstStyle>
            <a:lvl1pPr>
              <a:defRPr>
                <a:solidFill>
                  <a:schemeClr val="bg1"/>
                </a:solidFill>
              </a:defRPr>
            </a:lvl1pPr>
          </a:lstStyle>
          <a:p>
            <a:fld id="{8FF9B0DE-3FEB-4AA0-B465-B80EF7C1333D}" type="slidenum">
              <a:rPr lang="en-US" smtClean="0"/>
              <a:pPr/>
              <a:t>‹#›</a:t>
            </a:fld>
            <a:endParaRPr lang="en-US"/>
          </a:p>
        </p:txBody>
      </p:sp>
      <p:sp>
        <p:nvSpPr>
          <p:cNvPr id="15" name="Textplatzhalter 8">
            <a:extLst>
              <a:ext uri="{FF2B5EF4-FFF2-40B4-BE49-F238E27FC236}">
                <a16:creationId xmlns:a16="http://schemas.microsoft.com/office/drawing/2014/main" id="{4C4A6E80-CB53-4D72-1B7B-3500815C4B7B}"/>
              </a:ext>
            </a:extLst>
          </p:cNvPr>
          <p:cNvSpPr>
            <a:spLocks noGrp="1"/>
          </p:cNvSpPr>
          <p:nvPr>
            <p:ph type="body" sz="quarter" idx="48" hasCustomPrompt="1"/>
          </p:nvPr>
        </p:nvSpPr>
        <p:spPr bwMode="white">
          <a:xfrm>
            <a:off x="479480" y="1412776"/>
            <a:ext cx="792000" cy="540000"/>
          </a:xfrm>
          <a:solidFill>
            <a:schemeClr val="bg2"/>
          </a:solidFill>
          <a:effectLst/>
        </p:spPr>
        <p:txBody>
          <a:bodyPr wrap="none" rIns="0" bIns="72000" anchor="ctr" anchorCtr="0"/>
          <a:lstStyle>
            <a:lvl1pPr marL="0" indent="0" algn="l">
              <a:buFontTx/>
              <a:buNone/>
              <a:defRPr sz="4400" b="1">
                <a:solidFill>
                  <a:schemeClr val="tx2"/>
                </a:solidFill>
                <a:latin typeface="+mj-lt"/>
              </a:defRPr>
            </a:lvl1pPr>
            <a:lvl2pPr marL="0" indent="0">
              <a:buFontTx/>
              <a:buNone/>
              <a:defRPr sz="4400" b="1">
                <a:solidFill>
                  <a:schemeClr val="tx2"/>
                </a:solidFill>
                <a:latin typeface="+mj-lt"/>
              </a:defRPr>
            </a:lvl2pPr>
            <a:lvl3pPr marL="0" indent="0">
              <a:buFontTx/>
              <a:buNone/>
              <a:defRPr sz="4400" b="1">
                <a:solidFill>
                  <a:schemeClr val="tx2"/>
                </a:solidFill>
                <a:latin typeface="+mj-lt"/>
              </a:defRPr>
            </a:lvl3pPr>
            <a:lvl4pPr marL="0" indent="0">
              <a:buFontTx/>
              <a:buNone/>
              <a:defRPr sz="4400" b="1">
                <a:solidFill>
                  <a:schemeClr val="tx2"/>
                </a:solidFill>
                <a:latin typeface="+mj-lt"/>
              </a:defRPr>
            </a:lvl4pPr>
            <a:lvl5pPr marL="0" indent="0">
              <a:buFontTx/>
              <a:buNone/>
              <a:defRPr sz="4400" b="1">
                <a:solidFill>
                  <a:schemeClr val="tx2"/>
                </a:solidFill>
                <a:latin typeface="+mj-lt"/>
              </a:defRPr>
            </a:lvl5pPr>
            <a:lvl6pPr marL="0" indent="0">
              <a:buFontTx/>
              <a:buNone/>
              <a:defRPr sz="4400" b="1">
                <a:solidFill>
                  <a:schemeClr val="tx2"/>
                </a:solidFill>
                <a:latin typeface="+mj-lt"/>
              </a:defRPr>
            </a:lvl6pPr>
            <a:lvl7pPr marL="0" indent="0">
              <a:buFontTx/>
              <a:buNone/>
              <a:defRPr sz="4400" b="1">
                <a:solidFill>
                  <a:schemeClr val="tx2"/>
                </a:solidFill>
                <a:latin typeface="+mj-lt"/>
              </a:defRPr>
            </a:lvl7pPr>
            <a:lvl8pPr marL="0" indent="0">
              <a:buFontTx/>
              <a:buNone/>
              <a:defRPr sz="4400" b="1">
                <a:solidFill>
                  <a:schemeClr val="tx2"/>
                </a:solidFill>
                <a:latin typeface="+mj-lt"/>
              </a:defRPr>
            </a:lvl8pPr>
            <a:lvl9pPr marL="0" indent="0">
              <a:buFontTx/>
              <a:buNone/>
              <a:defRPr sz="4400" b="1">
                <a:solidFill>
                  <a:schemeClr val="tx2"/>
                </a:solidFill>
                <a:latin typeface="+mj-lt"/>
              </a:defRPr>
            </a:lvl9pPr>
          </a:lstStyle>
          <a:p>
            <a:pPr lvl="0"/>
            <a:r>
              <a:rPr lang="en-US"/>
              <a:t>00</a:t>
            </a:r>
          </a:p>
        </p:txBody>
      </p:sp>
      <p:sp>
        <p:nvSpPr>
          <p:cNvPr id="9" name="Textplatzhalter 8">
            <a:extLst>
              <a:ext uri="{FF2B5EF4-FFF2-40B4-BE49-F238E27FC236}">
                <a16:creationId xmlns:a16="http://schemas.microsoft.com/office/drawing/2014/main" id="{7E03331E-BAE6-FE9A-0655-4888C3038D4F}"/>
              </a:ext>
            </a:extLst>
          </p:cNvPr>
          <p:cNvSpPr>
            <a:spLocks noGrp="1"/>
          </p:cNvSpPr>
          <p:nvPr>
            <p:ph type="body" sz="quarter" idx="18" hasCustomPrompt="1"/>
          </p:nvPr>
        </p:nvSpPr>
        <p:spPr bwMode="gray">
          <a:xfrm>
            <a:off x="1485714" y="1412776"/>
            <a:ext cx="4464000" cy="864000"/>
          </a:xfrm>
        </p:spPr>
        <p:txBody>
          <a:bodyPr/>
          <a:lstStyle>
            <a:lvl1pPr marL="0" indent="0">
              <a:spcAft>
                <a:spcPts val="0"/>
              </a:spcAft>
              <a:buFontTx/>
              <a:buNone/>
              <a:defRPr sz="1600" b="1">
                <a:solidFill>
                  <a:schemeClr val="bg1"/>
                </a:solidFill>
              </a:defRPr>
            </a:lvl1pPr>
            <a:lvl2pPr marL="0" indent="0">
              <a:spcAft>
                <a:spcPts val="0"/>
              </a:spcAft>
              <a:buFontTx/>
              <a:buNone/>
              <a:defRPr sz="1600">
                <a:solidFill>
                  <a:schemeClr val="bg1"/>
                </a:solidFill>
              </a:defRPr>
            </a:lvl2pPr>
            <a:lvl3pPr marL="0" indent="0">
              <a:spcAft>
                <a:spcPts val="0"/>
              </a:spcAft>
              <a:buFontTx/>
              <a:buNone/>
              <a:defRPr sz="1600">
                <a:solidFill>
                  <a:schemeClr val="bg1"/>
                </a:solidFill>
              </a:defRPr>
            </a:lvl3pPr>
            <a:lvl4pPr marL="0" indent="0">
              <a:spcAft>
                <a:spcPts val="0"/>
              </a:spcAft>
              <a:buFontTx/>
              <a:buNone/>
              <a:defRPr sz="1600">
                <a:solidFill>
                  <a:schemeClr val="bg1"/>
                </a:solidFill>
              </a:defRPr>
            </a:lvl4pPr>
            <a:lvl5pPr marL="0" indent="0">
              <a:spcAft>
                <a:spcPts val="0"/>
              </a:spcAft>
              <a:buFontTx/>
              <a:buNone/>
              <a:defRPr sz="1600">
                <a:solidFill>
                  <a:schemeClr val="bg1"/>
                </a:solidFill>
              </a:defRPr>
            </a:lvl5pPr>
            <a:lvl6pPr marL="0" indent="0">
              <a:spcAft>
                <a:spcPts val="0"/>
              </a:spcAft>
              <a:buFontTx/>
              <a:buNone/>
              <a:defRPr sz="1600">
                <a:solidFill>
                  <a:schemeClr val="bg1"/>
                </a:solidFill>
              </a:defRPr>
            </a:lvl6pPr>
            <a:lvl7pPr marL="0" indent="0">
              <a:spcAft>
                <a:spcPts val="0"/>
              </a:spcAft>
              <a:buFontTx/>
              <a:buNone/>
              <a:defRPr sz="1600">
                <a:solidFill>
                  <a:schemeClr val="bg1"/>
                </a:solidFill>
              </a:defRPr>
            </a:lvl7pPr>
            <a:lvl8pPr marL="0" indent="0">
              <a:spcAft>
                <a:spcPts val="0"/>
              </a:spcAft>
              <a:buFontTx/>
              <a:buNone/>
              <a:defRPr sz="1600">
                <a:solidFill>
                  <a:schemeClr val="bg1"/>
                </a:solidFill>
              </a:defRPr>
            </a:lvl8pPr>
            <a:lvl9pPr marL="0" indent="0">
              <a:spcAft>
                <a:spcPts val="0"/>
              </a:spcAft>
              <a:buFontTx/>
              <a:buNone/>
              <a:defRPr sz="1600">
                <a:solidFill>
                  <a:schemeClr val="bg1"/>
                </a:solidFill>
              </a:defRPr>
            </a:lvl9pPr>
          </a:lstStyle>
          <a:p>
            <a:pPr lvl="0"/>
            <a:r>
              <a:rPr lang="en-US"/>
              <a:t>First level</a:t>
            </a:r>
          </a:p>
          <a:p>
            <a:pPr lvl="1"/>
            <a:r>
              <a:rPr lang="en-US"/>
              <a:t>Second level</a:t>
            </a:r>
          </a:p>
        </p:txBody>
      </p:sp>
      <p:sp>
        <p:nvSpPr>
          <p:cNvPr id="26" name="Textplatzhalter 8">
            <a:extLst>
              <a:ext uri="{FF2B5EF4-FFF2-40B4-BE49-F238E27FC236}">
                <a16:creationId xmlns:a16="http://schemas.microsoft.com/office/drawing/2014/main" id="{54A84130-BB18-0BA4-1EE9-823C0DB98D2B}"/>
              </a:ext>
            </a:extLst>
          </p:cNvPr>
          <p:cNvSpPr>
            <a:spLocks noGrp="1"/>
          </p:cNvSpPr>
          <p:nvPr>
            <p:ph type="body" sz="quarter" idx="30" hasCustomPrompt="1"/>
          </p:nvPr>
        </p:nvSpPr>
        <p:spPr bwMode="white">
          <a:xfrm>
            <a:off x="479480" y="2529950"/>
            <a:ext cx="792000" cy="540000"/>
          </a:xfrm>
          <a:solidFill>
            <a:schemeClr val="bg2"/>
          </a:solidFill>
          <a:effectLst/>
        </p:spPr>
        <p:txBody>
          <a:bodyPr wrap="none" rIns="0" bIns="72000" anchor="ctr" anchorCtr="0"/>
          <a:lstStyle>
            <a:lvl1pPr marL="0" indent="0" algn="l">
              <a:buFontTx/>
              <a:buNone/>
              <a:defRPr sz="4400" b="1">
                <a:solidFill>
                  <a:schemeClr val="tx2"/>
                </a:solidFill>
                <a:latin typeface="+mj-lt"/>
              </a:defRPr>
            </a:lvl1pPr>
            <a:lvl2pPr marL="0" indent="0">
              <a:buFontTx/>
              <a:buNone/>
              <a:defRPr sz="4400" b="1">
                <a:solidFill>
                  <a:schemeClr val="tx2"/>
                </a:solidFill>
                <a:latin typeface="+mj-lt"/>
              </a:defRPr>
            </a:lvl2pPr>
            <a:lvl3pPr marL="0" indent="0">
              <a:buFontTx/>
              <a:buNone/>
              <a:defRPr sz="4400" b="1">
                <a:solidFill>
                  <a:schemeClr val="tx2"/>
                </a:solidFill>
                <a:latin typeface="+mj-lt"/>
              </a:defRPr>
            </a:lvl3pPr>
            <a:lvl4pPr marL="0" indent="0">
              <a:buFontTx/>
              <a:buNone/>
              <a:defRPr sz="4400" b="1">
                <a:solidFill>
                  <a:schemeClr val="tx2"/>
                </a:solidFill>
                <a:latin typeface="+mj-lt"/>
              </a:defRPr>
            </a:lvl4pPr>
            <a:lvl5pPr marL="0" indent="0">
              <a:buFontTx/>
              <a:buNone/>
              <a:defRPr sz="4400" b="1">
                <a:solidFill>
                  <a:schemeClr val="tx2"/>
                </a:solidFill>
                <a:latin typeface="+mj-lt"/>
              </a:defRPr>
            </a:lvl5pPr>
            <a:lvl6pPr marL="0" indent="0">
              <a:buFontTx/>
              <a:buNone/>
              <a:defRPr sz="4400" b="1">
                <a:solidFill>
                  <a:schemeClr val="tx2"/>
                </a:solidFill>
                <a:latin typeface="+mj-lt"/>
              </a:defRPr>
            </a:lvl6pPr>
            <a:lvl7pPr marL="0" indent="0">
              <a:buFontTx/>
              <a:buNone/>
              <a:defRPr sz="4400" b="1">
                <a:solidFill>
                  <a:schemeClr val="tx2"/>
                </a:solidFill>
                <a:latin typeface="+mj-lt"/>
              </a:defRPr>
            </a:lvl7pPr>
            <a:lvl8pPr marL="0" indent="0">
              <a:buFontTx/>
              <a:buNone/>
              <a:defRPr sz="4400" b="1">
                <a:solidFill>
                  <a:schemeClr val="tx2"/>
                </a:solidFill>
                <a:latin typeface="+mj-lt"/>
              </a:defRPr>
            </a:lvl8pPr>
            <a:lvl9pPr marL="0" indent="0">
              <a:buFontTx/>
              <a:buNone/>
              <a:defRPr sz="4400" b="1">
                <a:solidFill>
                  <a:schemeClr val="tx2"/>
                </a:solidFill>
                <a:latin typeface="+mj-lt"/>
              </a:defRPr>
            </a:lvl9pPr>
          </a:lstStyle>
          <a:p>
            <a:pPr lvl="0"/>
            <a:r>
              <a:rPr lang="en-US"/>
              <a:t>00</a:t>
            </a:r>
          </a:p>
        </p:txBody>
      </p:sp>
      <p:sp>
        <p:nvSpPr>
          <p:cNvPr id="27" name="Textplatzhalter 8">
            <a:extLst>
              <a:ext uri="{FF2B5EF4-FFF2-40B4-BE49-F238E27FC236}">
                <a16:creationId xmlns:a16="http://schemas.microsoft.com/office/drawing/2014/main" id="{208F9C79-09A7-4EEA-9FFB-C9B3089CC82C}"/>
              </a:ext>
            </a:extLst>
          </p:cNvPr>
          <p:cNvSpPr>
            <a:spLocks noGrp="1"/>
          </p:cNvSpPr>
          <p:nvPr>
            <p:ph type="body" sz="quarter" idx="31" hasCustomPrompt="1"/>
          </p:nvPr>
        </p:nvSpPr>
        <p:spPr bwMode="white">
          <a:xfrm>
            <a:off x="479376" y="3646074"/>
            <a:ext cx="792000" cy="540000"/>
          </a:xfrm>
          <a:solidFill>
            <a:schemeClr val="bg2"/>
          </a:solidFill>
          <a:effectLst/>
        </p:spPr>
        <p:txBody>
          <a:bodyPr wrap="none" rIns="0" bIns="72000" anchor="ctr" anchorCtr="0"/>
          <a:lstStyle>
            <a:lvl1pPr marL="0" indent="0" algn="l">
              <a:buFontTx/>
              <a:buNone/>
              <a:defRPr sz="4400" b="1">
                <a:solidFill>
                  <a:schemeClr val="tx2"/>
                </a:solidFill>
                <a:latin typeface="+mj-lt"/>
              </a:defRPr>
            </a:lvl1pPr>
            <a:lvl2pPr marL="0" indent="0">
              <a:buFontTx/>
              <a:buNone/>
              <a:defRPr sz="4400" b="1">
                <a:solidFill>
                  <a:schemeClr val="tx2"/>
                </a:solidFill>
                <a:latin typeface="+mj-lt"/>
              </a:defRPr>
            </a:lvl2pPr>
            <a:lvl3pPr marL="0" indent="0">
              <a:buFontTx/>
              <a:buNone/>
              <a:defRPr sz="4400" b="1">
                <a:solidFill>
                  <a:schemeClr val="tx2"/>
                </a:solidFill>
                <a:latin typeface="+mj-lt"/>
              </a:defRPr>
            </a:lvl3pPr>
            <a:lvl4pPr marL="0" indent="0">
              <a:buFontTx/>
              <a:buNone/>
              <a:defRPr sz="4400" b="1">
                <a:solidFill>
                  <a:schemeClr val="tx2"/>
                </a:solidFill>
                <a:latin typeface="+mj-lt"/>
              </a:defRPr>
            </a:lvl4pPr>
            <a:lvl5pPr marL="0" indent="0">
              <a:buFontTx/>
              <a:buNone/>
              <a:defRPr sz="4400" b="1">
                <a:solidFill>
                  <a:schemeClr val="tx2"/>
                </a:solidFill>
                <a:latin typeface="+mj-lt"/>
              </a:defRPr>
            </a:lvl5pPr>
            <a:lvl6pPr marL="0" indent="0">
              <a:buFontTx/>
              <a:buNone/>
              <a:defRPr sz="4400" b="1">
                <a:solidFill>
                  <a:schemeClr val="tx2"/>
                </a:solidFill>
                <a:latin typeface="+mj-lt"/>
              </a:defRPr>
            </a:lvl6pPr>
            <a:lvl7pPr marL="0" indent="0">
              <a:buFontTx/>
              <a:buNone/>
              <a:defRPr sz="4400" b="1">
                <a:solidFill>
                  <a:schemeClr val="tx2"/>
                </a:solidFill>
                <a:latin typeface="+mj-lt"/>
              </a:defRPr>
            </a:lvl7pPr>
            <a:lvl8pPr marL="0" indent="0">
              <a:buFontTx/>
              <a:buNone/>
              <a:defRPr sz="4400" b="1">
                <a:solidFill>
                  <a:schemeClr val="tx2"/>
                </a:solidFill>
                <a:latin typeface="+mj-lt"/>
              </a:defRPr>
            </a:lvl8pPr>
            <a:lvl9pPr marL="0" indent="0">
              <a:buFontTx/>
              <a:buNone/>
              <a:defRPr sz="4400" b="1">
                <a:solidFill>
                  <a:schemeClr val="tx2"/>
                </a:solidFill>
                <a:latin typeface="+mj-lt"/>
              </a:defRPr>
            </a:lvl9pPr>
          </a:lstStyle>
          <a:p>
            <a:pPr lvl="0"/>
            <a:r>
              <a:rPr lang="en-US"/>
              <a:t>00</a:t>
            </a:r>
          </a:p>
        </p:txBody>
      </p:sp>
      <p:sp>
        <p:nvSpPr>
          <p:cNvPr id="28" name="Textplatzhalter 8">
            <a:extLst>
              <a:ext uri="{FF2B5EF4-FFF2-40B4-BE49-F238E27FC236}">
                <a16:creationId xmlns:a16="http://schemas.microsoft.com/office/drawing/2014/main" id="{07B81727-F8CD-3444-26FB-0954D4A41441}"/>
              </a:ext>
            </a:extLst>
          </p:cNvPr>
          <p:cNvSpPr>
            <a:spLocks noGrp="1"/>
          </p:cNvSpPr>
          <p:nvPr>
            <p:ph type="body" sz="quarter" idx="32" hasCustomPrompt="1"/>
          </p:nvPr>
        </p:nvSpPr>
        <p:spPr bwMode="white">
          <a:xfrm>
            <a:off x="479376" y="4762198"/>
            <a:ext cx="792000" cy="540000"/>
          </a:xfrm>
          <a:solidFill>
            <a:schemeClr val="bg2"/>
          </a:solidFill>
          <a:effectLst/>
        </p:spPr>
        <p:txBody>
          <a:bodyPr wrap="none" rIns="0" bIns="72000" anchor="ctr" anchorCtr="0"/>
          <a:lstStyle>
            <a:lvl1pPr marL="0" indent="0" algn="l">
              <a:buFontTx/>
              <a:buNone/>
              <a:defRPr sz="4400" b="1">
                <a:solidFill>
                  <a:schemeClr val="tx2"/>
                </a:solidFill>
                <a:latin typeface="+mj-lt"/>
              </a:defRPr>
            </a:lvl1pPr>
            <a:lvl2pPr marL="0" indent="0">
              <a:buFontTx/>
              <a:buNone/>
              <a:defRPr sz="4400" b="1">
                <a:solidFill>
                  <a:schemeClr val="tx2"/>
                </a:solidFill>
                <a:latin typeface="+mj-lt"/>
              </a:defRPr>
            </a:lvl2pPr>
            <a:lvl3pPr marL="0" indent="0">
              <a:buFontTx/>
              <a:buNone/>
              <a:defRPr sz="4400" b="1">
                <a:solidFill>
                  <a:schemeClr val="tx2"/>
                </a:solidFill>
                <a:latin typeface="+mj-lt"/>
              </a:defRPr>
            </a:lvl3pPr>
            <a:lvl4pPr marL="0" indent="0">
              <a:buFontTx/>
              <a:buNone/>
              <a:defRPr sz="4400" b="1">
                <a:solidFill>
                  <a:schemeClr val="tx2"/>
                </a:solidFill>
                <a:latin typeface="+mj-lt"/>
              </a:defRPr>
            </a:lvl4pPr>
            <a:lvl5pPr marL="0" indent="0">
              <a:buFontTx/>
              <a:buNone/>
              <a:defRPr sz="4400" b="1">
                <a:solidFill>
                  <a:schemeClr val="tx2"/>
                </a:solidFill>
                <a:latin typeface="+mj-lt"/>
              </a:defRPr>
            </a:lvl5pPr>
            <a:lvl6pPr marL="0" indent="0">
              <a:buFontTx/>
              <a:buNone/>
              <a:defRPr sz="4400" b="1">
                <a:solidFill>
                  <a:schemeClr val="tx2"/>
                </a:solidFill>
                <a:latin typeface="+mj-lt"/>
              </a:defRPr>
            </a:lvl6pPr>
            <a:lvl7pPr marL="0" indent="0">
              <a:buFontTx/>
              <a:buNone/>
              <a:defRPr sz="4400" b="1">
                <a:solidFill>
                  <a:schemeClr val="tx2"/>
                </a:solidFill>
                <a:latin typeface="+mj-lt"/>
              </a:defRPr>
            </a:lvl7pPr>
            <a:lvl8pPr marL="0" indent="0">
              <a:buFontTx/>
              <a:buNone/>
              <a:defRPr sz="4400" b="1">
                <a:solidFill>
                  <a:schemeClr val="tx2"/>
                </a:solidFill>
                <a:latin typeface="+mj-lt"/>
              </a:defRPr>
            </a:lvl8pPr>
            <a:lvl9pPr marL="0" indent="0">
              <a:buFontTx/>
              <a:buNone/>
              <a:defRPr sz="4400" b="1">
                <a:solidFill>
                  <a:schemeClr val="tx2"/>
                </a:solidFill>
                <a:latin typeface="+mj-lt"/>
              </a:defRPr>
            </a:lvl9pPr>
          </a:lstStyle>
          <a:p>
            <a:pPr lvl="0"/>
            <a:r>
              <a:rPr lang="en-US"/>
              <a:t>00</a:t>
            </a:r>
          </a:p>
        </p:txBody>
      </p:sp>
      <p:sp>
        <p:nvSpPr>
          <p:cNvPr id="30" name="Textplatzhalter 8">
            <a:extLst>
              <a:ext uri="{FF2B5EF4-FFF2-40B4-BE49-F238E27FC236}">
                <a16:creationId xmlns:a16="http://schemas.microsoft.com/office/drawing/2014/main" id="{176E8A7C-F934-3053-3346-B9C0DDCB28B0}"/>
              </a:ext>
            </a:extLst>
          </p:cNvPr>
          <p:cNvSpPr>
            <a:spLocks noGrp="1"/>
          </p:cNvSpPr>
          <p:nvPr>
            <p:ph type="body" sz="quarter" idx="34" hasCustomPrompt="1"/>
          </p:nvPr>
        </p:nvSpPr>
        <p:spPr bwMode="white">
          <a:xfrm>
            <a:off x="6252635" y="1412776"/>
            <a:ext cx="792000" cy="540000"/>
          </a:xfrm>
          <a:solidFill>
            <a:schemeClr val="bg2"/>
          </a:solidFill>
          <a:effectLst/>
        </p:spPr>
        <p:txBody>
          <a:bodyPr wrap="none" rIns="0" bIns="72000" anchor="ctr" anchorCtr="0"/>
          <a:lstStyle>
            <a:lvl1pPr marL="0" indent="0" algn="l">
              <a:buFontTx/>
              <a:buNone/>
              <a:defRPr sz="4400" b="1">
                <a:solidFill>
                  <a:schemeClr val="tx2"/>
                </a:solidFill>
                <a:latin typeface="+mj-lt"/>
              </a:defRPr>
            </a:lvl1pPr>
            <a:lvl2pPr marL="0" indent="0">
              <a:buFontTx/>
              <a:buNone/>
              <a:defRPr sz="4400" b="1">
                <a:solidFill>
                  <a:schemeClr val="tx2"/>
                </a:solidFill>
                <a:latin typeface="+mj-lt"/>
              </a:defRPr>
            </a:lvl2pPr>
            <a:lvl3pPr marL="0" indent="0">
              <a:buFontTx/>
              <a:buNone/>
              <a:defRPr sz="4400" b="1">
                <a:solidFill>
                  <a:schemeClr val="tx2"/>
                </a:solidFill>
                <a:latin typeface="+mj-lt"/>
              </a:defRPr>
            </a:lvl3pPr>
            <a:lvl4pPr marL="0" indent="0">
              <a:buFontTx/>
              <a:buNone/>
              <a:defRPr sz="4400" b="1">
                <a:solidFill>
                  <a:schemeClr val="tx2"/>
                </a:solidFill>
                <a:latin typeface="+mj-lt"/>
              </a:defRPr>
            </a:lvl4pPr>
            <a:lvl5pPr marL="0" indent="0">
              <a:buFontTx/>
              <a:buNone/>
              <a:defRPr sz="4400" b="1">
                <a:solidFill>
                  <a:schemeClr val="tx2"/>
                </a:solidFill>
                <a:latin typeface="+mj-lt"/>
              </a:defRPr>
            </a:lvl5pPr>
            <a:lvl6pPr marL="0" indent="0">
              <a:buFontTx/>
              <a:buNone/>
              <a:defRPr sz="4400" b="1">
                <a:solidFill>
                  <a:schemeClr val="tx2"/>
                </a:solidFill>
                <a:latin typeface="+mj-lt"/>
              </a:defRPr>
            </a:lvl6pPr>
            <a:lvl7pPr marL="0" indent="0">
              <a:buFontTx/>
              <a:buNone/>
              <a:defRPr sz="4400" b="1">
                <a:solidFill>
                  <a:schemeClr val="tx2"/>
                </a:solidFill>
                <a:latin typeface="+mj-lt"/>
              </a:defRPr>
            </a:lvl7pPr>
            <a:lvl8pPr marL="0" indent="0">
              <a:buFontTx/>
              <a:buNone/>
              <a:defRPr sz="4400" b="1">
                <a:solidFill>
                  <a:schemeClr val="tx2"/>
                </a:solidFill>
                <a:latin typeface="+mj-lt"/>
              </a:defRPr>
            </a:lvl8pPr>
            <a:lvl9pPr marL="0" indent="0">
              <a:buFontTx/>
              <a:buNone/>
              <a:defRPr sz="4400" b="1">
                <a:solidFill>
                  <a:schemeClr val="tx2"/>
                </a:solidFill>
                <a:latin typeface="+mj-lt"/>
              </a:defRPr>
            </a:lvl9pPr>
          </a:lstStyle>
          <a:p>
            <a:pPr lvl="0"/>
            <a:r>
              <a:rPr lang="en-US"/>
              <a:t>00</a:t>
            </a:r>
          </a:p>
        </p:txBody>
      </p:sp>
      <p:sp>
        <p:nvSpPr>
          <p:cNvPr id="34" name="Textplatzhalter 8">
            <a:extLst>
              <a:ext uri="{FF2B5EF4-FFF2-40B4-BE49-F238E27FC236}">
                <a16:creationId xmlns:a16="http://schemas.microsoft.com/office/drawing/2014/main" id="{6F35D68B-9EA2-1F5E-DBD3-B9F93C1D90B9}"/>
              </a:ext>
            </a:extLst>
          </p:cNvPr>
          <p:cNvSpPr>
            <a:spLocks noGrp="1"/>
          </p:cNvSpPr>
          <p:nvPr>
            <p:ph type="body" sz="quarter" idx="38" hasCustomPrompt="1"/>
          </p:nvPr>
        </p:nvSpPr>
        <p:spPr bwMode="white">
          <a:xfrm>
            <a:off x="6252531" y="2529950"/>
            <a:ext cx="792000" cy="540000"/>
          </a:xfrm>
          <a:solidFill>
            <a:schemeClr val="bg2"/>
          </a:solidFill>
          <a:effectLst/>
        </p:spPr>
        <p:txBody>
          <a:bodyPr wrap="none" rIns="0" bIns="72000" anchor="ctr" anchorCtr="0"/>
          <a:lstStyle>
            <a:lvl1pPr marL="0" indent="0" algn="l">
              <a:buFontTx/>
              <a:buNone/>
              <a:defRPr sz="4400" b="1">
                <a:solidFill>
                  <a:schemeClr val="tx2"/>
                </a:solidFill>
                <a:latin typeface="+mj-lt"/>
              </a:defRPr>
            </a:lvl1pPr>
            <a:lvl2pPr marL="0" indent="0">
              <a:buFontTx/>
              <a:buNone/>
              <a:defRPr sz="4400" b="1">
                <a:solidFill>
                  <a:schemeClr val="tx2"/>
                </a:solidFill>
                <a:latin typeface="+mj-lt"/>
              </a:defRPr>
            </a:lvl2pPr>
            <a:lvl3pPr marL="0" indent="0">
              <a:buFontTx/>
              <a:buNone/>
              <a:defRPr sz="4400" b="1">
                <a:solidFill>
                  <a:schemeClr val="tx2"/>
                </a:solidFill>
                <a:latin typeface="+mj-lt"/>
              </a:defRPr>
            </a:lvl3pPr>
            <a:lvl4pPr marL="0" indent="0">
              <a:buFontTx/>
              <a:buNone/>
              <a:defRPr sz="4400" b="1">
                <a:solidFill>
                  <a:schemeClr val="tx2"/>
                </a:solidFill>
                <a:latin typeface="+mj-lt"/>
              </a:defRPr>
            </a:lvl4pPr>
            <a:lvl5pPr marL="0" indent="0">
              <a:buFontTx/>
              <a:buNone/>
              <a:defRPr sz="4400" b="1">
                <a:solidFill>
                  <a:schemeClr val="tx2"/>
                </a:solidFill>
                <a:latin typeface="+mj-lt"/>
              </a:defRPr>
            </a:lvl5pPr>
            <a:lvl6pPr marL="0" indent="0">
              <a:buFontTx/>
              <a:buNone/>
              <a:defRPr sz="4400" b="1">
                <a:solidFill>
                  <a:schemeClr val="tx2"/>
                </a:solidFill>
                <a:latin typeface="+mj-lt"/>
              </a:defRPr>
            </a:lvl6pPr>
            <a:lvl7pPr marL="0" indent="0">
              <a:buFontTx/>
              <a:buNone/>
              <a:defRPr sz="4400" b="1">
                <a:solidFill>
                  <a:schemeClr val="tx2"/>
                </a:solidFill>
                <a:latin typeface="+mj-lt"/>
              </a:defRPr>
            </a:lvl7pPr>
            <a:lvl8pPr marL="0" indent="0">
              <a:buFontTx/>
              <a:buNone/>
              <a:defRPr sz="4400" b="1">
                <a:solidFill>
                  <a:schemeClr val="tx2"/>
                </a:solidFill>
                <a:latin typeface="+mj-lt"/>
              </a:defRPr>
            </a:lvl8pPr>
            <a:lvl9pPr marL="0" indent="0">
              <a:buFontTx/>
              <a:buNone/>
              <a:defRPr sz="4400" b="1">
                <a:solidFill>
                  <a:schemeClr val="tx2"/>
                </a:solidFill>
                <a:latin typeface="+mj-lt"/>
              </a:defRPr>
            </a:lvl9pPr>
          </a:lstStyle>
          <a:p>
            <a:pPr lvl="0"/>
            <a:r>
              <a:rPr lang="en-US"/>
              <a:t>00</a:t>
            </a:r>
          </a:p>
        </p:txBody>
      </p:sp>
      <p:sp>
        <p:nvSpPr>
          <p:cNvPr id="35" name="Textplatzhalter 8">
            <a:extLst>
              <a:ext uri="{FF2B5EF4-FFF2-40B4-BE49-F238E27FC236}">
                <a16:creationId xmlns:a16="http://schemas.microsoft.com/office/drawing/2014/main" id="{C0AE24B1-32EB-BCA7-7B48-261B6399A0A5}"/>
              </a:ext>
            </a:extLst>
          </p:cNvPr>
          <p:cNvSpPr>
            <a:spLocks noGrp="1"/>
          </p:cNvSpPr>
          <p:nvPr>
            <p:ph type="body" sz="quarter" idx="39" hasCustomPrompt="1"/>
          </p:nvPr>
        </p:nvSpPr>
        <p:spPr bwMode="white">
          <a:xfrm>
            <a:off x="6252427" y="3646074"/>
            <a:ext cx="792000" cy="540000"/>
          </a:xfrm>
          <a:solidFill>
            <a:schemeClr val="bg2"/>
          </a:solidFill>
          <a:effectLst/>
        </p:spPr>
        <p:txBody>
          <a:bodyPr wrap="none" rIns="0" bIns="72000" anchor="ctr" anchorCtr="0"/>
          <a:lstStyle>
            <a:lvl1pPr marL="0" indent="0" algn="l">
              <a:buFontTx/>
              <a:buNone/>
              <a:defRPr sz="4400" b="1">
                <a:solidFill>
                  <a:schemeClr val="tx2"/>
                </a:solidFill>
                <a:latin typeface="+mj-lt"/>
              </a:defRPr>
            </a:lvl1pPr>
            <a:lvl2pPr marL="0" indent="0">
              <a:buFontTx/>
              <a:buNone/>
              <a:defRPr sz="4400" b="1">
                <a:solidFill>
                  <a:schemeClr val="tx2"/>
                </a:solidFill>
                <a:latin typeface="+mj-lt"/>
              </a:defRPr>
            </a:lvl2pPr>
            <a:lvl3pPr marL="0" indent="0">
              <a:buFontTx/>
              <a:buNone/>
              <a:defRPr sz="4400" b="1">
                <a:solidFill>
                  <a:schemeClr val="tx2"/>
                </a:solidFill>
                <a:latin typeface="+mj-lt"/>
              </a:defRPr>
            </a:lvl3pPr>
            <a:lvl4pPr marL="0" indent="0">
              <a:buFontTx/>
              <a:buNone/>
              <a:defRPr sz="4400" b="1">
                <a:solidFill>
                  <a:schemeClr val="tx2"/>
                </a:solidFill>
                <a:latin typeface="+mj-lt"/>
              </a:defRPr>
            </a:lvl4pPr>
            <a:lvl5pPr marL="0" indent="0">
              <a:buFontTx/>
              <a:buNone/>
              <a:defRPr sz="4400" b="1">
                <a:solidFill>
                  <a:schemeClr val="tx2"/>
                </a:solidFill>
                <a:latin typeface="+mj-lt"/>
              </a:defRPr>
            </a:lvl5pPr>
            <a:lvl6pPr marL="0" indent="0">
              <a:buFontTx/>
              <a:buNone/>
              <a:defRPr sz="4400" b="1">
                <a:solidFill>
                  <a:schemeClr val="tx2"/>
                </a:solidFill>
                <a:latin typeface="+mj-lt"/>
              </a:defRPr>
            </a:lvl6pPr>
            <a:lvl7pPr marL="0" indent="0">
              <a:buFontTx/>
              <a:buNone/>
              <a:defRPr sz="4400" b="1">
                <a:solidFill>
                  <a:schemeClr val="tx2"/>
                </a:solidFill>
                <a:latin typeface="+mj-lt"/>
              </a:defRPr>
            </a:lvl7pPr>
            <a:lvl8pPr marL="0" indent="0">
              <a:buFontTx/>
              <a:buNone/>
              <a:defRPr sz="4400" b="1">
                <a:solidFill>
                  <a:schemeClr val="tx2"/>
                </a:solidFill>
                <a:latin typeface="+mj-lt"/>
              </a:defRPr>
            </a:lvl8pPr>
            <a:lvl9pPr marL="0" indent="0">
              <a:buFontTx/>
              <a:buNone/>
              <a:defRPr sz="4400" b="1">
                <a:solidFill>
                  <a:schemeClr val="tx2"/>
                </a:solidFill>
                <a:latin typeface="+mj-lt"/>
              </a:defRPr>
            </a:lvl9pPr>
          </a:lstStyle>
          <a:p>
            <a:pPr lvl="0"/>
            <a:r>
              <a:rPr lang="en-US"/>
              <a:t>00</a:t>
            </a:r>
          </a:p>
        </p:txBody>
      </p:sp>
      <p:sp>
        <p:nvSpPr>
          <p:cNvPr id="36" name="Textplatzhalter 8">
            <a:extLst>
              <a:ext uri="{FF2B5EF4-FFF2-40B4-BE49-F238E27FC236}">
                <a16:creationId xmlns:a16="http://schemas.microsoft.com/office/drawing/2014/main" id="{A942C4DD-370F-53DC-9980-04DA927CBB92}"/>
              </a:ext>
            </a:extLst>
          </p:cNvPr>
          <p:cNvSpPr>
            <a:spLocks noGrp="1"/>
          </p:cNvSpPr>
          <p:nvPr>
            <p:ph type="body" sz="quarter" idx="40" hasCustomPrompt="1"/>
          </p:nvPr>
        </p:nvSpPr>
        <p:spPr bwMode="white">
          <a:xfrm>
            <a:off x="6252427" y="4762198"/>
            <a:ext cx="792000" cy="540000"/>
          </a:xfrm>
          <a:solidFill>
            <a:schemeClr val="bg2"/>
          </a:solidFill>
          <a:effectLst/>
        </p:spPr>
        <p:txBody>
          <a:bodyPr wrap="none" rIns="0" bIns="72000" anchor="ctr" anchorCtr="0"/>
          <a:lstStyle>
            <a:lvl1pPr marL="0" indent="0" algn="l">
              <a:buFontTx/>
              <a:buNone/>
              <a:defRPr sz="4400" b="1">
                <a:solidFill>
                  <a:schemeClr val="tx2"/>
                </a:solidFill>
                <a:latin typeface="+mj-lt"/>
              </a:defRPr>
            </a:lvl1pPr>
            <a:lvl2pPr marL="0" indent="0">
              <a:buFontTx/>
              <a:buNone/>
              <a:defRPr sz="4400" b="1">
                <a:solidFill>
                  <a:schemeClr val="tx2"/>
                </a:solidFill>
                <a:latin typeface="+mj-lt"/>
              </a:defRPr>
            </a:lvl2pPr>
            <a:lvl3pPr marL="0" indent="0">
              <a:buFontTx/>
              <a:buNone/>
              <a:defRPr sz="4400" b="1">
                <a:solidFill>
                  <a:schemeClr val="tx2"/>
                </a:solidFill>
                <a:latin typeface="+mj-lt"/>
              </a:defRPr>
            </a:lvl3pPr>
            <a:lvl4pPr marL="0" indent="0">
              <a:buFontTx/>
              <a:buNone/>
              <a:defRPr sz="4400" b="1">
                <a:solidFill>
                  <a:schemeClr val="tx2"/>
                </a:solidFill>
                <a:latin typeface="+mj-lt"/>
              </a:defRPr>
            </a:lvl4pPr>
            <a:lvl5pPr marL="0" indent="0">
              <a:buFontTx/>
              <a:buNone/>
              <a:defRPr sz="4400" b="1">
                <a:solidFill>
                  <a:schemeClr val="tx2"/>
                </a:solidFill>
                <a:latin typeface="+mj-lt"/>
              </a:defRPr>
            </a:lvl5pPr>
            <a:lvl6pPr marL="0" indent="0">
              <a:buFontTx/>
              <a:buNone/>
              <a:defRPr sz="4400" b="1">
                <a:solidFill>
                  <a:schemeClr val="tx2"/>
                </a:solidFill>
                <a:latin typeface="+mj-lt"/>
              </a:defRPr>
            </a:lvl6pPr>
            <a:lvl7pPr marL="0" indent="0">
              <a:buFontTx/>
              <a:buNone/>
              <a:defRPr sz="4400" b="1">
                <a:solidFill>
                  <a:schemeClr val="tx2"/>
                </a:solidFill>
                <a:latin typeface="+mj-lt"/>
              </a:defRPr>
            </a:lvl7pPr>
            <a:lvl8pPr marL="0" indent="0">
              <a:buFontTx/>
              <a:buNone/>
              <a:defRPr sz="4400" b="1">
                <a:solidFill>
                  <a:schemeClr val="tx2"/>
                </a:solidFill>
                <a:latin typeface="+mj-lt"/>
              </a:defRPr>
            </a:lvl8pPr>
            <a:lvl9pPr marL="0" indent="0">
              <a:buFontTx/>
              <a:buNone/>
              <a:defRPr sz="4400" b="1">
                <a:solidFill>
                  <a:schemeClr val="tx2"/>
                </a:solidFill>
                <a:latin typeface="+mj-lt"/>
              </a:defRPr>
            </a:lvl9pPr>
          </a:lstStyle>
          <a:p>
            <a:pPr lvl="0"/>
            <a:r>
              <a:rPr lang="en-US"/>
              <a:t>00</a:t>
            </a:r>
          </a:p>
        </p:txBody>
      </p:sp>
      <p:sp>
        <p:nvSpPr>
          <p:cNvPr id="2" name="Textplatzhalter 8">
            <a:extLst>
              <a:ext uri="{FF2B5EF4-FFF2-40B4-BE49-F238E27FC236}">
                <a16:creationId xmlns:a16="http://schemas.microsoft.com/office/drawing/2014/main" id="{FE96CCAE-DEB1-05B2-23F4-80296F42DC33}"/>
              </a:ext>
            </a:extLst>
          </p:cNvPr>
          <p:cNvSpPr>
            <a:spLocks noGrp="1"/>
          </p:cNvSpPr>
          <p:nvPr>
            <p:ph type="body" sz="quarter" idx="41" hasCustomPrompt="1"/>
          </p:nvPr>
        </p:nvSpPr>
        <p:spPr bwMode="gray">
          <a:xfrm>
            <a:off x="1485714" y="2529314"/>
            <a:ext cx="4464000" cy="864000"/>
          </a:xfrm>
        </p:spPr>
        <p:txBody>
          <a:bodyPr/>
          <a:lstStyle>
            <a:lvl1pPr marL="0" indent="0">
              <a:spcAft>
                <a:spcPts val="0"/>
              </a:spcAft>
              <a:buFontTx/>
              <a:buNone/>
              <a:defRPr sz="1600" b="1">
                <a:solidFill>
                  <a:schemeClr val="bg1"/>
                </a:solidFill>
              </a:defRPr>
            </a:lvl1pPr>
            <a:lvl2pPr marL="0" indent="0">
              <a:spcAft>
                <a:spcPts val="0"/>
              </a:spcAft>
              <a:buFontTx/>
              <a:buNone/>
              <a:defRPr sz="1600">
                <a:solidFill>
                  <a:schemeClr val="bg1"/>
                </a:solidFill>
              </a:defRPr>
            </a:lvl2pPr>
            <a:lvl3pPr marL="0" indent="0">
              <a:spcAft>
                <a:spcPts val="0"/>
              </a:spcAft>
              <a:buFontTx/>
              <a:buNone/>
              <a:defRPr sz="1600">
                <a:solidFill>
                  <a:schemeClr val="bg1"/>
                </a:solidFill>
              </a:defRPr>
            </a:lvl3pPr>
            <a:lvl4pPr marL="0" indent="0">
              <a:spcAft>
                <a:spcPts val="0"/>
              </a:spcAft>
              <a:buFontTx/>
              <a:buNone/>
              <a:defRPr sz="1600">
                <a:solidFill>
                  <a:schemeClr val="bg1"/>
                </a:solidFill>
              </a:defRPr>
            </a:lvl4pPr>
            <a:lvl5pPr marL="0" indent="0">
              <a:spcAft>
                <a:spcPts val="0"/>
              </a:spcAft>
              <a:buFontTx/>
              <a:buNone/>
              <a:defRPr sz="1600">
                <a:solidFill>
                  <a:schemeClr val="bg1"/>
                </a:solidFill>
              </a:defRPr>
            </a:lvl5pPr>
            <a:lvl6pPr marL="0" indent="0">
              <a:spcAft>
                <a:spcPts val="0"/>
              </a:spcAft>
              <a:buFontTx/>
              <a:buNone/>
              <a:defRPr sz="1600">
                <a:solidFill>
                  <a:schemeClr val="bg1"/>
                </a:solidFill>
              </a:defRPr>
            </a:lvl6pPr>
            <a:lvl7pPr marL="0" indent="0">
              <a:spcAft>
                <a:spcPts val="0"/>
              </a:spcAft>
              <a:buFontTx/>
              <a:buNone/>
              <a:defRPr sz="1600">
                <a:solidFill>
                  <a:schemeClr val="bg1"/>
                </a:solidFill>
              </a:defRPr>
            </a:lvl7pPr>
            <a:lvl8pPr marL="0" indent="0">
              <a:spcAft>
                <a:spcPts val="0"/>
              </a:spcAft>
              <a:buFontTx/>
              <a:buNone/>
              <a:defRPr sz="1600">
                <a:solidFill>
                  <a:schemeClr val="bg1"/>
                </a:solidFill>
              </a:defRPr>
            </a:lvl8pPr>
            <a:lvl9pPr marL="0" indent="0">
              <a:spcAft>
                <a:spcPts val="0"/>
              </a:spcAft>
              <a:buFontTx/>
              <a:buNone/>
              <a:defRPr sz="1600">
                <a:solidFill>
                  <a:schemeClr val="bg1"/>
                </a:solidFill>
              </a:defRPr>
            </a:lvl9pPr>
          </a:lstStyle>
          <a:p>
            <a:pPr lvl="0"/>
            <a:r>
              <a:rPr lang="en-US"/>
              <a:t>First level</a:t>
            </a:r>
          </a:p>
          <a:p>
            <a:pPr lvl="1"/>
            <a:r>
              <a:rPr lang="en-US"/>
              <a:t>Second level</a:t>
            </a:r>
          </a:p>
        </p:txBody>
      </p:sp>
      <p:sp>
        <p:nvSpPr>
          <p:cNvPr id="3" name="Textplatzhalter 8">
            <a:extLst>
              <a:ext uri="{FF2B5EF4-FFF2-40B4-BE49-F238E27FC236}">
                <a16:creationId xmlns:a16="http://schemas.microsoft.com/office/drawing/2014/main" id="{A507323D-32FF-D21E-0B11-BE50DD3C09B2}"/>
              </a:ext>
            </a:extLst>
          </p:cNvPr>
          <p:cNvSpPr>
            <a:spLocks noGrp="1"/>
          </p:cNvSpPr>
          <p:nvPr>
            <p:ph type="body" sz="quarter" idx="42" hasCustomPrompt="1"/>
          </p:nvPr>
        </p:nvSpPr>
        <p:spPr bwMode="gray">
          <a:xfrm>
            <a:off x="1485714" y="3645279"/>
            <a:ext cx="4464000" cy="864000"/>
          </a:xfrm>
        </p:spPr>
        <p:txBody>
          <a:bodyPr/>
          <a:lstStyle>
            <a:lvl1pPr marL="0" indent="0">
              <a:spcAft>
                <a:spcPts val="0"/>
              </a:spcAft>
              <a:buFontTx/>
              <a:buNone/>
              <a:defRPr sz="1600" b="1">
                <a:solidFill>
                  <a:schemeClr val="bg1"/>
                </a:solidFill>
              </a:defRPr>
            </a:lvl1pPr>
            <a:lvl2pPr marL="0" indent="0">
              <a:spcAft>
                <a:spcPts val="0"/>
              </a:spcAft>
              <a:buFontTx/>
              <a:buNone/>
              <a:defRPr sz="1600">
                <a:solidFill>
                  <a:schemeClr val="bg1"/>
                </a:solidFill>
              </a:defRPr>
            </a:lvl2pPr>
            <a:lvl3pPr marL="0" indent="0">
              <a:spcAft>
                <a:spcPts val="0"/>
              </a:spcAft>
              <a:buFontTx/>
              <a:buNone/>
              <a:defRPr sz="1600">
                <a:solidFill>
                  <a:schemeClr val="bg1"/>
                </a:solidFill>
              </a:defRPr>
            </a:lvl3pPr>
            <a:lvl4pPr marL="0" indent="0">
              <a:spcAft>
                <a:spcPts val="0"/>
              </a:spcAft>
              <a:buFontTx/>
              <a:buNone/>
              <a:defRPr sz="1600">
                <a:solidFill>
                  <a:schemeClr val="bg1"/>
                </a:solidFill>
              </a:defRPr>
            </a:lvl4pPr>
            <a:lvl5pPr marL="0" indent="0">
              <a:spcAft>
                <a:spcPts val="0"/>
              </a:spcAft>
              <a:buFontTx/>
              <a:buNone/>
              <a:defRPr sz="1600">
                <a:solidFill>
                  <a:schemeClr val="bg1"/>
                </a:solidFill>
              </a:defRPr>
            </a:lvl5pPr>
            <a:lvl6pPr marL="0" indent="0">
              <a:spcAft>
                <a:spcPts val="0"/>
              </a:spcAft>
              <a:buFontTx/>
              <a:buNone/>
              <a:defRPr sz="1600">
                <a:solidFill>
                  <a:schemeClr val="bg1"/>
                </a:solidFill>
              </a:defRPr>
            </a:lvl6pPr>
            <a:lvl7pPr marL="0" indent="0">
              <a:spcAft>
                <a:spcPts val="0"/>
              </a:spcAft>
              <a:buFontTx/>
              <a:buNone/>
              <a:defRPr sz="1600">
                <a:solidFill>
                  <a:schemeClr val="bg1"/>
                </a:solidFill>
              </a:defRPr>
            </a:lvl7pPr>
            <a:lvl8pPr marL="0" indent="0">
              <a:spcAft>
                <a:spcPts val="0"/>
              </a:spcAft>
              <a:buFontTx/>
              <a:buNone/>
              <a:defRPr sz="1600">
                <a:solidFill>
                  <a:schemeClr val="bg1"/>
                </a:solidFill>
              </a:defRPr>
            </a:lvl8pPr>
            <a:lvl9pPr marL="0" indent="0">
              <a:spcAft>
                <a:spcPts val="0"/>
              </a:spcAft>
              <a:buFontTx/>
              <a:buNone/>
              <a:defRPr sz="1600">
                <a:solidFill>
                  <a:schemeClr val="bg1"/>
                </a:solidFill>
              </a:defRPr>
            </a:lvl9pPr>
          </a:lstStyle>
          <a:p>
            <a:pPr lvl="0"/>
            <a:r>
              <a:rPr lang="en-US"/>
              <a:t>First level</a:t>
            </a:r>
          </a:p>
          <a:p>
            <a:pPr lvl="1"/>
            <a:r>
              <a:rPr lang="en-US"/>
              <a:t>Second level</a:t>
            </a:r>
          </a:p>
        </p:txBody>
      </p:sp>
      <p:sp>
        <p:nvSpPr>
          <p:cNvPr id="8" name="Textplatzhalter 8">
            <a:extLst>
              <a:ext uri="{FF2B5EF4-FFF2-40B4-BE49-F238E27FC236}">
                <a16:creationId xmlns:a16="http://schemas.microsoft.com/office/drawing/2014/main" id="{7E31A785-5524-76BF-9060-B6AA5B0F30E7}"/>
              </a:ext>
            </a:extLst>
          </p:cNvPr>
          <p:cNvSpPr>
            <a:spLocks noGrp="1"/>
          </p:cNvSpPr>
          <p:nvPr>
            <p:ph type="body" sz="quarter" idx="43" hasCustomPrompt="1"/>
          </p:nvPr>
        </p:nvSpPr>
        <p:spPr bwMode="gray">
          <a:xfrm>
            <a:off x="1485714" y="4761244"/>
            <a:ext cx="4464000" cy="864000"/>
          </a:xfrm>
        </p:spPr>
        <p:txBody>
          <a:bodyPr/>
          <a:lstStyle>
            <a:lvl1pPr marL="0" indent="0">
              <a:spcAft>
                <a:spcPts val="0"/>
              </a:spcAft>
              <a:buFontTx/>
              <a:buNone/>
              <a:defRPr sz="1600" b="1">
                <a:solidFill>
                  <a:schemeClr val="bg1"/>
                </a:solidFill>
              </a:defRPr>
            </a:lvl1pPr>
            <a:lvl2pPr marL="0" indent="0">
              <a:spcAft>
                <a:spcPts val="0"/>
              </a:spcAft>
              <a:buFontTx/>
              <a:buNone/>
              <a:defRPr sz="1600">
                <a:solidFill>
                  <a:schemeClr val="bg1"/>
                </a:solidFill>
              </a:defRPr>
            </a:lvl2pPr>
            <a:lvl3pPr marL="0" indent="0">
              <a:spcAft>
                <a:spcPts val="0"/>
              </a:spcAft>
              <a:buFontTx/>
              <a:buNone/>
              <a:defRPr sz="1600">
                <a:solidFill>
                  <a:schemeClr val="bg1"/>
                </a:solidFill>
              </a:defRPr>
            </a:lvl3pPr>
            <a:lvl4pPr marL="0" indent="0">
              <a:spcAft>
                <a:spcPts val="0"/>
              </a:spcAft>
              <a:buFontTx/>
              <a:buNone/>
              <a:defRPr sz="1600">
                <a:solidFill>
                  <a:schemeClr val="bg1"/>
                </a:solidFill>
              </a:defRPr>
            </a:lvl4pPr>
            <a:lvl5pPr marL="0" indent="0">
              <a:spcAft>
                <a:spcPts val="0"/>
              </a:spcAft>
              <a:buFontTx/>
              <a:buNone/>
              <a:defRPr sz="1600">
                <a:solidFill>
                  <a:schemeClr val="bg1"/>
                </a:solidFill>
              </a:defRPr>
            </a:lvl5pPr>
            <a:lvl6pPr marL="0" indent="0">
              <a:spcAft>
                <a:spcPts val="0"/>
              </a:spcAft>
              <a:buFontTx/>
              <a:buNone/>
              <a:defRPr sz="1600">
                <a:solidFill>
                  <a:schemeClr val="bg1"/>
                </a:solidFill>
              </a:defRPr>
            </a:lvl6pPr>
            <a:lvl7pPr marL="0" indent="0">
              <a:spcAft>
                <a:spcPts val="0"/>
              </a:spcAft>
              <a:buFontTx/>
              <a:buNone/>
              <a:defRPr sz="1600">
                <a:solidFill>
                  <a:schemeClr val="bg1"/>
                </a:solidFill>
              </a:defRPr>
            </a:lvl7pPr>
            <a:lvl8pPr marL="0" indent="0">
              <a:spcAft>
                <a:spcPts val="0"/>
              </a:spcAft>
              <a:buFontTx/>
              <a:buNone/>
              <a:defRPr sz="1600">
                <a:solidFill>
                  <a:schemeClr val="bg1"/>
                </a:solidFill>
              </a:defRPr>
            </a:lvl8pPr>
            <a:lvl9pPr marL="0" indent="0">
              <a:spcAft>
                <a:spcPts val="0"/>
              </a:spcAft>
              <a:buFontTx/>
              <a:buNone/>
              <a:defRPr sz="1600">
                <a:solidFill>
                  <a:schemeClr val="bg1"/>
                </a:solidFill>
              </a:defRPr>
            </a:lvl9pPr>
          </a:lstStyle>
          <a:p>
            <a:pPr lvl="0"/>
            <a:r>
              <a:rPr lang="en-US"/>
              <a:t>First level</a:t>
            </a:r>
          </a:p>
          <a:p>
            <a:pPr lvl="1"/>
            <a:r>
              <a:rPr lang="en-US"/>
              <a:t>Second level</a:t>
            </a:r>
          </a:p>
        </p:txBody>
      </p:sp>
      <p:sp>
        <p:nvSpPr>
          <p:cNvPr id="10" name="Textplatzhalter 8">
            <a:extLst>
              <a:ext uri="{FF2B5EF4-FFF2-40B4-BE49-F238E27FC236}">
                <a16:creationId xmlns:a16="http://schemas.microsoft.com/office/drawing/2014/main" id="{EFEA4E51-2FA4-4753-1997-132CFAA3ED77}"/>
              </a:ext>
            </a:extLst>
          </p:cNvPr>
          <p:cNvSpPr>
            <a:spLocks noGrp="1"/>
          </p:cNvSpPr>
          <p:nvPr>
            <p:ph type="body" sz="quarter" idx="44" hasCustomPrompt="1"/>
          </p:nvPr>
        </p:nvSpPr>
        <p:spPr bwMode="gray">
          <a:xfrm>
            <a:off x="7248624" y="1412776"/>
            <a:ext cx="4464000" cy="864000"/>
          </a:xfrm>
        </p:spPr>
        <p:txBody>
          <a:bodyPr/>
          <a:lstStyle>
            <a:lvl1pPr marL="0" indent="0">
              <a:spcAft>
                <a:spcPts val="0"/>
              </a:spcAft>
              <a:buFontTx/>
              <a:buNone/>
              <a:defRPr sz="1600" b="1">
                <a:solidFill>
                  <a:schemeClr val="bg1"/>
                </a:solidFill>
              </a:defRPr>
            </a:lvl1pPr>
            <a:lvl2pPr marL="0" indent="0">
              <a:spcAft>
                <a:spcPts val="0"/>
              </a:spcAft>
              <a:buFontTx/>
              <a:buNone/>
              <a:defRPr sz="1600">
                <a:solidFill>
                  <a:schemeClr val="bg1"/>
                </a:solidFill>
              </a:defRPr>
            </a:lvl2pPr>
            <a:lvl3pPr marL="0" indent="0">
              <a:spcAft>
                <a:spcPts val="0"/>
              </a:spcAft>
              <a:buFontTx/>
              <a:buNone/>
              <a:defRPr sz="1600">
                <a:solidFill>
                  <a:schemeClr val="bg1"/>
                </a:solidFill>
              </a:defRPr>
            </a:lvl3pPr>
            <a:lvl4pPr marL="0" indent="0">
              <a:spcAft>
                <a:spcPts val="0"/>
              </a:spcAft>
              <a:buFontTx/>
              <a:buNone/>
              <a:defRPr sz="1600">
                <a:solidFill>
                  <a:schemeClr val="bg1"/>
                </a:solidFill>
              </a:defRPr>
            </a:lvl4pPr>
            <a:lvl5pPr marL="0" indent="0">
              <a:spcAft>
                <a:spcPts val="0"/>
              </a:spcAft>
              <a:buFontTx/>
              <a:buNone/>
              <a:defRPr sz="1600">
                <a:solidFill>
                  <a:schemeClr val="bg1"/>
                </a:solidFill>
              </a:defRPr>
            </a:lvl5pPr>
            <a:lvl6pPr marL="0" indent="0">
              <a:spcAft>
                <a:spcPts val="0"/>
              </a:spcAft>
              <a:buFontTx/>
              <a:buNone/>
              <a:defRPr sz="1600">
                <a:solidFill>
                  <a:schemeClr val="bg1"/>
                </a:solidFill>
              </a:defRPr>
            </a:lvl6pPr>
            <a:lvl7pPr marL="0" indent="0">
              <a:spcAft>
                <a:spcPts val="0"/>
              </a:spcAft>
              <a:buFontTx/>
              <a:buNone/>
              <a:defRPr sz="1600">
                <a:solidFill>
                  <a:schemeClr val="bg1"/>
                </a:solidFill>
              </a:defRPr>
            </a:lvl7pPr>
            <a:lvl8pPr marL="0" indent="0">
              <a:spcAft>
                <a:spcPts val="0"/>
              </a:spcAft>
              <a:buFontTx/>
              <a:buNone/>
              <a:defRPr sz="1600">
                <a:solidFill>
                  <a:schemeClr val="bg1"/>
                </a:solidFill>
              </a:defRPr>
            </a:lvl8pPr>
            <a:lvl9pPr marL="0" indent="0">
              <a:spcAft>
                <a:spcPts val="0"/>
              </a:spcAft>
              <a:buFontTx/>
              <a:buNone/>
              <a:defRPr sz="1600">
                <a:solidFill>
                  <a:schemeClr val="bg1"/>
                </a:solidFill>
              </a:defRPr>
            </a:lvl9pPr>
          </a:lstStyle>
          <a:p>
            <a:pPr lvl="0"/>
            <a:r>
              <a:rPr lang="en-US"/>
              <a:t>First level</a:t>
            </a:r>
          </a:p>
          <a:p>
            <a:pPr lvl="1"/>
            <a:r>
              <a:rPr lang="en-US"/>
              <a:t>Second level</a:t>
            </a:r>
          </a:p>
        </p:txBody>
      </p:sp>
      <p:sp>
        <p:nvSpPr>
          <p:cNvPr id="12" name="Textplatzhalter 8">
            <a:extLst>
              <a:ext uri="{FF2B5EF4-FFF2-40B4-BE49-F238E27FC236}">
                <a16:creationId xmlns:a16="http://schemas.microsoft.com/office/drawing/2014/main" id="{AB9A186C-679D-438B-04CB-003052B11225}"/>
              </a:ext>
            </a:extLst>
          </p:cNvPr>
          <p:cNvSpPr>
            <a:spLocks noGrp="1"/>
          </p:cNvSpPr>
          <p:nvPr>
            <p:ph type="body" sz="quarter" idx="45" hasCustomPrompt="1"/>
          </p:nvPr>
        </p:nvSpPr>
        <p:spPr bwMode="gray">
          <a:xfrm>
            <a:off x="7248624" y="2529314"/>
            <a:ext cx="4464000" cy="864000"/>
          </a:xfrm>
        </p:spPr>
        <p:txBody>
          <a:bodyPr/>
          <a:lstStyle>
            <a:lvl1pPr marL="0" indent="0">
              <a:spcAft>
                <a:spcPts val="0"/>
              </a:spcAft>
              <a:buFontTx/>
              <a:buNone/>
              <a:defRPr sz="1600" b="1">
                <a:solidFill>
                  <a:schemeClr val="bg1"/>
                </a:solidFill>
              </a:defRPr>
            </a:lvl1pPr>
            <a:lvl2pPr marL="0" indent="0">
              <a:spcAft>
                <a:spcPts val="0"/>
              </a:spcAft>
              <a:buFontTx/>
              <a:buNone/>
              <a:defRPr sz="1600">
                <a:solidFill>
                  <a:schemeClr val="bg1"/>
                </a:solidFill>
              </a:defRPr>
            </a:lvl2pPr>
            <a:lvl3pPr marL="0" indent="0">
              <a:spcAft>
                <a:spcPts val="0"/>
              </a:spcAft>
              <a:buFontTx/>
              <a:buNone/>
              <a:defRPr sz="1600">
                <a:solidFill>
                  <a:schemeClr val="bg1"/>
                </a:solidFill>
              </a:defRPr>
            </a:lvl3pPr>
            <a:lvl4pPr marL="0" indent="0">
              <a:spcAft>
                <a:spcPts val="0"/>
              </a:spcAft>
              <a:buFontTx/>
              <a:buNone/>
              <a:defRPr sz="1600">
                <a:solidFill>
                  <a:schemeClr val="bg1"/>
                </a:solidFill>
              </a:defRPr>
            </a:lvl4pPr>
            <a:lvl5pPr marL="0" indent="0">
              <a:spcAft>
                <a:spcPts val="0"/>
              </a:spcAft>
              <a:buFontTx/>
              <a:buNone/>
              <a:defRPr sz="1600">
                <a:solidFill>
                  <a:schemeClr val="bg1"/>
                </a:solidFill>
              </a:defRPr>
            </a:lvl5pPr>
            <a:lvl6pPr marL="0" indent="0">
              <a:spcAft>
                <a:spcPts val="0"/>
              </a:spcAft>
              <a:buFontTx/>
              <a:buNone/>
              <a:defRPr sz="1600">
                <a:solidFill>
                  <a:schemeClr val="bg1"/>
                </a:solidFill>
              </a:defRPr>
            </a:lvl6pPr>
            <a:lvl7pPr marL="0" indent="0">
              <a:spcAft>
                <a:spcPts val="0"/>
              </a:spcAft>
              <a:buFontTx/>
              <a:buNone/>
              <a:defRPr sz="1600">
                <a:solidFill>
                  <a:schemeClr val="bg1"/>
                </a:solidFill>
              </a:defRPr>
            </a:lvl7pPr>
            <a:lvl8pPr marL="0" indent="0">
              <a:spcAft>
                <a:spcPts val="0"/>
              </a:spcAft>
              <a:buFontTx/>
              <a:buNone/>
              <a:defRPr sz="1600">
                <a:solidFill>
                  <a:schemeClr val="bg1"/>
                </a:solidFill>
              </a:defRPr>
            </a:lvl8pPr>
            <a:lvl9pPr marL="0" indent="0">
              <a:spcAft>
                <a:spcPts val="0"/>
              </a:spcAft>
              <a:buFontTx/>
              <a:buNone/>
              <a:defRPr sz="1600">
                <a:solidFill>
                  <a:schemeClr val="bg1"/>
                </a:solidFill>
              </a:defRPr>
            </a:lvl9pPr>
          </a:lstStyle>
          <a:p>
            <a:pPr lvl="0"/>
            <a:r>
              <a:rPr lang="en-US"/>
              <a:t>First level</a:t>
            </a:r>
          </a:p>
          <a:p>
            <a:pPr lvl="1"/>
            <a:r>
              <a:rPr lang="en-US"/>
              <a:t>Second level</a:t>
            </a:r>
          </a:p>
        </p:txBody>
      </p:sp>
      <p:sp>
        <p:nvSpPr>
          <p:cNvPr id="13" name="Textplatzhalter 8">
            <a:extLst>
              <a:ext uri="{FF2B5EF4-FFF2-40B4-BE49-F238E27FC236}">
                <a16:creationId xmlns:a16="http://schemas.microsoft.com/office/drawing/2014/main" id="{5442791C-C3FF-9B10-DCFF-2C95FAD1ACA5}"/>
              </a:ext>
            </a:extLst>
          </p:cNvPr>
          <p:cNvSpPr>
            <a:spLocks noGrp="1"/>
          </p:cNvSpPr>
          <p:nvPr>
            <p:ph type="body" sz="quarter" idx="46" hasCustomPrompt="1"/>
          </p:nvPr>
        </p:nvSpPr>
        <p:spPr bwMode="gray">
          <a:xfrm>
            <a:off x="7248624" y="3645279"/>
            <a:ext cx="4464000" cy="864000"/>
          </a:xfrm>
        </p:spPr>
        <p:txBody>
          <a:bodyPr/>
          <a:lstStyle>
            <a:lvl1pPr marL="0" indent="0">
              <a:spcAft>
                <a:spcPts val="0"/>
              </a:spcAft>
              <a:buFontTx/>
              <a:buNone/>
              <a:defRPr sz="1600" b="1">
                <a:solidFill>
                  <a:schemeClr val="bg1"/>
                </a:solidFill>
              </a:defRPr>
            </a:lvl1pPr>
            <a:lvl2pPr marL="0" indent="0">
              <a:spcAft>
                <a:spcPts val="0"/>
              </a:spcAft>
              <a:buFontTx/>
              <a:buNone/>
              <a:defRPr sz="1600">
                <a:solidFill>
                  <a:schemeClr val="bg1"/>
                </a:solidFill>
              </a:defRPr>
            </a:lvl2pPr>
            <a:lvl3pPr marL="0" indent="0">
              <a:spcAft>
                <a:spcPts val="0"/>
              </a:spcAft>
              <a:buFontTx/>
              <a:buNone/>
              <a:defRPr sz="1600">
                <a:solidFill>
                  <a:schemeClr val="bg1"/>
                </a:solidFill>
              </a:defRPr>
            </a:lvl3pPr>
            <a:lvl4pPr marL="0" indent="0">
              <a:spcAft>
                <a:spcPts val="0"/>
              </a:spcAft>
              <a:buFontTx/>
              <a:buNone/>
              <a:defRPr sz="1600">
                <a:solidFill>
                  <a:schemeClr val="bg1"/>
                </a:solidFill>
              </a:defRPr>
            </a:lvl4pPr>
            <a:lvl5pPr marL="0" indent="0">
              <a:spcAft>
                <a:spcPts val="0"/>
              </a:spcAft>
              <a:buFontTx/>
              <a:buNone/>
              <a:defRPr sz="1600">
                <a:solidFill>
                  <a:schemeClr val="bg1"/>
                </a:solidFill>
              </a:defRPr>
            </a:lvl5pPr>
            <a:lvl6pPr marL="0" indent="0">
              <a:spcAft>
                <a:spcPts val="0"/>
              </a:spcAft>
              <a:buFontTx/>
              <a:buNone/>
              <a:defRPr sz="1600">
                <a:solidFill>
                  <a:schemeClr val="bg1"/>
                </a:solidFill>
              </a:defRPr>
            </a:lvl6pPr>
            <a:lvl7pPr marL="0" indent="0">
              <a:spcAft>
                <a:spcPts val="0"/>
              </a:spcAft>
              <a:buFontTx/>
              <a:buNone/>
              <a:defRPr sz="1600">
                <a:solidFill>
                  <a:schemeClr val="bg1"/>
                </a:solidFill>
              </a:defRPr>
            </a:lvl7pPr>
            <a:lvl8pPr marL="0" indent="0">
              <a:spcAft>
                <a:spcPts val="0"/>
              </a:spcAft>
              <a:buFontTx/>
              <a:buNone/>
              <a:defRPr sz="1600">
                <a:solidFill>
                  <a:schemeClr val="bg1"/>
                </a:solidFill>
              </a:defRPr>
            </a:lvl8pPr>
            <a:lvl9pPr marL="0" indent="0">
              <a:spcAft>
                <a:spcPts val="0"/>
              </a:spcAft>
              <a:buFontTx/>
              <a:buNone/>
              <a:defRPr sz="1600">
                <a:solidFill>
                  <a:schemeClr val="bg1"/>
                </a:solidFill>
              </a:defRPr>
            </a:lvl9pPr>
          </a:lstStyle>
          <a:p>
            <a:pPr lvl="0"/>
            <a:r>
              <a:rPr lang="en-US"/>
              <a:t>First level</a:t>
            </a:r>
          </a:p>
          <a:p>
            <a:pPr lvl="1"/>
            <a:r>
              <a:rPr lang="en-US"/>
              <a:t>Second level</a:t>
            </a:r>
          </a:p>
        </p:txBody>
      </p:sp>
      <p:sp>
        <p:nvSpPr>
          <p:cNvPr id="14" name="Textplatzhalter 8">
            <a:extLst>
              <a:ext uri="{FF2B5EF4-FFF2-40B4-BE49-F238E27FC236}">
                <a16:creationId xmlns:a16="http://schemas.microsoft.com/office/drawing/2014/main" id="{0EB776AE-0143-C85F-03FB-98448F3729D0}"/>
              </a:ext>
            </a:extLst>
          </p:cNvPr>
          <p:cNvSpPr>
            <a:spLocks noGrp="1"/>
          </p:cNvSpPr>
          <p:nvPr>
            <p:ph type="body" sz="quarter" idx="47" hasCustomPrompt="1"/>
          </p:nvPr>
        </p:nvSpPr>
        <p:spPr bwMode="gray">
          <a:xfrm>
            <a:off x="7248624" y="4761244"/>
            <a:ext cx="4464000" cy="864000"/>
          </a:xfrm>
        </p:spPr>
        <p:txBody>
          <a:bodyPr/>
          <a:lstStyle>
            <a:lvl1pPr marL="0" indent="0">
              <a:spcAft>
                <a:spcPts val="0"/>
              </a:spcAft>
              <a:buFontTx/>
              <a:buNone/>
              <a:defRPr sz="1600" b="1">
                <a:solidFill>
                  <a:schemeClr val="bg1"/>
                </a:solidFill>
              </a:defRPr>
            </a:lvl1pPr>
            <a:lvl2pPr marL="0" indent="0">
              <a:spcAft>
                <a:spcPts val="0"/>
              </a:spcAft>
              <a:buFontTx/>
              <a:buNone/>
              <a:defRPr sz="1600">
                <a:solidFill>
                  <a:schemeClr val="bg1"/>
                </a:solidFill>
              </a:defRPr>
            </a:lvl2pPr>
            <a:lvl3pPr marL="0" indent="0">
              <a:spcAft>
                <a:spcPts val="0"/>
              </a:spcAft>
              <a:buFontTx/>
              <a:buNone/>
              <a:defRPr sz="1600">
                <a:solidFill>
                  <a:schemeClr val="bg1"/>
                </a:solidFill>
              </a:defRPr>
            </a:lvl3pPr>
            <a:lvl4pPr marL="0" indent="0">
              <a:spcAft>
                <a:spcPts val="0"/>
              </a:spcAft>
              <a:buFontTx/>
              <a:buNone/>
              <a:defRPr sz="1600">
                <a:solidFill>
                  <a:schemeClr val="bg1"/>
                </a:solidFill>
              </a:defRPr>
            </a:lvl4pPr>
            <a:lvl5pPr marL="0" indent="0">
              <a:spcAft>
                <a:spcPts val="0"/>
              </a:spcAft>
              <a:buFontTx/>
              <a:buNone/>
              <a:defRPr sz="1600">
                <a:solidFill>
                  <a:schemeClr val="bg1"/>
                </a:solidFill>
              </a:defRPr>
            </a:lvl5pPr>
            <a:lvl6pPr marL="0" indent="0">
              <a:spcAft>
                <a:spcPts val="0"/>
              </a:spcAft>
              <a:buFontTx/>
              <a:buNone/>
              <a:defRPr sz="1600">
                <a:solidFill>
                  <a:schemeClr val="bg1"/>
                </a:solidFill>
              </a:defRPr>
            </a:lvl6pPr>
            <a:lvl7pPr marL="0" indent="0">
              <a:spcAft>
                <a:spcPts val="0"/>
              </a:spcAft>
              <a:buFontTx/>
              <a:buNone/>
              <a:defRPr sz="1600">
                <a:solidFill>
                  <a:schemeClr val="bg1"/>
                </a:solidFill>
              </a:defRPr>
            </a:lvl7pPr>
            <a:lvl8pPr marL="0" indent="0">
              <a:spcAft>
                <a:spcPts val="0"/>
              </a:spcAft>
              <a:buFontTx/>
              <a:buNone/>
              <a:defRPr sz="1600">
                <a:solidFill>
                  <a:schemeClr val="bg1"/>
                </a:solidFill>
              </a:defRPr>
            </a:lvl8pPr>
            <a:lvl9pPr marL="0" indent="0">
              <a:spcAft>
                <a:spcPts val="0"/>
              </a:spcAft>
              <a:buFontTx/>
              <a:buNone/>
              <a:defRPr sz="1600">
                <a:solidFill>
                  <a:schemeClr val="bg1"/>
                </a:solidFill>
              </a:defRPr>
            </a:lvl9pPr>
          </a:lstStyle>
          <a:p>
            <a:pPr lvl="0"/>
            <a:r>
              <a:rPr lang="en-US"/>
              <a:t>First level</a:t>
            </a:r>
          </a:p>
          <a:p>
            <a:pPr lvl="1"/>
            <a:r>
              <a:rPr lang="en-US"/>
              <a:t>Second level</a:t>
            </a:r>
          </a:p>
        </p:txBody>
      </p:sp>
      <p:pic>
        <p:nvPicPr>
          <p:cNvPr id="4" name="Grafik 3">
            <a:extLst>
              <a:ext uri="{FF2B5EF4-FFF2-40B4-BE49-F238E27FC236}">
                <a16:creationId xmlns:a16="http://schemas.microsoft.com/office/drawing/2014/main" id="{6FF19CC3-3A21-2383-F22A-797AA780005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gray">
          <a:xfrm>
            <a:off x="479424" y="6165000"/>
            <a:ext cx="1234800" cy="372727"/>
          </a:xfrm>
          <a:prstGeom prst="rect">
            <a:avLst/>
          </a:prstGeom>
        </p:spPr>
      </p:pic>
    </p:spTree>
    <p:extLst>
      <p:ext uri="{BB962C8B-B14F-4D97-AF65-F5344CB8AC3E}">
        <p14:creationId xmlns:p14="http://schemas.microsoft.com/office/powerpoint/2010/main" val="1828961397"/>
      </p:ext>
    </p:extLst>
  </p:cSld>
  <p:clrMapOvr>
    <a:masterClrMapping/>
  </p:clrMapOvr>
  <p:extLst>
    <p:ext uri="{DCECCB84-F9BA-43D5-87BE-67443E8EF086}">
      <p15:sldGuideLst xmlns:p15="http://schemas.microsoft.com/office/powerpoint/2012/main">
        <p15:guide id="3" pos="3749" userDrawn="1">
          <p15:clr>
            <a:srgbClr val="FBAE40"/>
          </p15:clr>
        </p15:guide>
        <p15:guide id="5" pos="3931"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pter divider (1)">
    <p:bg>
      <p:bgPr>
        <a:solidFill>
          <a:schemeClr val="tx2"/>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bwMode="gray">
          <a:xfrm>
            <a:off x="479424" y="1412874"/>
            <a:ext cx="7632701" cy="1799861"/>
          </a:xfrm>
        </p:spPr>
        <p:txBody>
          <a:bodyPr anchor="b"/>
          <a:lstStyle>
            <a:lvl1pPr>
              <a:defRPr sz="4000">
                <a:solidFill>
                  <a:schemeClr val="bg2"/>
                </a:solidFill>
              </a:defRPr>
            </a:lvl1pPr>
          </a:lstStyle>
          <a:p>
            <a:r>
              <a:rPr lang="en-US"/>
              <a:t>Name of the current chapter</a:t>
            </a:r>
          </a:p>
        </p:txBody>
      </p:sp>
      <p:sp>
        <p:nvSpPr>
          <p:cNvPr id="9" name="Untertitel 2">
            <a:extLst>
              <a:ext uri="{FF2B5EF4-FFF2-40B4-BE49-F238E27FC236}">
                <a16:creationId xmlns:a16="http://schemas.microsoft.com/office/drawing/2014/main" id="{CB53F2D2-D116-44C8-A3EF-21A6F6DBA4E3}"/>
              </a:ext>
            </a:extLst>
          </p:cNvPr>
          <p:cNvSpPr>
            <a:spLocks noGrp="1"/>
          </p:cNvSpPr>
          <p:nvPr>
            <p:ph type="subTitle" idx="14" hasCustomPrompt="1"/>
          </p:nvPr>
        </p:nvSpPr>
        <p:spPr bwMode="gray">
          <a:xfrm>
            <a:off x="479424" y="3573016"/>
            <a:ext cx="7632701" cy="792088"/>
          </a:xfrm>
        </p:spPr>
        <p:txBody>
          <a:bodyPr/>
          <a:lstStyle>
            <a:lvl1pPr marL="0" indent="0" algn="l">
              <a:lnSpc>
                <a:spcPct val="140000"/>
              </a:lnSpc>
              <a:spcBef>
                <a:spcPts val="0"/>
              </a:spcBef>
              <a:spcAft>
                <a:spcPts val="0"/>
              </a:spcAft>
              <a:buFont typeface="Arial" panose="020B0604020202020204" pitchFamily="34" charset="0"/>
              <a:buNone/>
              <a:defRPr sz="1600" b="0">
                <a:solidFill>
                  <a:schemeClr val="bg2"/>
                </a:solidFill>
                <a:latin typeface="+mn-lt"/>
              </a:defRPr>
            </a:lvl1pPr>
            <a:lvl2pPr marL="0" indent="0" algn="l">
              <a:lnSpc>
                <a:spcPct val="140000"/>
              </a:lnSpc>
              <a:spcBef>
                <a:spcPts val="0"/>
              </a:spcBef>
              <a:spcAft>
                <a:spcPts val="0"/>
              </a:spcAft>
              <a:buFont typeface="Arial" panose="020B0604020202020204" pitchFamily="34" charset="0"/>
              <a:buNone/>
              <a:defRPr sz="1600" b="0">
                <a:solidFill>
                  <a:schemeClr val="bg2"/>
                </a:solidFill>
                <a:latin typeface="+mn-lt"/>
              </a:defRPr>
            </a:lvl2pPr>
            <a:lvl3pPr marL="0" indent="0" algn="l">
              <a:lnSpc>
                <a:spcPct val="140000"/>
              </a:lnSpc>
              <a:spcBef>
                <a:spcPts val="0"/>
              </a:spcBef>
              <a:spcAft>
                <a:spcPts val="0"/>
              </a:spcAft>
              <a:buFont typeface="Arial" panose="020B0604020202020204" pitchFamily="34" charset="0"/>
              <a:buNone/>
              <a:defRPr sz="1600" b="0">
                <a:solidFill>
                  <a:schemeClr val="bg2"/>
                </a:solidFill>
                <a:latin typeface="+mn-lt"/>
              </a:defRPr>
            </a:lvl3pPr>
            <a:lvl4pPr marL="0" indent="0" algn="l">
              <a:lnSpc>
                <a:spcPct val="140000"/>
              </a:lnSpc>
              <a:spcBef>
                <a:spcPts val="0"/>
              </a:spcBef>
              <a:spcAft>
                <a:spcPts val="0"/>
              </a:spcAft>
              <a:buFont typeface="Arial" panose="020B0604020202020204" pitchFamily="34" charset="0"/>
              <a:buNone/>
              <a:defRPr sz="1600" b="0">
                <a:solidFill>
                  <a:schemeClr val="bg2"/>
                </a:solidFill>
                <a:latin typeface="+mn-lt"/>
              </a:defRPr>
            </a:lvl4pPr>
            <a:lvl5pPr marL="0" indent="0" algn="l">
              <a:lnSpc>
                <a:spcPct val="140000"/>
              </a:lnSpc>
              <a:spcBef>
                <a:spcPts val="0"/>
              </a:spcBef>
              <a:spcAft>
                <a:spcPts val="0"/>
              </a:spcAft>
              <a:buFont typeface="Arial" panose="020B0604020202020204" pitchFamily="34" charset="0"/>
              <a:buNone/>
              <a:defRPr sz="1600" b="0">
                <a:solidFill>
                  <a:schemeClr val="bg2"/>
                </a:solidFill>
                <a:latin typeface="+mn-lt"/>
              </a:defRPr>
            </a:lvl5pPr>
            <a:lvl6pPr marL="0" indent="0" algn="l">
              <a:lnSpc>
                <a:spcPct val="140000"/>
              </a:lnSpc>
              <a:spcBef>
                <a:spcPts val="0"/>
              </a:spcBef>
              <a:spcAft>
                <a:spcPts val="0"/>
              </a:spcAft>
              <a:buFont typeface="Arial" panose="020B0604020202020204" pitchFamily="34" charset="0"/>
              <a:buNone/>
              <a:defRPr sz="1600" b="0">
                <a:solidFill>
                  <a:schemeClr val="bg2"/>
                </a:solidFill>
                <a:latin typeface="+mn-lt"/>
              </a:defRPr>
            </a:lvl6pPr>
            <a:lvl7pPr marL="0" indent="0" algn="l">
              <a:lnSpc>
                <a:spcPct val="140000"/>
              </a:lnSpc>
              <a:spcBef>
                <a:spcPts val="0"/>
              </a:spcBef>
              <a:spcAft>
                <a:spcPts val="0"/>
              </a:spcAft>
              <a:buFont typeface="Arial" panose="020B0604020202020204" pitchFamily="34" charset="0"/>
              <a:buNone/>
              <a:defRPr sz="1600" b="0">
                <a:solidFill>
                  <a:schemeClr val="bg2"/>
                </a:solidFill>
                <a:latin typeface="+mn-lt"/>
              </a:defRPr>
            </a:lvl7pPr>
            <a:lvl8pPr marL="0" indent="0" algn="l">
              <a:lnSpc>
                <a:spcPct val="140000"/>
              </a:lnSpc>
              <a:spcBef>
                <a:spcPts val="0"/>
              </a:spcBef>
              <a:spcAft>
                <a:spcPts val="0"/>
              </a:spcAft>
              <a:buFont typeface="Arial" panose="020B0604020202020204" pitchFamily="34" charset="0"/>
              <a:buNone/>
              <a:defRPr sz="1600" b="0">
                <a:solidFill>
                  <a:schemeClr val="bg2"/>
                </a:solidFill>
                <a:latin typeface="+mn-lt"/>
              </a:defRPr>
            </a:lvl8pPr>
            <a:lvl9pPr marL="0" indent="0" algn="l">
              <a:lnSpc>
                <a:spcPct val="140000"/>
              </a:lnSpc>
              <a:spcBef>
                <a:spcPts val="0"/>
              </a:spcBef>
              <a:spcAft>
                <a:spcPts val="0"/>
              </a:spcAft>
              <a:buFont typeface="Arial" panose="020B0604020202020204" pitchFamily="34" charset="0"/>
              <a:buNone/>
              <a:defRPr sz="1600" b="0">
                <a:solidFill>
                  <a:schemeClr val="bg2"/>
                </a:solidFill>
                <a:latin typeface="+mn-lt"/>
              </a:defRPr>
            </a:lvl9pPr>
          </a:lstStyle>
          <a:p>
            <a:r>
              <a:rPr lang="en-US"/>
              <a:t>Optional short description</a:t>
            </a:r>
          </a:p>
        </p:txBody>
      </p:sp>
      <p:sp>
        <p:nvSpPr>
          <p:cNvPr id="7" name="Foliennummernplatzhalter 6">
            <a:extLst>
              <a:ext uri="{FF2B5EF4-FFF2-40B4-BE49-F238E27FC236}">
                <a16:creationId xmlns:a16="http://schemas.microsoft.com/office/drawing/2014/main" id="{8EAAE6E7-1373-8040-C96B-B3A08A84CE2A}"/>
              </a:ext>
            </a:extLst>
          </p:cNvPr>
          <p:cNvSpPr>
            <a:spLocks noGrp="1"/>
          </p:cNvSpPr>
          <p:nvPr>
            <p:ph type="sldNum" sz="quarter" idx="16"/>
          </p:nvPr>
        </p:nvSpPr>
        <p:spPr bwMode="gray"/>
        <p:txBody>
          <a:bodyPr/>
          <a:lstStyle>
            <a:lvl1pPr>
              <a:defRPr>
                <a:solidFill>
                  <a:schemeClr val="bg2"/>
                </a:solidFill>
              </a:defRPr>
            </a:lvl1pPr>
          </a:lstStyle>
          <a:p>
            <a:fld id="{8FF9B0DE-3FEB-4AA0-B465-B80EF7C1333D}" type="slidenum">
              <a:rPr lang="en-US" smtClean="0"/>
              <a:pPr/>
              <a:t>‹#›</a:t>
            </a:fld>
            <a:endParaRPr lang="en-US"/>
          </a:p>
        </p:txBody>
      </p:sp>
      <p:sp>
        <p:nvSpPr>
          <p:cNvPr id="6" name="Fußzeilenplatzhalter 5">
            <a:extLst>
              <a:ext uri="{FF2B5EF4-FFF2-40B4-BE49-F238E27FC236}">
                <a16:creationId xmlns:a16="http://schemas.microsoft.com/office/drawing/2014/main" id="{4769088E-E8C5-EC8B-3FB8-5430FCA3DC4B}"/>
              </a:ext>
            </a:extLst>
          </p:cNvPr>
          <p:cNvSpPr>
            <a:spLocks noGrp="1"/>
          </p:cNvSpPr>
          <p:nvPr>
            <p:ph type="ftr" sz="quarter" idx="19"/>
          </p:nvPr>
        </p:nvSpPr>
        <p:spPr bwMode="gray"/>
        <p:txBody>
          <a:bodyPr/>
          <a:lstStyle/>
          <a:p>
            <a:r>
              <a:rPr lang="en-US"/>
              <a:t>ONLY FOR INTERNAL USE</a:t>
            </a:r>
          </a:p>
        </p:txBody>
      </p:sp>
    </p:spTree>
    <p:extLst>
      <p:ext uri="{BB962C8B-B14F-4D97-AF65-F5344CB8AC3E}">
        <p14:creationId xmlns:p14="http://schemas.microsoft.com/office/powerpoint/2010/main" val="47710885"/>
      </p:ext>
    </p:extLst>
  </p:cSld>
  <p:clrMapOvr>
    <a:masterClrMapping/>
  </p:clrMapOvr>
  <p:extLst>
    <p:ext uri="{DCECCB84-F9BA-43D5-87BE-67443E8EF086}">
      <p15:sldGuideLst xmlns:p15="http://schemas.microsoft.com/office/powerpoint/2012/main">
        <p15:guide id="1" orient="horz" pos="2024" userDrawn="1">
          <p15:clr>
            <a:srgbClr val="FBAE40"/>
          </p15:clr>
        </p15:guide>
        <p15:guide id="2" orient="horz" pos="2251"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hapter divider (2)">
    <p:bg>
      <p:bgPr>
        <a:solidFill>
          <a:schemeClr val="bg2"/>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bwMode="gray">
          <a:xfrm>
            <a:off x="479424" y="1412874"/>
            <a:ext cx="7632701" cy="1799861"/>
          </a:xfrm>
        </p:spPr>
        <p:txBody>
          <a:bodyPr anchor="b"/>
          <a:lstStyle>
            <a:lvl1pPr>
              <a:defRPr sz="4000">
                <a:solidFill>
                  <a:schemeClr val="tx2"/>
                </a:solidFill>
              </a:defRPr>
            </a:lvl1pPr>
          </a:lstStyle>
          <a:p>
            <a:r>
              <a:rPr lang="en-US"/>
              <a:t>Name of the current chapter</a:t>
            </a:r>
          </a:p>
        </p:txBody>
      </p:sp>
      <p:sp>
        <p:nvSpPr>
          <p:cNvPr id="9" name="Untertitel 2">
            <a:extLst>
              <a:ext uri="{FF2B5EF4-FFF2-40B4-BE49-F238E27FC236}">
                <a16:creationId xmlns:a16="http://schemas.microsoft.com/office/drawing/2014/main" id="{CB53F2D2-D116-44C8-A3EF-21A6F6DBA4E3}"/>
              </a:ext>
            </a:extLst>
          </p:cNvPr>
          <p:cNvSpPr>
            <a:spLocks noGrp="1"/>
          </p:cNvSpPr>
          <p:nvPr>
            <p:ph type="subTitle" idx="14" hasCustomPrompt="1"/>
          </p:nvPr>
        </p:nvSpPr>
        <p:spPr bwMode="gray">
          <a:xfrm>
            <a:off x="479424" y="3573016"/>
            <a:ext cx="7632701" cy="792088"/>
          </a:xfrm>
        </p:spPr>
        <p:txBody>
          <a:bodyPr/>
          <a:lstStyle>
            <a:lvl1pPr marL="0" indent="0" algn="l">
              <a:lnSpc>
                <a:spcPct val="140000"/>
              </a:lnSpc>
              <a:spcBef>
                <a:spcPts val="0"/>
              </a:spcBef>
              <a:spcAft>
                <a:spcPts val="0"/>
              </a:spcAft>
              <a:buFont typeface="Arial" panose="020B0604020202020204" pitchFamily="34" charset="0"/>
              <a:buNone/>
              <a:defRPr sz="1600" b="0">
                <a:solidFill>
                  <a:schemeClr val="bg1"/>
                </a:solidFill>
                <a:latin typeface="+mn-lt"/>
              </a:defRPr>
            </a:lvl1pPr>
            <a:lvl2pPr marL="0" indent="0" algn="l">
              <a:lnSpc>
                <a:spcPct val="140000"/>
              </a:lnSpc>
              <a:spcBef>
                <a:spcPts val="0"/>
              </a:spcBef>
              <a:spcAft>
                <a:spcPts val="0"/>
              </a:spcAft>
              <a:buFont typeface="Arial" panose="020B0604020202020204" pitchFamily="34" charset="0"/>
              <a:buNone/>
              <a:defRPr sz="1600" b="0">
                <a:solidFill>
                  <a:schemeClr val="bg1"/>
                </a:solidFill>
                <a:latin typeface="+mn-lt"/>
              </a:defRPr>
            </a:lvl2pPr>
            <a:lvl3pPr marL="0" indent="0" algn="l">
              <a:lnSpc>
                <a:spcPct val="140000"/>
              </a:lnSpc>
              <a:spcBef>
                <a:spcPts val="0"/>
              </a:spcBef>
              <a:spcAft>
                <a:spcPts val="0"/>
              </a:spcAft>
              <a:buFont typeface="Arial" panose="020B0604020202020204" pitchFamily="34" charset="0"/>
              <a:buNone/>
              <a:defRPr sz="1600" b="0">
                <a:solidFill>
                  <a:schemeClr val="bg1"/>
                </a:solidFill>
                <a:latin typeface="+mn-lt"/>
              </a:defRPr>
            </a:lvl3pPr>
            <a:lvl4pPr marL="0" indent="0" algn="l">
              <a:lnSpc>
                <a:spcPct val="140000"/>
              </a:lnSpc>
              <a:spcBef>
                <a:spcPts val="0"/>
              </a:spcBef>
              <a:spcAft>
                <a:spcPts val="0"/>
              </a:spcAft>
              <a:buFont typeface="Arial" panose="020B0604020202020204" pitchFamily="34" charset="0"/>
              <a:buNone/>
              <a:defRPr sz="1600" b="0">
                <a:solidFill>
                  <a:schemeClr val="bg1"/>
                </a:solidFill>
                <a:latin typeface="+mn-lt"/>
              </a:defRPr>
            </a:lvl4pPr>
            <a:lvl5pPr marL="0" indent="0" algn="l">
              <a:lnSpc>
                <a:spcPct val="140000"/>
              </a:lnSpc>
              <a:spcBef>
                <a:spcPts val="0"/>
              </a:spcBef>
              <a:spcAft>
                <a:spcPts val="0"/>
              </a:spcAft>
              <a:buFont typeface="Arial" panose="020B0604020202020204" pitchFamily="34" charset="0"/>
              <a:buNone/>
              <a:defRPr sz="1600" b="0">
                <a:solidFill>
                  <a:schemeClr val="bg1"/>
                </a:solidFill>
                <a:latin typeface="+mn-lt"/>
              </a:defRPr>
            </a:lvl5pPr>
            <a:lvl6pPr marL="0" indent="0" algn="l">
              <a:lnSpc>
                <a:spcPct val="140000"/>
              </a:lnSpc>
              <a:spcBef>
                <a:spcPts val="0"/>
              </a:spcBef>
              <a:spcAft>
                <a:spcPts val="0"/>
              </a:spcAft>
              <a:buFont typeface="Arial" panose="020B0604020202020204" pitchFamily="34" charset="0"/>
              <a:buNone/>
              <a:defRPr sz="1600" b="0">
                <a:solidFill>
                  <a:schemeClr val="bg1"/>
                </a:solidFill>
                <a:latin typeface="+mn-lt"/>
              </a:defRPr>
            </a:lvl6pPr>
            <a:lvl7pPr marL="0" indent="0" algn="l">
              <a:lnSpc>
                <a:spcPct val="140000"/>
              </a:lnSpc>
              <a:spcBef>
                <a:spcPts val="0"/>
              </a:spcBef>
              <a:spcAft>
                <a:spcPts val="0"/>
              </a:spcAft>
              <a:buFont typeface="Arial" panose="020B0604020202020204" pitchFamily="34" charset="0"/>
              <a:buNone/>
              <a:defRPr sz="1600" b="0">
                <a:solidFill>
                  <a:schemeClr val="bg1"/>
                </a:solidFill>
                <a:latin typeface="+mn-lt"/>
              </a:defRPr>
            </a:lvl7pPr>
            <a:lvl8pPr marL="0" indent="0" algn="l">
              <a:lnSpc>
                <a:spcPct val="140000"/>
              </a:lnSpc>
              <a:spcBef>
                <a:spcPts val="0"/>
              </a:spcBef>
              <a:spcAft>
                <a:spcPts val="0"/>
              </a:spcAft>
              <a:buFont typeface="Arial" panose="020B0604020202020204" pitchFamily="34" charset="0"/>
              <a:buNone/>
              <a:defRPr sz="1600" b="0">
                <a:solidFill>
                  <a:schemeClr val="bg1"/>
                </a:solidFill>
                <a:latin typeface="+mn-lt"/>
              </a:defRPr>
            </a:lvl8pPr>
            <a:lvl9pPr marL="0" indent="0" algn="l">
              <a:lnSpc>
                <a:spcPct val="140000"/>
              </a:lnSpc>
              <a:spcBef>
                <a:spcPts val="0"/>
              </a:spcBef>
              <a:spcAft>
                <a:spcPts val="0"/>
              </a:spcAft>
              <a:buFont typeface="Arial" panose="020B0604020202020204" pitchFamily="34" charset="0"/>
              <a:buNone/>
              <a:defRPr sz="1600" b="0">
                <a:solidFill>
                  <a:schemeClr val="bg1"/>
                </a:solidFill>
                <a:latin typeface="+mn-lt"/>
              </a:defRPr>
            </a:lvl9pPr>
          </a:lstStyle>
          <a:p>
            <a:r>
              <a:rPr lang="en-US"/>
              <a:t>Optional short description</a:t>
            </a:r>
          </a:p>
        </p:txBody>
      </p:sp>
      <p:sp>
        <p:nvSpPr>
          <p:cNvPr id="7" name="Foliennummernplatzhalter 6">
            <a:extLst>
              <a:ext uri="{FF2B5EF4-FFF2-40B4-BE49-F238E27FC236}">
                <a16:creationId xmlns:a16="http://schemas.microsoft.com/office/drawing/2014/main" id="{8EAAE6E7-1373-8040-C96B-B3A08A84CE2A}"/>
              </a:ext>
            </a:extLst>
          </p:cNvPr>
          <p:cNvSpPr>
            <a:spLocks noGrp="1"/>
          </p:cNvSpPr>
          <p:nvPr>
            <p:ph type="sldNum" sz="quarter" idx="16"/>
          </p:nvPr>
        </p:nvSpPr>
        <p:spPr bwMode="gray"/>
        <p:txBody>
          <a:bodyPr/>
          <a:lstStyle>
            <a:lvl1pPr>
              <a:defRPr>
                <a:solidFill>
                  <a:schemeClr val="bg1"/>
                </a:solidFill>
              </a:defRPr>
            </a:lvl1pPr>
          </a:lstStyle>
          <a:p>
            <a:fld id="{8FF9B0DE-3FEB-4AA0-B465-B80EF7C1333D}" type="slidenum">
              <a:rPr lang="en-US" smtClean="0"/>
              <a:pPr/>
              <a:t>‹#›</a:t>
            </a:fld>
            <a:endParaRPr lang="en-US"/>
          </a:p>
        </p:txBody>
      </p:sp>
      <p:pic>
        <p:nvPicPr>
          <p:cNvPr id="4" name="Grafik 3">
            <a:extLst>
              <a:ext uri="{FF2B5EF4-FFF2-40B4-BE49-F238E27FC236}">
                <a16:creationId xmlns:a16="http://schemas.microsoft.com/office/drawing/2014/main" id="{7E3CE082-8BE8-42AC-F40F-87B704B7B141}"/>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gray">
          <a:xfrm>
            <a:off x="479424" y="6165000"/>
            <a:ext cx="1234800" cy="372727"/>
          </a:xfrm>
          <a:prstGeom prst="rect">
            <a:avLst/>
          </a:prstGeom>
        </p:spPr>
      </p:pic>
      <p:sp>
        <p:nvSpPr>
          <p:cNvPr id="8" name="Fußzeilenplatzhalter 7">
            <a:extLst>
              <a:ext uri="{FF2B5EF4-FFF2-40B4-BE49-F238E27FC236}">
                <a16:creationId xmlns:a16="http://schemas.microsoft.com/office/drawing/2014/main" id="{C09303A1-9EA9-72D7-63F5-E6B6F685FAE0}"/>
              </a:ext>
            </a:extLst>
          </p:cNvPr>
          <p:cNvSpPr>
            <a:spLocks noGrp="1"/>
          </p:cNvSpPr>
          <p:nvPr>
            <p:ph type="ftr" sz="quarter" idx="19"/>
          </p:nvPr>
        </p:nvSpPr>
        <p:spPr bwMode="gray"/>
        <p:txBody>
          <a:bodyPr/>
          <a:lstStyle>
            <a:lvl1pPr>
              <a:defRPr>
                <a:solidFill>
                  <a:schemeClr val="bg1"/>
                </a:solidFill>
              </a:defRPr>
            </a:lvl1pPr>
          </a:lstStyle>
          <a:p>
            <a:r>
              <a:rPr lang="en-US"/>
              <a:t>ONLY FOR INTERNAL USE</a:t>
            </a:r>
          </a:p>
        </p:txBody>
      </p:sp>
    </p:spTree>
    <p:extLst>
      <p:ext uri="{BB962C8B-B14F-4D97-AF65-F5344CB8AC3E}">
        <p14:creationId xmlns:p14="http://schemas.microsoft.com/office/powerpoint/2010/main" val="3099830585"/>
      </p:ext>
    </p:extLst>
  </p:cSld>
  <p:clrMapOvr>
    <a:masterClrMapping/>
  </p:clrMapOvr>
  <p:extLst>
    <p:ext uri="{DCECCB84-F9BA-43D5-87BE-67443E8EF086}">
      <p15:sldGuideLst xmlns:p15="http://schemas.microsoft.com/office/powerpoint/2012/main">
        <p15:guide id="3" orient="horz" pos="2024" userDrawn="1">
          <p15:clr>
            <a:srgbClr val="FBAE40"/>
          </p15:clr>
        </p15:guide>
        <p15:guide id="4" orient="horz" pos="2251"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pter divider (image)">
    <p:bg>
      <p:bgPr>
        <a:solidFill>
          <a:schemeClr val="bg2"/>
        </a:solidFill>
        <a:effectLst/>
      </p:bgPr>
    </p:bg>
    <p:spTree>
      <p:nvGrpSpPr>
        <p:cNvPr id="1" name=""/>
        <p:cNvGrpSpPr/>
        <p:nvPr/>
      </p:nvGrpSpPr>
      <p:grpSpPr>
        <a:xfrm>
          <a:off x="0" y="0"/>
          <a:ext cx="0" cy="0"/>
          <a:chOff x="0" y="0"/>
          <a:chExt cx="0" cy="0"/>
        </a:xfrm>
      </p:grpSpPr>
      <p:sp>
        <p:nvSpPr>
          <p:cNvPr id="8" name="Bildplatzhalter 10">
            <a:extLst>
              <a:ext uri="{FF2B5EF4-FFF2-40B4-BE49-F238E27FC236}">
                <a16:creationId xmlns:a16="http://schemas.microsoft.com/office/drawing/2014/main" id="{47C26184-1D1B-92B8-25CF-5F2442C1A0BD}"/>
              </a:ext>
            </a:extLst>
          </p:cNvPr>
          <p:cNvSpPr>
            <a:spLocks noGrp="1"/>
          </p:cNvSpPr>
          <p:nvPr>
            <p:ph type="pic" sz="quarter" idx="10" hasCustomPrompt="1"/>
          </p:nvPr>
        </p:nvSpPr>
        <p:spPr bwMode="gray">
          <a:xfrm>
            <a:off x="6096000" y="0"/>
            <a:ext cx="6096000" cy="6858000"/>
          </a:xfrm>
          <a:solidFill>
            <a:srgbClr val="E5E3DE"/>
          </a:solidFill>
        </p:spPr>
        <p:txBody>
          <a:bodyPr tIns="720000" anchor="ctr" anchorCtr="0"/>
          <a:lstStyle>
            <a:lvl1pPr marL="0" indent="0" algn="ctr">
              <a:spcBef>
                <a:spcPts val="0"/>
              </a:spcBef>
              <a:spcAft>
                <a:spcPts val="0"/>
              </a:spcAft>
              <a:buFontTx/>
              <a:buNone/>
              <a:tabLst/>
              <a:defRPr sz="1200" b="0">
                <a:solidFill>
                  <a:schemeClr val="tx1"/>
                </a:solidFill>
              </a:defRPr>
            </a:lvl1pPr>
            <a:lvl2pPr marL="0" indent="0" algn="ctr">
              <a:spcBef>
                <a:spcPts val="0"/>
              </a:spcBef>
              <a:spcAft>
                <a:spcPts val="0"/>
              </a:spcAft>
              <a:buFontTx/>
              <a:buNone/>
              <a:tabLst/>
              <a:defRPr sz="1200" b="0"/>
            </a:lvl2pPr>
            <a:lvl3pPr marL="0" indent="0" algn="ctr">
              <a:spcBef>
                <a:spcPts val="0"/>
              </a:spcBef>
              <a:spcAft>
                <a:spcPts val="0"/>
              </a:spcAft>
              <a:buFontTx/>
              <a:buNone/>
              <a:tabLst/>
              <a:defRPr sz="1200" b="0"/>
            </a:lvl3pPr>
            <a:lvl4pPr marL="0" indent="0" algn="ctr">
              <a:spcBef>
                <a:spcPts val="0"/>
              </a:spcBef>
              <a:spcAft>
                <a:spcPts val="0"/>
              </a:spcAft>
              <a:buFontTx/>
              <a:buNone/>
              <a:tabLst/>
              <a:defRPr sz="1200" b="0"/>
            </a:lvl4pPr>
            <a:lvl5pPr marL="0" indent="0" algn="ctr">
              <a:spcBef>
                <a:spcPts val="0"/>
              </a:spcBef>
              <a:spcAft>
                <a:spcPts val="0"/>
              </a:spcAft>
              <a:buFontTx/>
              <a:buNone/>
              <a:tabLst/>
              <a:defRPr sz="1200" b="0"/>
            </a:lvl5pPr>
            <a:lvl6pPr marL="0" indent="0" algn="ctr">
              <a:spcBef>
                <a:spcPts val="0"/>
              </a:spcBef>
              <a:spcAft>
                <a:spcPts val="0"/>
              </a:spcAft>
              <a:buFontTx/>
              <a:buNone/>
              <a:tabLst/>
              <a:defRPr sz="1200" b="0"/>
            </a:lvl6pPr>
            <a:lvl7pPr marL="0" indent="0" algn="ctr">
              <a:spcBef>
                <a:spcPts val="0"/>
              </a:spcBef>
              <a:spcAft>
                <a:spcPts val="0"/>
              </a:spcAft>
              <a:buFontTx/>
              <a:buNone/>
              <a:tabLst/>
              <a:defRPr sz="1200" b="0"/>
            </a:lvl7pPr>
            <a:lvl8pPr marL="0" indent="0" algn="ctr">
              <a:spcBef>
                <a:spcPts val="0"/>
              </a:spcBef>
              <a:spcAft>
                <a:spcPts val="0"/>
              </a:spcAft>
              <a:buFontTx/>
              <a:buNone/>
              <a:tabLst/>
              <a:defRPr sz="1200" b="0"/>
            </a:lvl8pPr>
            <a:lvl9pPr marL="0" indent="0" algn="ctr">
              <a:spcBef>
                <a:spcPts val="0"/>
              </a:spcBef>
              <a:spcAft>
                <a:spcPts val="0"/>
              </a:spcAft>
              <a:buFontTx/>
              <a:buNone/>
              <a:tabLst/>
              <a:defRPr sz="1200" b="0"/>
            </a:lvl9pPr>
          </a:lstStyle>
          <a:p>
            <a:pPr lvl="0"/>
            <a:r>
              <a:rPr lang="en-US"/>
              <a:t>Add picture</a:t>
            </a:r>
          </a:p>
        </p:txBody>
      </p:sp>
      <p:sp>
        <p:nvSpPr>
          <p:cNvPr id="2" name="Titel 1"/>
          <p:cNvSpPr>
            <a:spLocks noGrp="1"/>
          </p:cNvSpPr>
          <p:nvPr>
            <p:ph type="title" hasCustomPrompt="1"/>
          </p:nvPr>
        </p:nvSpPr>
        <p:spPr bwMode="gray">
          <a:xfrm>
            <a:off x="479424" y="1412874"/>
            <a:ext cx="5329239" cy="1799861"/>
          </a:xfrm>
        </p:spPr>
        <p:txBody>
          <a:bodyPr anchor="b"/>
          <a:lstStyle>
            <a:lvl1pPr>
              <a:defRPr sz="4000">
                <a:solidFill>
                  <a:schemeClr val="tx2"/>
                </a:solidFill>
              </a:defRPr>
            </a:lvl1pPr>
          </a:lstStyle>
          <a:p>
            <a:r>
              <a:rPr lang="en-US"/>
              <a:t>Name of the current chapter</a:t>
            </a:r>
          </a:p>
        </p:txBody>
      </p:sp>
      <p:sp>
        <p:nvSpPr>
          <p:cNvPr id="9" name="Untertitel 2">
            <a:extLst>
              <a:ext uri="{FF2B5EF4-FFF2-40B4-BE49-F238E27FC236}">
                <a16:creationId xmlns:a16="http://schemas.microsoft.com/office/drawing/2014/main" id="{CB53F2D2-D116-44C8-A3EF-21A6F6DBA4E3}"/>
              </a:ext>
            </a:extLst>
          </p:cNvPr>
          <p:cNvSpPr>
            <a:spLocks noGrp="1"/>
          </p:cNvSpPr>
          <p:nvPr>
            <p:ph type="subTitle" idx="14" hasCustomPrompt="1"/>
          </p:nvPr>
        </p:nvSpPr>
        <p:spPr bwMode="gray">
          <a:xfrm>
            <a:off x="479424" y="3573016"/>
            <a:ext cx="5329239" cy="792088"/>
          </a:xfrm>
        </p:spPr>
        <p:txBody>
          <a:bodyPr/>
          <a:lstStyle>
            <a:lvl1pPr marL="0" indent="0" algn="l">
              <a:lnSpc>
                <a:spcPct val="140000"/>
              </a:lnSpc>
              <a:spcBef>
                <a:spcPts val="0"/>
              </a:spcBef>
              <a:spcAft>
                <a:spcPts val="0"/>
              </a:spcAft>
              <a:buFont typeface="Arial" panose="020B0604020202020204" pitchFamily="34" charset="0"/>
              <a:buNone/>
              <a:defRPr sz="1600" b="0">
                <a:solidFill>
                  <a:schemeClr val="bg1"/>
                </a:solidFill>
                <a:latin typeface="+mn-lt"/>
              </a:defRPr>
            </a:lvl1pPr>
            <a:lvl2pPr marL="0" indent="0" algn="l">
              <a:lnSpc>
                <a:spcPct val="140000"/>
              </a:lnSpc>
              <a:spcBef>
                <a:spcPts val="0"/>
              </a:spcBef>
              <a:spcAft>
                <a:spcPts val="0"/>
              </a:spcAft>
              <a:buFont typeface="Arial" panose="020B0604020202020204" pitchFamily="34" charset="0"/>
              <a:buNone/>
              <a:defRPr sz="1600" b="0">
                <a:solidFill>
                  <a:schemeClr val="bg1"/>
                </a:solidFill>
                <a:latin typeface="+mn-lt"/>
              </a:defRPr>
            </a:lvl2pPr>
            <a:lvl3pPr marL="0" indent="0" algn="l">
              <a:lnSpc>
                <a:spcPct val="140000"/>
              </a:lnSpc>
              <a:spcBef>
                <a:spcPts val="0"/>
              </a:spcBef>
              <a:spcAft>
                <a:spcPts val="0"/>
              </a:spcAft>
              <a:buFont typeface="Arial" panose="020B0604020202020204" pitchFamily="34" charset="0"/>
              <a:buNone/>
              <a:defRPr sz="1600" b="0">
                <a:solidFill>
                  <a:schemeClr val="bg1"/>
                </a:solidFill>
                <a:latin typeface="+mn-lt"/>
              </a:defRPr>
            </a:lvl3pPr>
            <a:lvl4pPr marL="0" indent="0" algn="l">
              <a:lnSpc>
                <a:spcPct val="140000"/>
              </a:lnSpc>
              <a:spcBef>
                <a:spcPts val="0"/>
              </a:spcBef>
              <a:spcAft>
                <a:spcPts val="0"/>
              </a:spcAft>
              <a:buFont typeface="Arial" panose="020B0604020202020204" pitchFamily="34" charset="0"/>
              <a:buNone/>
              <a:defRPr sz="1600" b="0">
                <a:solidFill>
                  <a:schemeClr val="bg1"/>
                </a:solidFill>
                <a:latin typeface="+mn-lt"/>
              </a:defRPr>
            </a:lvl4pPr>
            <a:lvl5pPr marL="0" indent="0" algn="l">
              <a:lnSpc>
                <a:spcPct val="140000"/>
              </a:lnSpc>
              <a:spcBef>
                <a:spcPts val="0"/>
              </a:spcBef>
              <a:spcAft>
                <a:spcPts val="0"/>
              </a:spcAft>
              <a:buFont typeface="Arial" panose="020B0604020202020204" pitchFamily="34" charset="0"/>
              <a:buNone/>
              <a:defRPr sz="1600" b="0">
                <a:solidFill>
                  <a:schemeClr val="bg1"/>
                </a:solidFill>
                <a:latin typeface="+mn-lt"/>
              </a:defRPr>
            </a:lvl5pPr>
            <a:lvl6pPr marL="0" indent="0" algn="l">
              <a:lnSpc>
                <a:spcPct val="140000"/>
              </a:lnSpc>
              <a:spcBef>
                <a:spcPts val="0"/>
              </a:spcBef>
              <a:spcAft>
                <a:spcPts val="0"/>
              </a:spcAft>
              <a:buFont typeface="Arial" panose="020B0604020202020204" pitchFamily="34" charset="0"/>
              <a:buNone/>
              <a:defRPr sz="1600" b="0">
                <a:solidFill>
                  <a:schemeClr val="bg1"/>
                </a:solidFill>
                <a:latin typeface="+mn-lt"/>
              </a:defRPr>
            </a:lvl6pPr>
            <a:lvl7pPr marL="0" indent="0" algn="l">
              <a:lnSpc>
                <a:spcPct val="140000"/>
              </a:lnSpc>
              <a:spcBef>
                <a:spcPts val="0"/>
              </a:spcBef>
              <a:spcAft>
                <a:spcPts val="0"/>
              </a:spcAft>
              <a:buFont typeface="Arial" panose="020B0604020202020204" pitchFamily="34" charset="0"/>
              <a:buNone/>
              <a:defRPr sz="1600" b="0">
                <a:solidFill>
                  <a:schemeClr val="bg1"/>
                </a:solidFill>
                <a:latin typeface="+mn-lt"/>
              </a:defRPr>
            </a:lvl7pPr>
            <a:lvl8pPr marL="0" indent="0" algn="l">
              <a:lnSpc>
                <a:spcPct val="140000"/>
              </a:lnSpc>
              <a:spcBef>
                <a:spcPts val="0"/>
              </a:spcBef>
              <a:spcAft>
                <a:spcPts val="0"/>
              </a:spcAft>
              <a:buFont typeface="Arial" panose="020B0604020202020204" pitchFamily="34" charset="0"/>
              <a:buNone/>
              <a:defRPr sz="1600" b="0">
                <a:solidFill>
                  <a:schemeClr val="bg1"/>
                </a:solidFill>
                <a:latin typeface="+mn-lt"/>
              </a:defRPr>
            </a:lvl8pPr>
            <a:lvl9pPr marL="0" indent="0" algn="l">
              <a:lnSpc>
                <a:spcPct val="140000"/>
              </a:lnSpc>
              <a:spcBef>
                <a:spcPts val="0"/>
              </a:spcBef>
              <a:spcAft>
                <a:spcPts val="0"/>
              </a:spcAft>
              <a:buFont typeface="Arial" panose="020B0604020202020204" pitchFamily="34" charset="0"/>
              <a:buNone/>
              <a:defRPr sz="1600" b="0">
                <a:solidFill>
                  <a:schemeClr val="bg1"/>
                </a:solidFill>
                <a:latin typeface="+mn-lt"/>
              </a:defRPr>
            </a:lvl9pPr>
          </a:lstStyle>
          <a:p>
            <a:r>
              <a:rPr lang="en-US"/>
              <a:t>Optional short description</a:t>
            </a:r>
          </a:p>
        </p:txBody>
      </p:sp>
      <p:sp>
        <p:nvSpPr>
          <p:cNvPr id="7" name="Foliennummernplatzhalter 6">
            <a:extLst>
              <a:ext uri="{FF2B5EF4-FFF2-40B4-BE49-F238E27FC236}">
                <a16:creationId xmlns:a16="http://schemas.microsoft.com/office/drawing/2014/main" id="{8EAAE6E7-1373-8040-C96B-B3A08A84CE2A}"/>
              </a:ext>
            </a:extLst>
          </p:cNvPr>
          <p:cNvSpPr>
            <a:spLocks noGrp="1"/>
          </p:cNvSpPr>
          <p:nvPr>
            <p:ph type="sldNum" sz="quarter" idx="16"/>
          </p:nvPr>
        </p:nvSpPr>
        <p:spPr bwMode="gray"/>
        <p:txBody>
          <a:bodyPr/>
          <a:lstStyle>
            <a:lvl1pPr>
              <a:defRPr>
                <a:solidFill>
                  <a:schemeClr val="bg1"/>
                </a:solidFill>
              </a:defRPr>
            </a:lvl1pPr>
          </a:lstStyle>
          <a:p>
            <a:fld id="{8FF9B0DE-3FEB-4AA0-B465-B80EF7C1333D}" type="slidenum">
              <a:rPr lang="en-US" smtClean="0"/>
              <a:pPr/>
              <a:t>‹#›</a:t>
            </a:fld>
            <a:endParaRPr lang="en-US"/>
          </a:p>
        </p:txBody>
      </p:sp>
      <p:pic>
        <p:nvPicPr>
          <p:cNvPr id="5" name="Grafik 4">
            <a:extLst>
              <a:ext uri="{FF2B5EF4-FFF2-40B4-BE49-F238E27FC236}">
                <a16:creationId xmlns:a16="http://schemas.microsoft.com/office/drawing/2014/main" id="{EE7772F2-FA6E-58A9-9E00-5407C4C6D9D5}"/>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gray">
          <a:xfrm>
            <a:off x="479424" y="6165000"/>
            <a:ext cx="1234800" cy="372727"/>
          </a:xfrm>
          <a:prstGeom prst="rect">
            <a:avLst/>
          </a:prstGeom>
        </p:spPr>
      </p:pic>
      <p:sp>
        <p:nvSpPr>
          <p:cNvPr id="12" name="Fußzeilenplatzhalter 11">
            <a:extLst>
              <a:ext uri="{FF2B5EF4-FFF2-40B4-BE49-F238E27FC236}">
                <a16:creationId xmlns:a16="http://schemas.microsoft.com/office/drawing/2014/main" id="{0118AE22-AF85-0585-B755-09D18B404308}"/>
              </a:ext>
            </a:extLst>
          </p:cNvPr>
          <p:cNvSpPr>
            <a:spLocks noGrp="1"/>
          </p:cNvSpPr>
          <p:nvPr>
            <p:ph type="ftr" sz="quarter" idx="19"/>
          </p:nvPr>
        </p:nvSpPr>
        <p:spPr bwMode="gray"/>
        <p:txBody>
          <a:bodyPr/>
          <a:lstStyle>
            <a:lvl1pPr>
              <a:defRPr>
                <a:solidFill>
                  <a:schemeClr val="bg1"/>
                </a:solidFill>
              </a:defRPr>
            </a:lvl1pPr>
          </a:lstStyle>
          <a:p>
            <a:r>
              <a:rPr lang="en-US"/>
              <a:t>ONLY FOR INTERNAL USE</a:t>
            </a:r>
          </a:p>
        </p:txBody>
      </p:sp>
      <p:grpSp>
        <p:nvGrpSpPr>
          <p:cNvPr id="16" name="Group 15">
            <a:extLst>
              <a:ext uri="{FF2B5EF4-FFF2-40B4-BE49-F238E27FC236}">
                <a16:creationId xmlns:a16="http://schemas.microsoft.com/office/drawing/2014/main" id="{D2D34356-34F3-1E89-4AAB-FD152C5E058C}"/>
              </a:ext>
              <a:ext uri="{C183D7F6-B498-43B3-948B-1728B52AA6E4}">
                <adec:decorative xmlns:adec="http://schemas.microsoft.com/office/drawing/2017/decorative" val="1"/>
              </a:ext>
            </a:extLst>
          </p:cNvPr>
          <p:cNvGrpSpPr/>
          <p:nvPr userDrawn="1"/>
        </p:nvGrpSpPr>
        <p:grpSpPr bwMode="gray">
          <a:xfrm>
            <a:off x="-1896888" y="0"/>
            <a:ext cx="1715078" cy="3744416"/>
            <a:chOff x="-1824880" y="2708920"/>
            <a:chExt cx="1715078" cy="3744416"/>
          </a:xfrm>
        </p:grpSpPr>
        <p:sp>
          <p:nvSpPr>
            <p:cNvPr id="17" name="TextBox 16">
              <a:extLst>
                <a:ext uri="{FF2B5EF4-FFF2-40B4-BE49-F238E27FC236}">
                  <a16:creationId xmlns:a16="http://schemas.microsoft.com/office/drawing/2014/main" id="{D4B81AAF-FF1D-EDCE-0A83-D65DAC7945BD}"/>
                </a:ext>
              </a:extLst>
            </p:cNvPr>
            <p:cNvSpPr txBox="1"/>
            <p:nvPr userDrawn="1"/>
          </p:nvSpPr>
          <p:spPr bwMode="gray">
            <a:xfrm>
              <a:off x="-1824880" y="2708920"/>
              <a:ext cx="1715078" cy="3744416"/>
            </a:xfrm>
            <a:prstGeom prst="rect">
              <a:avLst/>
            </a:prstGeom>
            <a:solidFill>
              <a:schemeClr val="bg1"/>
            </a:solidFill>
          </p:spPr>
          <p:txBody>
            <a:bodyPr wrap="square" lIns="108000" tIns="108000" rIns="108000" bIns="108000">
              <a:noAutofit/>
            </a:bodyPr>
            <a:lstStyle/>
            <a:p>
              <a:pPr>
                <a:lnSpc>
                  <a:spcPct val="120000"/>
                </a:lnSpc>
                <a:spcAft>
                  <a:spcPts val="600"/>
                </a:spcAft>
              </a:pPr>
              <a:r>
                <a:rPr lang="en-US" sz="1100" b="1">
                  <a:solidFill>
                    <a:schemeClr val="tx1"/>
                  </a:solidFill>
                  <a:effectLst/>
                  <a:latin typeface="+mj-lt"/>
                </a:rPr>
                <a:t>To insert a picture:</a:t>
              </a:r>
            </a:p>
            <a:p>
              <a:pPr marL="144000" indent="-144000">
                <a:lnSpc>
                  <a:spcPct val="120000"/>
                </a:lnSpc>
                <a:spcAft>
                  <a:spcPts val="600"/>
                </a:spcAft>
                <a:buFont typeface="+mj-lt"/>
                <a:buAutoNum type="arabicPeriod"/>
              </a:pPr>
              <a:r>
                <a:rPr lang="en-US" sz="900">
                  <a:solidFill>
                    <a:schemeClr val="tx1"/>
                  </a:solidFill>
                  <a:effectLst/>
                  <a:latin typeface="+mn-lt"/>
                </a:rPr>
                <a:t>Click on the placeholder for pictures</a:t>
              </a:r>
            </a:p>
            <a:p>
              <a:pPr marL="144000" indent="-144000">
                <a:lnSpc>
                  <a:spcPct val="120000"/>
                </a:lnSpc>
                <a:spcAft>
                  <a:spcPts val="600"/>
                </a:spcAft>
                <a:buFont typeface="+mj-lt"/>
                <a:buAutoNum type="arabicPeriod"/>
              </a:pPr>
              <a:r>
                <a:rPr lang="en-US" sz="900">
                  <a:solidFill>
                    <a:schemeClr val="tx1"/>
                  </a:solidFill>
                  <a:effectLst/>
                  <a:latin typeface="+mn-lt"/>
                </a:rPr>
                <a:t>Open the menu “Insert”</a:t>
              </a:r>
            </a:p>
            <a:p>
              <a:pPr marL="144000" indent="-144000">
                <a:lnSpc>
                  <a:spcPct val="120000"/>
                </a:lnSpc>
                <a:spcAft>
                  <a:spcPts val="600"/>
                </a:spcAft>
                <a:buFont typeface="+mj-lt"/>
                <a:buAutoNum type="arabicPeriod"/>
              </a:pPr>
              <a:r>
                <a:rPr lang="en-US" sz="900">
                  <a:solidFill>
                    <a:schemeClr val="tx1"/>
                  </a:solidFill>
                  <a:effectLst/>
                  <a:latin typeface="+mn-lt"/>
                </a:rPr>
                <a:t>Choose “Pictures” and then the corresponding source where the image is located</a:t>
              </a:r>
              <a:endParaRPr lang="en-US" sz="900">
                <a:solidFill>
                  <a:schemeClr val="tx1"/>
                </a:solidFill>
                <a:latin typeface="+mn-lt"/>
              </a:endParaRPr>
            </a:p>
          </p:txBody>
        </p:sp>
        <p:pic>
          <p:nvPicPr>
            <p:cNvPr id="18" name="Picture 17">
              <a:extLst>
                <a:ext uri="{FF2B5EF4-FFF2-40B4-BE49-F238E27FC236}">
                  <a16:creationId xmlns:a16="http://schemas.microsoft.com/office/drawing/2014/main" id="{B75A2EF2-D131-D1B0-F40E-2A5462A47C56}"/>
                </a:ext>
              </a:extLst>
            </p:cNvPr>
            <p:cNvPicPr>
              <a:picLocks noChangeAspect="1"/>
            </p:cNvPicPr>
            <p:nvPr userDrawn="1"/>
          </p:nvPicPr>
          <p:blipFill rotWithShape="1">
            <a:blip r:embed="rId4"/>
            <a:srcRect l="8843" r="2395" b="2546"/>
            <a:stretch/>
          </p:blipFill>
          <p:spPr bwMode="gray">
            <a:xfrm>
              <a:off x="-1589806" y="4475212"/>
              <a:ext cx="745332" cy="1122804"/>
            </a:xfrm>
            <a:prstGeom prst="roundRect">
              <a:avLst>
                <a:gd name="adj" fmla="val 3514"/>
              </a:avLst>
            </a:prstGeom>
          </p:spPr>
        </p:pic>
        <p:sp>
          <p:nvSpPr>
            <p:cNvPr id="19" name="TextBox 18">
              <a:extLst>
                <a:ext uri="{FF2B5EF4-FFF2-40B4-BE49-F238E27FC236}">
                  <a16:creationId xmlns:a16="http://schemas.microsoft.com/office/drawing/2014/main" id="{1D861B26-9995-6295-D8D1-F6113B2A85D8}"/>
                </a:ext>
              </a:extLst>
            </p:cNvPr>
            <p:cNvSpPr txBox="1"/>
            <p:nvPr userDrawn="1"/>
          </p:nvSpPr>
          <p:spPr bwMode="gray">
            <a:xfrm>
              <a:off x="-1824880" y="5589240"/>
              <a:ext cx="1715078" cy="864096"/>
            </a:xfrm>
            <a:prstGeom prst="rect">
              <a:avLst/>
            </a:prstGeom>
            <a:noFill/>
          </p:spPr>
          <p:txBody>
            <a:bodyPr wrap="square" lIns="108000" tIns="108000" rIns="108000" bIns="108000">
              <a:noAutofit/>
            </a:bodyPr>
            <a:lstStyle/>
            <a:p>
              <a:pPr marL="144000" indent="-144000">
                <a:spcAft>
                  <a:spcPts val="600"/>
                </a:spcAft>
                <a:buFont typeface="+mj-lt"/>
                <a:buAutoNum type="arabicPeriod" startAt="4"/>
              </a:pPr>
              <a:r>
                <a:rPr lang="en-US" sz="900">
                  <a:solidFill>
                    <a:schemeClr val="tx1"/>
                  </a:solidFill>
                  <a:effectLst/>
                  <a:latin typeface="+mn-lt"/>
                </a:rPr>
                <a:t>Now the image has </a:t>
              </a:r>
              <a:br>
                <a:rPr lang="en-US" sz="900">
                  <a:solidFill>
                    <a:schemeClr val="tx1"/>
                  </a:solidFill>
                  <a:effectLst/>
                  <a:latin typeface="+mn-lt"/>
                </a:rPr>
              </a:br>
              <a:r>
                <a:rPr lang="en-US" sz="900">
                  <a:solidFill>
                    <a:schemeClr val="tx1"/>
                  </a:solidFill>
                  <a:effectLst/>
                  <a:latin typeface="+mn-lt"/>
                </a:rPr>
                <a:t>been loaded into the </a:t>
              </a:r>
              <a:br>
                <a:rPr lang="en-US" sz="900">
                  <a:solidFill>
                    <a:schemeClr val="tx1"/>
                  </a:solidFill>
                  <a:effectLst/>
                  <a:latin typeface="+mn-lt"/>
                </a:rPr>
              </a:br>
              <a:r>
                <a:rPr lang="en-US" sz="900">
                  <a:solidFill>
                    <a:schemeClr val="tx1"/>
                  </a:solidFill>
                  <a:effectLst/>
                  <a:latin typeface="+mn-lt"/>
                </a:rPr>
                <a:t>placeholder.</a:t>
              </a:r>
              <a:endParaRPr lang="en-US" sz="900">
                <a:solidFill>
                  <a:schemeClr val="tx1"/>
                </a:solidFill>
                <a:latin typeface="+mn-lt"/>
              </a:endParaRPr>
            </a:p>
          </p:txBody>
        </p:sp>
      </p:grpSp>
    </p:spTree>
    <p:extLst>
      <p:ext uri="{BB962C8B-B14F-4D97-AF65-F5344CB8AC3E}">
        <p14:creationId xmlns:p14="http://schemas.microsoft.com/office/powerpoint/2010/main" val="2102013573"/>
      </p:ext>
    </p:extLst>
  </p:cSld>
  <p:clrMapOvr>
    <a:masterClrMapping/>
  </p:clrMapOvr>
  <p:extLst>
    <p:ext uri="{DCECCB84-F9BA-43D5-87BE-67443E8EF086}">
      <p15:sldGuideLst xmlns:p15="http://schemas.microsoft.com/office/powerpoint/2012/main">
        <p15:guide id="1" pos="3840">
          <p15:clr>
            <a:srgbClr val="FBAE40"/>
          </p15:clr>
        </p15:guide>
        <p15:guide id="2" orient="horz" pos="2024">
          <p15:clr>
            <a:srgbClr val="FBAE40"/>
          </p15:clr>
        </p15:guide>
        <p15:guide id="3" orient="horz" pos="225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hapter divider (image)">
    <p:bg>
      <p:bgPr>
        <a:solidFill>
          <a:schemeClr val="bg2"/>
        </a:solidFill>
        <a:effectLst/>
      </p:bgPr>
    </p:bg>
    <p:spTree>
      <p:nvGrpSpPr>
        <p:cNvPr id="1" name=""/>
        <p:cNvGrpSpPr/>
        <p:nvPr/>
      </p:nvGrpSpPr>
      <p:grpSpPr>
        <a:xfrm>
          <a:off x="0" y="0"/>
          <a:ext cx="0" cy="0"/>
          <a:chOff x="0" y="0"/>
          <a:chExt cx="0" cy="0"/>
        </a:xfrm>
      </p:grpSpPr>
      <p:sp>
        <p:nvSpPr>
          <p:cNvPr id="8" name="Bildplatzhalter 10">
            <a:extLst>
              <a:ext uri="{FF2B5EF4-FFF2-40B4-BE49-F238E27FC236}">
                <a16:creationId xmlns:a16="http://schemas.microsoft.com/office/drawing/2014/main" id="{47C26184-1D1B-92B8-25CF-5F2442C1A0BD}"/>
              </a:ext>
            </a:extLst>
          </p:cNvPr>
          <p:cNvSpPr>
            <a:spLocks noGrp="1"/>
          </p:cNvSpPr>
          <p:nvPr>
            <p:ph type="pic" sz="quarter" idx="10" hasCustomPrompt="1"/>
          </p:nvPr>
        </p:nvSpPr>
        <p:spPr bwMode="gray">
          <a:xfrm>
            <a:off x="6096000" y="0"/>
            <a:ext cx="6096000" cy="6858000"/>
          </a:xfrm>
          <a:solidFill>
            <a:srgbClr val="E5E3DE"/>
          </a:solidFill>
        </p:spPr>
        <p:txBody>
          <a:bodyPr tIns="720000" anchor="ctr" anchorCtr="0"/>
          <a:lstStyle>
            <a:lvl1pPr marL="0" indent="0" algn="ctr">
              <a:spcBef>
                <a:spcPts val="0"/>
              </a:spcBef>
              <a:spcAft>
                <a:spcPts val="0"/>
              </a:spcAft>
              <a:buFontTx/>
              <a:buNone/>
              <a:tabLst/>
              <a:defRPr sz="1200" b="0">
                <a:solidFill>
                  <a:schemeClr val="tx1"/>
                </a:solidFill>
              </a:defRPr>
            </a:lvl1pPr>
            <a:lvl2pPr marL="0" indent="0" algn="ctr">
              <a:spcBef>
                <a:spcPts val="0"/>
              </a:spcBef>
              <a:spcAft>
                <a:spcPts val="0"/>
              </a:spcAft>
              <a:buFontTx/>
              <a:buNone/>
              <a:tabLst/>
              <a:defRPr sz="1200" b="0"/>
            </a:lvl2pPr>
            <a:lvl3pPr marL="0" indent="0" algn="ctr">
              <a:spcBef>
                <a:spcPts val="0"/>
              </a:spcBef>
              <a:spcAft>
                <a:spcPts val="0"/>
              </a:spcAft>
              <a:buFontTx/>
              <a:buNone/>
              <a:tabLst/>
              <a:defRPr sz="1200" b="0"/>
            </a:lvl3pPr>
            <a:lvl4pPr marL="0" indent="0" algn="ctr">
              <a:spcBef>
                <a:spcPts val="0"/>
              </a:spcBef>
              <a:spcAft>
                <a:spcPts val="0"/>
              </a:spcAft>
              <a:buFontTx/>
              <a:buNone/>
              <a:tabLst/>
              <a:defRPr sz="1200" b="0"/>
            </a:lvl4pPr>
            <a:lvl5pPr marL="0" indent="0" algn="ctr">
              <a:spcBef>
                <a:spcPts val="0"/>
              </a:spcBef>
              <a:spcAft>
                <a:spcPts val="0"/>
              </a:spcAft>
              <a:buFontTx/>
              <a:buNone/>
              <a:tabLst/>
              <a:defRPr sz="1200" b="0"/>
            </a:lvl5pPr>
            <a:lvl6pPr marL="0" indent="0" algn="ctr">
              <a:spcBef>
                <a:spcPts val="0"/>
              </a:spcBef>
              <a:spcAft>
                <a:spcPts val="0"/>
              </a:spcAft>
              <a:buFontTx/>
              <a:buNone/>
              <a:tabLst/>
              <a:defRPr sz="1200" b="0"/>
            </a:lvl6pPr>
            <a:lvl7pPr marL="0" indent="0" algn="ctr">
              <a:spcBef>
                <a:spcPts val="0"/>
              </a:spcBef>
              <a:spcAft>
                <a:spcPts val="0"/>
              </a:spcAft>
              <a:buFontTx/>
              <a:buNone/>
              <a:tabLst/>
              <a:defRPr sz="1200" b="0"/>
            </a:lvl7pPr>
            <a:lvl8pPr marL="0" indent="0" algn="ctr">
              <a:spcBef>
                <a:spcPts val="0"/>
              </a:spcBef>
              <a:spcAft>
                <a:spcPts val="0"/>
              </a:spcAft>
              <a:buFontTx/>
              <a:buNone/>
              <a:tabLst/>
              <a:defRPr sz="1200" b="0"/>
            </a:lvl8pPr>
            <a:lvl9pPr marL="0" indent="0" algn="ctr">
              <a:spcBef>
                <a:spcPts val="0"/>
              </a:spcBef>
              <a:spcAft>
                <a:spcPts val="0"/>
              </a:spcAft>
              <a:buFontTx/>
              <a:buNone/>
              <a:tabLst/>
              <a:defRPr sz="1200" b="0"/>
            </a:lvl9pPr>
          </a:lstStyle>
          <a:p>
            <a:pPr lvl="0"/>
            <a:r>
              <a:rPr lang="en-US"/>
              <a:t>Add picture</a:t>
            </a:r>
          </a:p>
        </p:txBody>
      </p:sp>
      <p:sp>
        <p:nvSpPr>
          <p:cNvPr id="2" name="Titel 1"/>
          <p:cNvSpPr>
            <a:spLocks noGrp="1"/>
          </p:cNvSpPr>
          <p:nvPr>
            <p:ph type="title" hasCustomPrompt="1"/>
          </p:nvPr>
        </p:nvSpPr>
        <p:spPr bwMode="gray">
          <a:xfrm>
            <a:off x="479424" y="1412874"/>
            <a:ext cx="5329239" cy="1799861"/>
          </a:xfrm>
        </p:spPr>
        <p:txBody>
          <a:bodyPr anchor="b"/>
          <a:lstStyle>
            <a:lvl1pPr>
              <a:defRPr sz="4000">
                <a:solidFill>
                  <a:schemeClr val="tx2"/>
                </a:solidFill>
              </a:defRPr>
            </a:lvl1pPr>
          </a:lstStyle>
          <a:p>
            <a:r>
              <a:rPr lang="en-US"/>
              <a:t>Name of the current chapter</a:t>
            </a:r>
          </a:p>
        </p:txBody>
      </p:sp>
      <p:sp>
        <p:nvSpPr>
          <p:cNvPr id="9" name="Untertitel 2">
            <a:extLst>
              <a:ext uri="{FF2B5EF4-FFF2-40B4-BE49-F238E27FC236}">
                <a16:creationId xmlns:a16="http://schemas.microsoft.com/office/drawing/2014/main" id="{CB53F2D2-D116-44C8-A3EF-21A6F6DBA4E3}"/>
              </a:ext>
            </a:extLst>
          </p:cNvPr>
          <p:cNvSpPr>
            <a:spLocks noGrp="1"/>
          </p:cNvSpPr>
          <p:nvPr>
            <p:ph type="subTitle" idx="14" hasCustomPrompt="1"/>
          </p:nvPr>
        </p:nvSpPr>
        <p:spPr bwMode="gray">
          <a:xfrm>
            <a:off x="479424" y="3573016"/>
            <a:ext cx="5329239" cy="792088"/>
          </a:xfrm>
        </p:spPr>
        <p:txBody>
          <a:bodyPr/>
          <a:lstStyle>
            <a:lvl1pPr marL="0" indent="0" algn="l">
              <a:lnSpc>
                <a:spcPct val="140000"/>
              </a:lnSpc>
              <a:spcBef>
                <a:spcPts val="0"/>
              </a:spcBef>
              <a:spcAft>
                <a:spcPts val="0"/>
              </a:spcAft>
              <a:buFont typeface="Arial" panose="020B0604020202020204" pitchFamily="34" charset="0"/>
              <a:buNone/>
              <a:defRPr sz="1600" b="0">
                <a:solidFill>
                  <a:schemeClr val="bg1"/>
                </a:solidFill>
                <a:latin typeface="+mn-lt"/>
              </a:defRPr>
            </a:lvl1pPr>
            <a:lvl2pPr marL="0" indent="0" algn="l">
              <a:lnSpc>
                <a:spcPct val="140000"/>
              </a:lnSpc>
              <a:spcBef>
                <a:spcPts val="0"/>
              </a:spcBef>
              <a:spcAft>
                <a:spcPts val="0"/>
              </a:spcAft>
              <a:buFont typeface="Arial" panose="020B0604020202020204" pitchFamily="34" charset="0"/>
              <a:buNone/>
              <a:defRPr sz="1600" b="0">
                <a:solidFill>
                  <a:schemeClr val="bg1"/>
                </a:solidFill>
                <a:latin typeface="+mn-lt"/>
              </a:defRPr>
            </a:lvl2pPr>
            <a:lvl3pPr marL="0" indent="0" algn="l">
              <a:lnSpc>
                <a:spcPct val="140000"/>
              </a:lnSpc>
              <a:spcBef>
                <a:spcPts val="0"/>
              </a:spcBef>
              <a:spcAft>
                <a:spcPts val="0"/>
              </a:spcAft>
              <a:buFont typeface="Arial" panose="020B0604020202020204" pitchFamily="34" charset="0"/>
              <a:buNone/>
              <a:defRPr sz="1600" b="0">
                <a:solidFill>
                  <a:schemeClr val="bg1"/>
                </a:solidFill>
                <a:latin typeface="+mn-lt"/>
              </a:defRPr>
            </a:lvl3pPr>
            <a:lvl4pPr marL="0" indent="0" algn="l">
              <a:lnSpc>
                <a:spcPct val="140000"/>
              </a:lnSpc>
              <a:spcBef>
                <a:spcPts val="0"/>
              </a:spcBef>
              <a:spcAft>
                <a:spcPts val="0"/>
              </a:spcAft>
              <a:buFont typeface="Arial" panose="020B0604020202020204" pitchFamily="34" charset="0"/>
              <a:buNone/>
              <a:defRPr sz="1600" b="0">
                <a:solidFill>
                  <a:schemeClr val="bg1"/>
                </a:solidFill>
                <a:latin typeface="+mn-lt"/>
              </a:defRPr>
            </a:lvl4pPr>
            <a:lvl5pPr marL="0" indent="0" algn="l">
              <a:lnSpc>
                <a:spcPct val="140000"/>
              </a:lnSpc>
              <a:spcBef>
                <a:spcPts val="0"/>
              </a:spcBef>
              <a:spcAft>
                <a:spcPts val="0"/>
              </a:spcAft>
              <a:buFont typeface="Arial" panose="020B0604020202020204" pitchFamily="34" charset="0"/>
              <a:buNone/>
              <a:defRPr sz="1600" b="0">
                <a:solidFill>
                  <a:schemeClr val="bg1"/>
                </a:solidFill>
                <a:latin typeface="+mn-lt"/>
              </a:defRPr>
            </a:lvl5pPr>
            <a:lvl6pPr marL="0" indent="0" algn="l">
              <a:lnSpc>
                <a:spcPct val="140000"/>
              </a:lnSpc>
              <a:spcBef>
                <a:spcPts val="0"/>
              </a:spcBef>
              <a:spcAft>
                <a:spcPts val="0"/>
              </a:spcAft>
              <a:buFont typeface="Arial" panose="020B0604020202020204" pitchFamily="34" charset="0"/>
              <a:buNone/>
              <a:defRPr sz="1600" b="0">
                <a:solidFill>
                  <a:schemeClr val="bg1"/>
                </a:solidFill>
                <a:latin typeface="+mn-lt"/>
              </a:defRPr>
            </a:lvl6pPr>
            <a:lvl7pPr marL="0" indent="0" algn="l">
              <a:lnSpc>
                <a:spcPct val="140000"/>
              </a:lnSpc>
              <a:spcBef>
                <a:spcPts val="0"/>
              </a:spcBef>
              <a:spcAft>
                <a:spcPts val="0"/>
              </a:spcAft>
              <a:buFont typeface="Arial" panose="020B0604020202020204" pitchFamily="34" charset="0"/>
              <a:buNone/>
              <a:defRPr sz="1600" b="0">
                <a:solidFill>
                  <a:schemeClr val="bg1"/>
                </a:solidFill>
                <a:latin typeface="+mn-lt"/>
              </a:defRPr>
            </a:lvl7pPr>
            <a:lvl8pPr marL="0" indent="0" algn="l">
              <a:lnSpc>
                <a:spcPct val="140000"/>
              </a:lnSpc>
              <a:spcBef>
                <a:spcPts val="0"/>
              </a:spcBef>
              <a:spcAft>
                <a:spcPts val="0"/>
              </a:spcAft>
              <a:buFont typeface="Arial" panose="020B0604020202020204" pitchFamily="34" charset="0"/>
              <a:buNone/>
              <a:defRPr sz="1600" b="0">
                <a:solidFill>
                  <a:schemeClr val="bg1"/>
                </a:solidFill>
                <a:latin typeface="+mn-lt"/>
              </a:defRPr>
            </a:lvl8pPr>
            <a:lvl9pPr marL="0" indent="0" algn="l">
              <a:lnSpc>
                <a:spcPct val="140000"/>
              </a:lnSpc>
              <a:spcBef>
                <a:spcPts val="0"/>
              </a:spcBef>
              <a:spcAft>
                <a:spcPts val="0"/>
              </a:spcAft>
              <a:buFont typeface="Arial" panose="020B0604020202020204" pitchFamily="34" charset="0"/>
              <a:buNone/>
              <a:defRPr sz="1600" b="0">
                <a:solidFill>
                  <a:schemeClr val="bg1"/>
                </a:solidFill>
                <a:latin typeface="+mn-lt"/>
              </a:defRPr>
            </a:lvl9pPr>
          </a:lstStyle>
          <a:p>
            <a:r>
              <a:rPr lang="en-US"/>
              <a:t>Optional short description</a:t>
            </a:r>
          </a:p>
        </p:txBody>
      </p:sp>
      <p:sp>
        <p:nvSpPr>
          <p:cNvPr id="7" name="Foliennummernplatzhalter 6">
            <a:extLst>
              <a:ext uri="{FF2B5EF4-FFF2-40B4-BE49-F238E27FC236}">
                <a16:creationId xmlns:a16="http://schemas.microsoft.com/office/drawing/2014/main" id="{8EAAE6E7-1373-8040-C96B-B3A08A84CE2A}"/>
              </a:ext>
            </a:extLst>
          </p:cNvPr>
          <p:cNvSpPr>
            <a:spLocks noGrp="1"/>
          </p:cNvSpPr>
          <p:nvPr>
            <p:ph type="sldNum" sz="quarter" idx="16"/>
          </p:nvPr>
        </p:nvSpPr>
        <p:spPr bwMode="gray"/>
        <p:txBody>
          <a:bodyPr/>
          <a:lstStyle>
            <a:lvl1pPr>
              <a:defRPr>
                <a:solidFill>
                  <a:schemeClr val="bg1"/>
                </a:solidFill>
              </a:defRPr>
            </a:lvl1pPr>
          </a:lstStyle>
          <a:p>
            <a:fld id="{8FF9B0DE-3FEB-4AA0-B465-B80EF7C1333D}" type="slidenum">
              <a:rPr lang="en-US" smtClean="0"/>
              <a:pPr/>
              <a:t>‹#›</a:t>
            </a:fld>
            <a:endParaRPr lang="en-US"/>
          </a:p>
        </p:txBody>
      </p:sp>
      <p:pic>
        <p:nvPicPr>
          <p:cNvPr id="5" name="Grafik 4">
            <a:extLst>
              <a:ext uri="{FF2B5EF4-FFF2-40B4-BE49-F238E27FC236}">
                <a16:creationId xmlns:a16="http://schemas.microsoft.com/office/drawing/2014/main" id="{EE7772F2-FA6E-58A9-9E00-5407C4C6D9D5}"/>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gray">
          <a:xfrm>
            <a:off x="479424" y="6165000"/>
            <a:ext cx="1234800" cy="372727"/>
          </a:xfrm>
          <a:prstGeom prst="rect">
            <a:avLst/>
          </a:prstGeom>
        </p:spPr>
      </p:pic>
      <p:sp>
        <p:nvSpPr>
          <p:cNvPr id="12" name="Fußzeilenplatzhalter 11">
            <a:extLst>
              <a:ext uri="{FF2B5EF4-FFF2-40B4-BE49-F238E27FC236}">
                <a16:creationId xmlns:a16="http://schemas.microsoft.com/office/drawing/2014/main" id="{0118AE22-AF85-0585-B755-09D18B404308}"/>
              </a:ext>
            </a:extLst>
          </p:cNvPr>
          <p:cNvSpPr>
            <a:spLocks noGrp="1"/>
          </p:cNvSpPr>
          <p:nvPr>
            <p:ph type="ftr" sz="quarter" idx="19"/>
          </p:nvPr>
        </p:nvSpPr>
        <p:spPr bwMode="gray"/>
        <p:txBody>
          <a:bodyPr/>
          <a:lstStyle>
            <a:lvl1pPr>
              <a:defRPr>
                <a:solidFill>
                  <a:schemeClr val="bg1"/>
                </a:solidFill>
              </a:defRPr>
            </a:lvl1pPr>
          </a:lstStyle>
          <a:p>
            <a:r>
              <a:rPr lang="en-US"/>
              <a:t>ONLY FOR INTERNAL USE</a:t>
            </a:r>
          </a:p>
        </p:txBody>
      </p:sp>
      <p:grpSp>
        <p:nvGrpSpPr>
          <p:cNvPr id="16" name="Group 15">
            <a:extLst>
              <a:ext uri="{FF2B5EF4-FFF2-40B4-BE49-F238E27FC236}">
                <a16:creationId xmlns:a16="http://schemas.microsoft.com/office/drawing/2014/main" id="{D2D34356-34F3-1E89-4AAB-FD152C5E058C}"/>
              </a:ext>
              <a:ext uri="{C183D7F6-B498-43B3-948B-1728B52AA6E4}">
                <adec:decorative xmlns:adec="http://schemas.microsoft.com/office/drawing/2017/decorative" val="1"/>
              </a:ext>
            </a:extLst>
          </p:cNvPr>
          <p:cNvGrpSpPr/>
          <p:nvPr userDrawn="1"/>
        </p:nvGrpSpPr>
        <p:grpSpPr bwMode="gray">
          <a:xfrm>
            <a:off x="-1896888" y="0"/>
            <a:ext cx="1715078" cy="3744416"/>
            <a:chOff x="-1824880" y="2708920"/>
            <a:chExt cx="1715078" cy="3744416"/>
          </a:xfrm>
        </p:grpSpPr>
        <p:sp>
          <p:nvSpPr>
            <p:cNvPr id="17" name="TextBox 16">
              <a:extLst>
                <a:ext uri="{FF2B5EF4-FFF2-40B4-BE49-F238E27FC236}">
                  <a16:creationId xmlns:a16="http://schemas.microsoft.com/office/drawing/2014/main" id="{D4B81AAF-FF1D-EDCE-0A83-D65DAC7945BD}"/>
                </a:ext>
              </a:extLst>
            </p:cNvPr>
            <p:cNvSpPr txBox="1"/>
            <p:nvPr userDrawn="1"/>
          </p:nvSpPr>
          <p:spPr bwMode="gray">
            <a:xfrm>
              <a:off x="-1824880" y="2708920"/>
              <a:ext cx="1715078" cy="3744416"/>
            </a:xfrm>
            <a:prstGeom prst="rect">
              <a:avLst/>
            </a:prstGeom>
            <a:solidFill>
              <a:schemeClr val="bg1"/>
            </a:solidFill>
          </p:spPr>
          <p:txBody>
            <a:bodyPr wrap="square" lIns="108000" tIns="108000" rIns="108000" bIns="108000">
              <a:noAutofit/>
            </a:bodyPr>
            <a:lstStyle/>
            <a:p>
              <a:pPr>
                <a:lnSpc>
                  <a:spcPct val="120000"/>
                </a:lnSpc>
                <a:spcAft>
                  <a:spcPts val="600"/>
                </a:spcAft>
              </a:pPr>
              <a:r>
                <a:rPr lang="en-US" sz="1100" b="1">
                  <a:solidFill>
                    <a:schemeClr val="tx1"/>
                  </a:solidFill>
                  <a:effectLst/>
                  <a:latin typeface="+mj-lt"/>
                </a:rPr>
                <a:t>To insert a picture:</a:t>
              </a:r>
            </a:p>
            <a:p>
              <a:pPr marL="144000" indent="-144000">
                <a:lnSpc>
                  <a:spcPct val="120000"/>
                </a:lnSpc>
                <a:spcAft>
                  <a:spcPts val="600"/>
                </a:spcAft>
                <a:buFont typeface="+mj-lt"/>
                <a:buAutoNum type="arabicPeriod"/>
              </a:pPr>
              <a:r>
                <a:rPr lang="en-US" sz="900">
                  <a:solidFill>
                    <a:schemeClr val="tx1"/>
                  </a:solidFill>
                  <a:effectLst/>
                  <a:latin typeface="+mn-lt"/>
                </a:rPr>
                <a:t>Click on the placeholder for pictures</a:t>
              </a:r>
            </a:p>
            <a:p>
              <a:pPr marL="144000" indent="-144000">
                <a:lnSpc>
                  <a:spcPct val="120000"/>
                </a:lnSpc>
                <a:spcAft>
                  <a:spcPts val="600"/>
                </a:spcAft>
                <a:buFont typeface="+mj-lt"/>
                <a:buAutoNum type="arabicPeriod"/>
              </a:pPr>
              <a:r>
                <a:rPr lang="en-US" sz="900">
                  <a:solidFill>
                    <a:schemeClr val="tx1"/>
                  </a:solidFill>
                  <a:effectLst/>
                  <a:latin typeface="+mn-lt"/>
                </a:rPr>
                <a:t>Open the menu “Insert”</a:t>
              </a:r>
            </a:p>
            <a:p>
              <a:pPr marL="144000" indent="-144000">
                <a:lnSpc>
                  <a:spcPct val="120000"/>
                </a:lnSpc>
                <a:spcAft>
                  <a:spcPts val="600"/>
                </a:spcAft>
                <a:buFont typeface="+mj-lt"/>
                <a:buAutoNum type="arabicPeriod"/>
              </a:pPr>
              <a:r>
                <a:rPr lang="en-US" sz="900">
                  <a:solidFill>
                    <a:schemeClr val="tx1"/>
                  </a:solidFill>
                  <a:effectLst/>
                  <a:latin typeface="+mn-lt"/>
                </a:rPr>
                <a:t>Choose “Pictures” and then the corresponding source where the image is located</a:t>
              </a:r>
              <a:endParaRPr lang="en-US" sz="900">
                <a:solidFill>
                  <a:schemeClr val="tx1"/>
                </a:solidFill>
                <a:latin typeface="+mn-lt"/>
              </a:endParaRPr>
            </a:p>
          </p:txBody>
        </p:sp>
        <p:pic>
          <p:nvPicPr>
            <p:cNvPr id="18" name="Picture 17">
              <a:extLst>
                <a:ext uri="{FF2B5EF4-FFF2-40B4-BE49-F238E27FC236}">
                  <a16:creationId xmlns:a16="http://schemas.microsoft.com/office/drawing/2014/main" id="{B75A2EF2-D131-D1B0-F40E-2A5462A47C56}"/>
                </a:ext>
              </a:extLst>
            </p:cNvPr>
            <p:cNvPicPr>
              <a:picLocks noChangeAspect="1"/>
            </p:cNvPicPr>
            <p:nvPr userDrawn="1"/>
          </p:nvPicPr>
          <p:blipFill rotWithShape="1">
            <a:blip r:embed="rId4"/>
            <a:srcRect l="8843" r="2395" b="2546"/>
            <a:stretch/>
          </p:blipFill>
          <p:spPr bwMode="gray">
            <a:xfrm>
              <a:off x="-1589806" y="4475212"/>
              <a:ext cx="745332" cy="1122804"/>
            </a:xfrm>
            <a:prstGeom prst="roundRect">
              <a:avLst>
                <a:gd name="adj" fmla="val 3514"/>
              </a:avLst>
            </a:prstGeom>
          </p:spPr>
        </p:pic>
        <p:sp>
          <p:nvSpPr>
            <p:cNvPr id="19" name="TextBox 18">
              <a:extLst>
                <a:ext uri="{FF2B5EF4-FFF2-40B4-BE49-F238E27FC236}">
                  <a16:creationId xmlns:a16="http://schemas.microsoft.com/office/drawing/2014/main" id="{1D861B26-9995-6295-D8D1-F6113B2A85D8}"/>
                </a:ext>
              </a:extLst>
            </p:cNvPr>
            <p:cNvSpPr txBox="1"/>
            <p:nvPr userDrawn="1"/>
          </p:nvSpPr>
          <p:spPr bwMode="gray">
            <a:xfrm>
              <a:off x="-1824880" y="5589240"/>
              <a:ext cx="1715078" cy="864096"/>
            </a:xfrm>
            <a:prstGeom prst="rect">
              <a:avLst/>
            </a:prstGeom>
            <a:noFill/>
          </p:spPr>
          <p:txBody>
            <a:bodyPr wrap="square" lIns="108000" tIns="108000" rIns="108000" bIns="108000">
              <a:noAutofit/>
            </a:bodyPr>
            <a:lstStyle/>
            <a:p>
              <a:pPr marL="144000" indent="-144000">
                <a:spcAft>
                  <a:spcPts val="600"/>
                </a:spcAft>
                <a:buFont typeface="+mj-lt"/>
                <a:buAutoNum type="arabicPeriod" startAt="4"/>
              </a:pPr>
              <a:r>
                <a:rPr lang="en-US" sz="900">
                  <a:solidFill>
                    <a:schemeClr val="tx1"/>
                  </a:solidFill>
                  <a:effectLst/>
                  <a:latin typeface="+mn-lt"/>
                </a:rPr>
                <a:t>Now the image has </a:t>
              </a:r>
              <a:br>
                <a:rPr lang="en-US" sz="900">
                  <a:solidFill>
                    <a:schemeClr val="tx1"/>
                  </a:solidFill>
                  <a:effectLst/>
                  <a:latin typeface="+mn-lt"/>
                </a:rPr>
              </a:br>
              <a:r>
                <a:rPr lang="en-US" sz="900">
                  <a:solidFill>
                    <a:schemeClr val="tx1"/>
                  </a:solidFill>
                  <a:effectLst/>
                  <a:latin typeface="+mn-lt"/>
                </a:rPr>
                <a:t>been loaded into the </a:t>
              </a:r>
              <a:br>
                <a:rPr lang="en-US" sz="900">
                  <a:solidFill>
                    <a:schemeClr val="tx1"/>
                  </a:solidFill>
                  <a:effectLst/>
                  <a:latin typeface="+mn-lt"/>
                </a:rPr>
              </a:br>
              <a:r>
                <a:rPr lang="en-US" sz="900">
                  <a:solidFill>
                    <a:schemeClr val="tx1"/>
                  </a:solidFill>
                  <a:effectLst/>
                  <a:latin typeface="+mn-lt"/>
                </a:rPr>
                <a:t>placeholder.</a:t>
              </a:r>
              <a:endParaRPr lang="en-US" sz="900">
                <a:solidFill>
                  <a:schemeClr val="tx1"/>
                </a:solidFill>
                <a:latin typeface="+mn-lt"/>
              </a:endParaRPr>
            </a:p>
          </p:txBody>
        </p:sp>
      </p:grpSp>
    </p:spTree>
    <p:extLst>
      <p:ext uri="{BB962C8B-B14F-4D97-AF65-F5344CB8AC3E}">
        <p14:creationId xmlns:p14="http://schemas.microsoft.com/office/powerpoint/2010/main" val="3319586275"/>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2024" userDrawn="1">
          <p15:clr>
            <a:srgbClr val="FBAE40"/>
          </p15:clr>
        </p15:guide>
        <p15:guide id="3" orient="horz" pos="2251"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12" name="Titel 11"/>
          <p:cNvSpPr>
            <a:spLocks noGrp="1"/>
          </p:cNvSpPr>
          <p:nvPr>
            <p:ph type="title" hasCustomPrompt="1"/>
          </p:nvPr>
        </p:nvSpPr>
        <p:spPr bwMode="gray"/>
        <p:txBody>
          <a:bodyPr/>
          <a:lstStyle>
            <a:lvl1pPr>
              <a:defRPr/>
            </a:lvl1pPr>
          </a:lstStyle>
          <a:p>
            <a:r>
              <a:rPr lang="en-US"/>
              <a:t>Add  title of the slide</a:t>
            </a:r>
          </a:p>
        </p:txBody>
      </p:sp>
      <p:sp>
        <p:nvSpPr>
          <p:cNvPr id="3" name="Inhaltsplatzhalter 2"/>
          <p:cNvSpPr>
            <a:spLocks noGrp="1"/>
          </p:cNvSpPr>
          <p:nvPr>
            <p:ph idx="1" hasCustomPrompt="1"/>
          </p:nvPr>
        </p:nvSpPr>
        <p:spPr bwMode="gray">
          <a:xfrm>
            <a:off x="479424" y="1412876"/>
            <a:ext cx="11233151" cy="43920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8" name="Textplatzhalter 7"/>
          <p:cNvSpPr>
            <a:spLocks noGrp="1"/>
          </p:cNvSpPr>
          <p:nvPr>
            <p:ph type="body" sz="quarter" idx="13" hasCustomPrompt="1"/>
          </p:nvPr>
        </p:nvSpPr>
        <p:spPr bwMode="gray">
          <a:xfrm>
            <a:off x="480000" y="5805264"/>
            <a:ext cx="11232000" cy="144000"/>
          </a:xfrm>
        </p:spPr>
        <p:txBody>
          <a:bodyPr anchor="b"/>
          <a:lstStyle>
            <a:lvl1pPr marL="0" indent="0">
              <a:lnSpc>
                <a:spcPct val="100000"/>
              </a:lnSpc>
              <a:spcBef>
                <a:spcPts val="0"/>
              </a:spcBef>
              <a:spcAft>
                <a:spcPts val="0"/>
              </a:spcAft>
              <a:buFont typeface="Arial" panose="020B0604020202020204" pitchFamily="34" charset="0"/>
              <a:buNone/>
              <a:defRPr sz="800" b="0"/>
            </a:lvl1pPr>
            <a:lvl2pPr marL="0" indent="0">
              <a:lnSpc>
                <a:spcPct val="100000"/>
              </a:lnSpc>
              <a:spcBef>
                <a:spcPts val="0"/>
              </a:spcBef>
              <a:spcAft>
                <a:spcPts val="0"/>
              </a:spcAft>
              <a:buFont typeface="Arial" panose="020B0604020202020204" pitchFamily="34" charset="0"/>
              <a:buNone/>
              <a:defRPr sz="800" b="0"/>
            </a:lvl2pPr>
            <a:lvl3pPr marL="0" indent="0">
              <a:lnSpc>
                <a:spcPct val="100000"/>
              </a:lnSpc>
              <a:spcBef>
                <a:spcPts val="0"/>
              </a:spcBef>
              <a:spcAft>
                <a:spcPts val="0"/>
              </a:spcAft>
              <a:buNone/>
              <a:defRPr sz="800" b="0"/>
            </a:lvl3pPr>
            <a:lvl4pPr marL="0" indent="0">
              <a:lnSpc>
                <a:spcPct val="100000"/>
              </a:lnSpc>
              <a:spcBef>
                <a:spcPts val="0"/>
              </a:spcBef>
              <a:spcAft>
                <a:spcPts val="0"/>
              </a:spcAft>
              <a:buNone/>
              <a:defRPr sz="800" b="0"/>
            </a:lvl4pPr>
            <a:lvl5pPr marL="0" indent="0">
              <a:lnSpc>
                <a:spcPct val="100000"/>
              </a:lnSpc>
              <a:spcBef>
                <a:spcPts val="0"/>
              </a:spcBef>
              <a:spcAft>
                <a:spcPts val="0"/>
              </a:spcAft>
              <a:buNone/>
              <a:defRPr sz="800" b="0"/>
            </a:lvl5pPr>
            <a:lvl6pPr marL="0" indent="0">
              <a:lnSpc>
                <a:spcPct val="100000"/>
              </a:lnSpc>
              <a:spcBef>
                <a:spcPts val="0"/>
              </a:spcBef>
              <a:spcAft>
                <a:spcPts val="0"/>
              </a:spcAft>
              <a:buNone/>
              <a:defRPr sz="800" b="0"/>
            </a:lvl6pPr>
            <a:lvl7pPr marL="0" indent="0">
              <a:lnSpc>
                <a:spcPct val="100000"/>
              </a:lnSpc>
              <a:spcBef>
                <a:spcPts val="0"/>
              </a:spcBef>
              <a:spcAft>
                <a:spcPts val="0"/>
              </a:spcAft>
              <a:buNone/>
              <a:defRPr sz="800" b="0"/>
            </a:lvl7pPr>
            <a:lvl8pPr marL="0" indent="0">
              <a:lnSpc>
                <a:spcPct val="100000"/>
              </a:lnSpc>
              <a:spcBef>
                <a:spcPts val="0"/>
              </a:spcBef>
              <a:spcAft>
                <a:spcPts val="0"/>
              </a:spcAft>
              <a:buNone/>
              <a:defRPr sz="800" b="0"/>
            </a:lvl8pPr>
            <a:lvl9pPr marL="0" indent="0">
              <a:lnSpc>
                <a:spcPct val="100000"/>
              </a:lnSpc>
              <a:spcBef>
                <a:spcPts val="0"/>
              </a:spcBef>
              <a:spcAft>
                <a:spcPts val="0"/>
              </a:spcAft>
              <a:buNone/>
              <a:defRPr sz="800" b="0"/>
            </a:lvl9pPr>
          </a:lstStyle>
          <a:p>
            <a:pPr lvl="0"/>
            <a:r>
              <a:rPr lang="en-US"/>
              <a:t>Footnote/Source</a:t>
            </a:r>
          </a:p>
        </p:txBody>
      </p:sp>
      <p:sp>
        <p:nvSpPr>
          <p:cNvPr id="4" name="Fußzeilenplatzhalter 3">
            <a:extLst>
              <a:ext uri="{FF2B5EF4-FFF2-40B4-BE49-F238E27FC236}">
                <a16:creationId xmlns:a16="http://schemas.microsoft.com/office/drawing/2014/main" id="{D2A15767-C935-9245-AEC6-4E3D0D96A295}"/>
              </a:ext>
            </a:extLst>
          </p:cNvPr>
          <p:cNvSpPr>
            <a:spLocks noGrp="1"/>
          </p:cNvSpPr>
          <p:nvPr>
            <p:ph type="ftr" sz="quarter" idx="19"/>
          </p:nvPr>
        </p:nvSpPr>
        <p:spPr bwMode="gray"/>
        <p:txBody>
          <a:bodyPr/>
          <a:lstStyle/>
          <a:p>
            <a:r>
              <a:rPr lang="en-US"/>
              <a:t>ONLY FOR INTERNAL USE</a:t>
            </a:r>
          </a:p>
        </p:txBody>
      </p:sp>
      <p:sp>
        <p:nvSpPr>
          <p:cNvPr id="5" name="Foliennummernplatzhalter 4">
            <a:extLst>
              <a:ext uri="{FF2B5EF4-FFF2-40B4-BE49-F238E27FC236}">
                <a16:creationId xmlns:a16="http://schemas.microsoft.com/office/drawing/2014/main" id="{5CC89D3B-393F-9E87-6D42-19413F2259DA}"/>
              </a:ext>
            </a:extLst>
          </p:cNvPr>
          <p:cNvSpPr>
            <a:spLocks noGrp="1"/>
          </p:cNvSpPr>
          <p:nvPr>
            <p:ph type="sldNum" sz="quarter" idx="20"/>
          </p:nvPr>
        </p:nvSpPr>
        <p:spPr bwMode="gray"/>
        <p:txBody>
          <a:bodyPr/>
          <a:lstStyle/>
          <a:p>
            <a:fld id="{DF4E8F9F-5B1F-4F5B-BE49-3245D8C18D9F}" type="slidenum">
              <a:rPr lang="en-US" smtClean="0"/>
              <a:pPr/>
              <a:t>‹#›</a:t>
            </a:fld>
            <a:endParaRPr lang="en-US"/>
          </a:p>
        </p:txBody>
      </p:sp>
    </p:spTree>
    <p:extLst>
      <p:ext uri="{BB962C8B-B14F-4D97-AF65-F5344CB8AC3E}">
        <p14:creationId xmlns:p14="http://schemas.microsoft.com/office/powerpoint/2010/main" val="2167055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and margin">
    <p:spTree>
      <p:nvGrpSpPr>
        <p:cNvPr id="1" name=""/>
        <p:cNvGrpSpPr/>
        <p:nvPr/>
      </p:nvGrpSpPr>
      <p:grpSpPr>
        <a:xfrm>
          <a:off x="0" y="0"/>
          <a:ext cx="0" cy="0"/>
          <a:chOff x="0" y="0"/>
          <a:chExt cx="0" cy="0"/>
        </a:xfrm>
      </p:grpSpPr>
      <p:sp>
        <p:nvSpPr>
          <p:cNvPr id="12" name="Titel 11"/>
          <p:cNvSpPr>
            <a:spLocks noGrp="1"/>
          </p:cNvSpPr>
          <p:nvPr>
            <p:ph type="title" hasCustomPrompt="1"/>
          </p:nvPr>
        </p:nvSpPr>
        <p:spPr bwMode="gray">
          <a:xfrm>
            <a:off x="4008437" y="475421"/>
            <a:ext cx="7704576" cy="720000"/>
          </a:xfrm>
        </p:spPr>
        <p:txBody>
          <a:bodyPr/>
          <a:lstStyle>
            <a:lvl1pPr>
              <a:defRPr/>
            </a:lvl1pPr>
          </a:lstStyle>
          <a:p>
            <a:r>
              <a:rPr lang="en-US" err="1"/>
              <a:t>Folientitel</a:t>
            </a:r>
            <a:endParaRPr lang="en-US"/>
          </a:p>
        </p:txBody>
      </p:sp>
      <p:sp>
        <p:nvSpPr>
          <p:cNvPr id="3" name="Inhaltsplatzhalter 2"/>
          <p:cNvSpPr>
            <a:spLocks noGrp="1"/>
          </p:cNvSpPr>
          <p:nvPr>
            <p:ph idx="1" hasCustomPrompt="1"/>
          </p:nvPr>
        </p:nvSpPr>
        <p:spPr bwMode="gray">
          <a:xfrm>
            <a:off x="4008437" y="1412874"/>
            <a:ext cx="7704138" cy="43920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5" name="Textplatzhalter 7">
            <a:extLst>
              <a:ext uri="{FF2B5EF4-FFF2-40B4-BE49-F238E27FC236}">
                <a16:creationId xmlns:a16="http://schemas.microsoft.com/office/drawing/2014/main" id="{2A95F447-219A-69FD-4A7C-F3F31D1125FD}"/>
              </a:ext>
            </a:extLst>
          </p:cNvPr>
          <p:cNvSpPr>
            <a:spLocks noGrp="1"/>
          </p:cNvSpPr>
          <p:nvPr>
            <p:ph type="body" sz="quarter" idx="13" hasCustomPrompt="1"/>
          </p:nvPr>
        </p:nvSpPr>
        <p:spPr bwMode="gray">
          <a:xfrm>
            <a:off x="4008437" y="5805280"/>
            <a:ext cx="7704000" cy="144000"/>
          </a:xfrm>
        </p:spPr>
        <p:txBody>
          <a:bodyPr anchor="b"/>
          <a:lstStyle>
            <a:lvl1pPr marL="0" indent="0">
              <a:lnSpc>
                <a:spcPct val="100000"/>
              </a:lnSpc>
              <a:spcBef>
                <a:spcPts val="0"/>
              </a:spcBef>
              <a:spcAft>
                <a:spcPts val="0"/>
              </a:spcAft>
              <a:buFont typeface="Arial" panose="020B0604020202020204" pitchFamily="34" charset="0"/>
              <a:buNone/>
              <a:defRPr sz="800" b="0"/>
            </a:lvl1pPr>
            <a:lvl2pPr marL="0" indent="0">
              <a:lnSpc>
                <a:spcPct val="100000"/>
              </a:lnSpc>
              <a:spcBef>
                <a:spcPts val="0"/>
              </a:spcBef>
              <a:spcAft>
                <a:spcPts val="0"/>
              </a:spcAft>
              <a:buFont typeface="Arial" panose="020B0604020202020204" pitchFamily="34" charset="0"/>
              <a:buNone/>
              <a:defRPr sz="800" b="0"/>
            </a:lvl2pPr>
            <a:lvl3pPr marL="0" indent="0">
              <a:lnSpc>
                <a:spcPct val="100000"/>
              </a:lnSpc>
              <a:spcBef>
                <a:spcPts val="0"/>
              </a:spcBef>
              <a:spcAft>
                <a:spcPts val="0"/>
              </a:spcAft>
              <a:buNone/>
              <a:defRPr sz="800" b="0"/>
            </a:lvl3pPr>
            <a:lvl4pPr marL="0" indent="0">
              <a:lnSpc>
                <a:spcPct val="100000"/>
              </a:lnSpc>
              <a:spcBef>
                <a:spcPts val="0"/>
              </a:spcBef>
              <a:spcAft>
                <a:spcPts val="0"/>
              </a:spcAft>
              <a:buNone/>
              <a:defRPr sz="800" b="0"/>
            </a:lvl4pPr>
            <a:lvl5pPr marL="0" indent="0">
              <a:lnSpc>
                <a:spcPct val="100000"/>
              </a:lnSpc>
              <a:spcBef>
                <a:spcPts val="0"/>
              </a:spcBef>
              <a:spcAft>
                <a:spcPts val="0"/>
              </a:spcAft>
              <a:buNone/>
              <a:defRPr sz="800" b="0"/>
            </a:lvl5pPr>
            <a:lvl6pPr marL="0" indent="0">
              <a:lnSpc>
                <a:spcPct val="100000"/>
              </a:lnSpc>
              <a:spcBef>
                <a:spcPts val="0"/>
              </a:spcBef>
              <a:spcAft>
                <a:spcPts val="0"/>
              </a:spcAft>
              <a:buNone/>
              <a:defRPr sz="800" b="0"/>
            </a:lvl6pPr>
            <a:lvl7pPr marL="0" indent="0">
              <a:lnSpc>
                <a:spcPct val="100000"/>
              </a:lnSpc>
              <a:spcBef>
                <a:spcPts val="0"/>
              </a:spcBef>
              <a:spcAft>
                <a:spcPts val="0"/>
              </a:spcAft>
              <a:buNone/>
              <a:defRPr sz="800" b="0"/>
            </a:lvl7pPr>
            <a:lvl8pPr marL="0" indent="0">
              <a:lnSpc>
                <a:spcPct val="100000"/>
              </a:lnSpc>
              <a:spcBef>
                <a:spcPts val="0"/>
              </a:spcBef>
              <a:spcAft>
                <a:spcPts val="0"/>
              </a:spcAft>
              <a:buNone/>
              <a:defRPr sz="800" b="0"/>
            </a:lvl8pPr>
            <a:lvl9pPr marL="0" indent="0">
              <a:lnSpc>
                <a:spcPct val="100000"/>
              </a:lnSpc>
              <a:spcBef>
                <a:spcPts val="0"/>
              </a:spcBef>
              <a:spcAft>
                <a:spcPts val="0"/>
              </a:spcAft>
              <a:buNone/>
              <a:defRPr sz="800" b="0"/>
            </a:lvl9pPr>
          </a:lstStyle>
          <a:p>
            <a:pPr lvl="0"/>
            <a:r>
              <a:rPr lang="en-US"/>
              <a:t>Footnote/Source</a:t>
            </a:r>
          </a:p>
        </p:txBody>
      </p:sp>
      <p:sp>
        <p:nvSpPr>
          <p:cNvPr id="2" name="Rechteck 1">
            <a:extLst>
              <a:ext uri="{FF2B5EF4-FFF2-40B4-BE49-F238E27FC236}">
                <a16:creationId xmlns:a16="http://schemas.microsoft.com/office/drawing/2014/main" id="{964E6C92-F738-050B-D124-0B9B2D1A3A22}"/>
              </a:ext>
              <a:ext uri="{C183D7F6-B498-43B3-948B-1728B52AA6E4}">
                <adec:decorative xmlns:adec="http://schemas.microsoft.com/office/drawing/2017/decorative" val="1"/>
              </a:ext>
            </a:extLst>
          </p:cNvPr>
          <p:cNvSpPr/>
          <p:nvPr userDrawn="1"/>
        </p:nvSpPr>
        <p:spPr bwMode="gray">
          <a:xfrm>
            <a:off x="0" y="0"/>
            <a:ext cx="3574800" cy="6858000"/>
          </a:xfrm>
          <a:prstGeom prst="rect">
            <a:avLst/>
          </a:prstGeom>
          <a:solidFill>
            <a:srgbClr val="E5E3D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13" name="Inhaltsplatzhalter 2">
            <a:extLst>
              <a:ext uri="{FF2B5EF4-FFF2-40B4-BE49-F238E27FC236}">
                <a16:creationId xmlns:a16="http://schemas.microsoft.com/office/drawing/2014/main" id="{57AF223A-9133-4CD7-A24F-37E750D20428}"/>
              </a:ext>
            </a:extLst>
          </p:cNvPr>
          <p:cNvSpPr>
            <a:spLocks noGrp="1"/>
          </p:cNvSpPr>
          <p:nvPr>
            <p:ph idx="16" hasCustomPrompt="1"/>
          </p:nvPr>
        </p:nvSpPr>
        <p:spPr bwMode="gray">
          <a:xfrm>
            <a:off x="479376" y="476670"/>
            <a:ext cx="2808000" cy="5472000"/>
          </a:xfrm>
          <a:noFill/>
        </p:spPr>
        <p:txBody>
          <a:bodyPr lIns="0" tIns="0" rIns="0"/>
          <a:lstStyle>
            <a:lvl1pPr>
              <a:defRPr sz="1200">
                <a:solidFill>
                  <a:schemeClr val="bg2"/>
                </a:solidFill>
              </a:defRPr>
            </a:lvl1pPr>
            <a:lvl2pPr>
              <a:defRPr sz="1200">
                <a:solidFill>
                  <a:schemeClr val="bg2"/>
                </a:solidFill>
              </a:defRPr>
            </a:lvl2pPr>
            <a:lvl3pPr>
              <a:defRPr sz="1200">
                <a:solidFill>
                  <a:schemeClr val="bg2"/>
                </a:solidFill>
              </a:defRPr>
            </a:lvl3pPr>
            <a:lvl4pPr>
              <a:defRPr sz="1200">
                <a:solidFill>
                  <a:schemeClr val="bg2"/>
                </a:solidFill>
              </a:defRPr>
            </a:lvl4pPr>
            <a:lvl5pPr marL="792000" indent="-216000">
              <a:defRPr sz="1200">
                <a:solidFill>
                  <a:schemeClr val="bg2"/>
                </a:solidFill>
              </a:defRPr>
            </a:lvl5pPr>
            <a:lvl6pPr marL="792000" indent="-216000">
              <a:defRPr sz="1200">
                <a:solidFill>
                  <a:schemeClr val="bg2"/>
                </a:solidFill>
              </a:defRPr>
            </a:lvl6pPr>
            <a:lvl7pPr marL="792000" indent="-216000">
              <a:defRPr sz="1200">
                <a:solidFill>
                  <a:schemeClr val="bg2"/>
                </a:solidFill>
              </a:defRPr>
            </a:lvl7pPr>
            <a:lvl8pPr marL="792000" indent="-216000">
              <a:defRPr sz="1200">
                <a:solidFill>
                  <a:schemeClr val="bg2"/>
                </a:solidFill>
              </a:defRPr>
            </a:lvl8pPr>
            <a:lvl9pPr marL="792000" indent="-216000">
              <a:defRPr sz="1200">
                <a:solidFill>
                  <a:schemeClr val="bg2"/>
                </a:solidFill>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7" name="Fußzeilenplatzhalter 6">
            <a:extLst>
              <a:ext uri="{FF2B5EF4-FFF2-40B4-BE49-F238E27FC236}">
                <a16:creationId xmlns:a16="http://schemas.microsoft.com/office/drawing/2014/main" id="{03767B11-95F5-EF30-786E-85FF75E46DF7}"/>
              </a:ext>
            </a:extLst>
          </p:cNvPr>
          <p:cNvSpPr>
            <a:spLocks noGrp="1"/>
          </p:cNvSpPr>
          <p:nvPr>
            <p:ph type="ftr" sz="quarter" idx="21"/>
          </p:nvPr>
        </p:nvSpPr>
        <p:spPr bwMode="gray"/>
        <p:txBody>
          <a:bodyPr/>
          <a:lstStyle/>
          <a:p>
            <a:r>
              <a:rPr lang="en-US"/>
              <a:t>ONLY FOR INTERNAL USE</a:t>
            </a:r>
          </a:p>
        </p:txBody>
      </p:sp>
      <p:sp>
        <p:nvSpPr>
          <p:cNvPr id="8" name="Foliennummernplatzhalter 7">
            <a:extLst>
              <a:ext uri="{FF2B5EF4-FFF2-40B4-BE49-F238E27FC236}">
                <a16:creationId xmlns:a16="http://schemas.microsoft.com/office/drawing/2014/main" id="{BBC5784B-3341-229A-166C-A3CFE21498D3}"/>
              </a:ext>
            </a:extLst>
          </p:cNvPr>
          <p:cNvSpPr>
            <a:spLocks noGrp="1"/>
          </p:cNvSpPr>
          <p:nvPr>
            <p:ph type="sldNum" sz="quarter" idx="22"/>
          </p:nvPr>
        </p:nvSpPr>
        <p:spPr bwMode="gray"/>
        <p:txBody>
          <a:bodyPr/>
          <a:lstStyle/>
          <a:p>
            <a:fld id="{DF4E8F9F-5B1F-4F5B-BE49-3245D8C18D9F}" type="slidenum">
              <a:rPr lang="en-US" smtClean="0"/>
              <a:pPr/>
              <a:t>‹#›</a:t>
            </a:fld>
            <a:endParaRPr lang="en-US"/>
          </a:p>
        </p:txBody>
      </p:sp>
      <p:pic>
        <p:nvPicPr>
          <p:cNvPr id="9" name="Grafik 8">
            <a:extLst>
              <a:ext uri="{FF2B5EF4-FFF2-40B4-BE49-F238E27FC236}">
                <a16:creationId xmlns:a16="http://schemas.microsoft.com/office/drawing/2014/main" id="{93239E29-02AE-A81D-3D5A-88835FF77C42}"/>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gray">
          <a:xfrm>
            <a:off x="479424" y="6165000"/>
            <a:ext cx="1234800" cy="372727"/>
          </a:xfrm>
          <a:prstGeom prst="rect">
            <a:avLst/>
          </a:prstGeom>
        </p:spPr>
      </p:pic>
    </p:spTree>
    <p:extLst>
      <p:ext uri="{BB962C8B-B14F-4D97-AF65-F5344CB8AC3E}">
        <p14:creationId xmlns:p14="http://schemas.microsoft.com/office/powerpoint/2010/main" val="1080285839"/>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ne content dark">
    <p:bg>
      <p:bgPr>
        <a:solidFill>
          <a:schemeClr val="bg2"/>
        </a:solidFill>
        <a:effectLst/>
      </p:bgPr>
    </p:bg>
    <p:spTree>
      <p:nvGrpSpPr>
        <p:cNvPr id="1" name=""/>
        <p:cNvGrpSpPr/>
        <p:nvPr/>
      </p:nvGrpSpPr>
      <p:grpSpPr>
        <a:xfrm>
          <a:off x="0" y="0"/>
          <a:ext cx="0" cy="0"/>
          <a:chOff x="0" y="0"/>
          <a:chExt cx="0" cy="0"/>
        </a:xfrm>
      </p:grpSpPr>
      <p:sp>
        <p:nvSpPr>
          <p:cNvPr id="12" name="Titel 11"/>
          <p:cNvSpPr>
            <a:spLocks noGrp="1"/>
          </p:cNvSpPr>
          <p:nvPr>
            <p:ph type="title" hasCustomPrompt="1"/>
          </p:nvPr>
        </p:nvSpPr>
        <p:spPr bwMode="gray"/>
        <p:txBody>
          <a:bodyPr/>
          <a:lstStyle>
            <a:lvl1pPr>
              <a:defRPr>
                <a:solidFill>
                  <a:schemeClr val="tx2"/>
                </a:solidFill>
              </a:defRPr>
            </a:lvl1pPr>
          </a:lstStyle>
          <a:p>
            <a:r>
              <a:rPr lang="en-US" err="1"/>
              <a:t>Folientitel</a:t>
            </a:r>
            <a:endParaRPr lang="en-US"/>
          </a:p>
        </p:txBody>
      </p:sp>
      <p:sp>
        <p:nvSpPr>
          <p:cNvPr id="3" name="Inhaltsplatzhalter 2"/>
          <p:cNvSpPr>
            <a:spLocks noGrp="1"/>
          </p:cNvSpPr>
          <p:nvPr>
            <p:ph idx="1" hasCustomPrompt="1"/>
          </p:nvPr>
        </p:nvSpPr>
        <p:spPr bwMode="gray">
          <a:xfrm>
            <a:off x="479424" y="1412876"/>
            <a:ext cx="11233151" cy="4392000"/>
          </a:xfrm>
        </p:spPr>
        <p:txBody>
          <a:bodyPr/>
          <a:lstStyle>
            <a:lvl1pPr>
              <a:buClr>
                <a:schemeClr val="tx2"/>
              </a:buClr>
              <a:defRPr>
                <a:solidFill>
                  <a:schemeClr val="bg1"/>
                </a:solidFill>
              </a:defRPr>
            </a:lvl1pPr>
            <a:lvl2pPr>
              <a:buClr>
                <a:schemeClr val="tx2"/>
              </a:buClr>
              <a:defRPr>
                <a:solidFill>
                  <a:schemeClr val="bg1"/>
                </a:solidFill>
              </a:defRPr>
            </a:lvl2pPr>
            <a:lvl3pPr>
              <a:buClr>
                <a:schemeClr val="tx2"/>
              </a:buClr>
              <a:defRPr>
                <a:solidFill>
                  <a:schemeClr val="bg1"/>
                </a:solidFill>
              </a:defRPr>
            </a:lvl3pPr>
            <a:lvl4pPr>
              <a:buClr>
                <a:schemeClr val="tx2"/>
              </a:buClr>
              <a:defRPr>
                <a:solidFill>
                  <a:schemeClr val="bg1"/>
                </a:solidFill>
              </a:defRPr>
            </a:lvl4pPr>
            <a:lvl5pPr>
              <a:buClr>
                <a:schemeClr val="tx2"/>
              </a:buClr>
              <a:defRPr>
                <a:solidFill>
                  <a:schemeClr val="bg1"/>
                </a:solidFill>
              </a:defRPr>
            </a:lvl5pPr>
            <a:lvl6pPr>
              <a:buClr>
                <a:schemeClr val="tx2"/>
              </a:buClr>
              <a:defRPr>
                <a:solidFill>
                  <a:schemeClr val="bg1"/>
                </a:solidFill>
              </a:defRPr>
            </a:lvl6pPr>
            <a:lvl7pPr>
              <a:buClr>
                <a:schemeClr val="tx2"/>
              </a:buClr>
              <a:defRPr>
                <a:solidFill>
                  <a:schemeClr val="bg1"/>
                </a:solidFill>
              </a:defRPr>
            </a:lvl7pPr>
            <a:lvl8pPr>
              <a:buClr>
                <a:schemeClr val="tx2"/>
              </a:buClr>
              <a:defRPr>
                <a:solidFill>
                  <a:schemeClr val="bg1"/>
                </a:solidFill>
              </a:defRPr>
            </a:lvl8pPr>
            <a:lvl9pPr>
              <a:buClr>
                <a:schemeClr val="tx2"/>
              </a:buClr>
              <a:defRPr>
                <a:solidFill>
                  <a:schemeClr val="bg1"/>
                </a:solidFill>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8" name="Textplatzhalter 7"/>
          <p:cNvSpPr>
            <a:spLocks noGrp="1"/>
          </p:cNvSpPr>
          <p:nvPr>
            <p:ph type="body" sz="quarter" idx="13" hasCustomPrompt="1"/>
          </p:nvPr>
        </p:nvSpPr>
        <p:spPr bwMode="gray">
          <a:xfrm>
            <a:off x="480000" y="5805280"/>
            <a:ext cx="11232000" cy="144000"/>
          </a:xfrm>
        </p:spPr>
        <p:txBody>
          <a:bodyPr anchor="b"/>
          <a:lstStyle>
            <a:lvl1pPr marL="0" indent="0">
              <a:lnSpc>
                <a:spcPct val="100000"/>
              </a:lnSpc>
              <a:spcBef>
                <a:spcPts val="0"/>
              </a:spcBef>
              <a:spcAft>
                <a:spcPts val="0"/>
              </a:spcAft>
              <a:buFont typeface="Arial" panose="020B0604020202020204" pitchFamily="34" charset="0"/>
              <a:buNone/>
              <a:defRPr sz="800" b="0">
                <a:solidFill>
                  <a:schemeClr val="bg1"/>
                </a:solidFill>
              </a:defRPr>
            </a:lvl1pPr>
            <a:lvl2pPr marL="0" indent="0">
              <a:lnSpc>
                <a:spcPct val="100000"/>
              </a:lnSpc>
              <a:spcBef>
                <a:spcPts val="0"/>
              </a:spcBef>
              <a:spcAft>
                <a:spcPts val="0"/>
              </a:spcAft>
              <a:buFont typeface="Arial" panose="020B0604020202020204" pitchFamily="34" charset="0"/>
              <a:buNone/>
              <a:defRPr sz="800" b="0">
                <a:solidFill>
                  <a:schemeClr val="bg1"/>
                </a:solidFill>
              </a:defRPr>
            </a:lvl2pPr>
            <a:lvl3pPr marL="0" indent="0">
              <a:lnSpc>
                <a:spcPct val="100000"/>
              </a:lnSpc>
              <a:spcBef>
                <a:spcPts val="0"/>
              </a:spcBef>
              <a:spcAft>
                <a:spcPts val="0"/>
              </a:spcAft>
              <a:buNone/>
              <a:defRPr sz="800" b="0">
                <a:solidFill>
                  <a:schemeClr val="bg1"/>
                </a:solidFill>
              </a:defRPr>
            </a:lvl3pPr>
            <a:lvl4pPr marL="0" indent="0">
              <a:lnSpc>
                <a:spcPct val="100000"/>
              </a:lnSpc>
              <a:spcBef>
                <a:spcPts val="0"/>
              </a:spcBef>
              <a:spcAft>
                <a:spcPts val="0"/>
              </a:spcAft>
              <a:buNone/>
              <a:defRPr sz="800" b="0">
                <a:solidFill>
                  <a:schemeClr val="bg1"/>
                </a:solidFill>
              </a:defRPr>
            </a:lvl4pPr>
            <a:lvl5pPr marL="0" indent="0">
              <a:lnSpc>
                <a:spcPct val="100000"/>
              </a:lnSpc>
              <a:spcBef>
                <a:spcPts val="0"/>
              </a:spcBef>
              <a:spcAft>
                <a:spcPts val="0"/>
              </a:spcAft>
              <a:buNone/>
              <a:defRPr sz="800" b="0">
                <a:solidFill>
                  <a:schemeClr val="bg1"/>
                </a:solidFill>
              </a:defRPr>
            </a:lvl5pPr>
            <a:lvl6pPr marL="0" indent="0">
              <a:lnSpc>
                <a:spcPct val="100000"/>
              </a:lnSpc>
              <a:spcBef>
                <a:spcPts val="0"/>
              </a:spcBef>
              <a:spcAft>
                <a:spcPts val="0"/>
              </a:spcAft>
              <a:buNone/>
              <a:defRPr sz="800" b="0">
                <a:solidFill>
                  <a:schemeClr val="bg1"/>
                </a:solidFill>
              </a:defRPr>
            </a:lvl6pPr>
            <a:lvl7pPr marL="0" indent="0">
              <a:lnSpc>
                <a:spcPct val="100000"/>
              </a:lnSpc>
              <a:spcBef>
                <a:spcPts val="0"/>
              </a:spcBef>
              <a:spcAft>
                <a:spcPts val="0"/>
              </a:spcAft>
              <a:buNone/>
              <a:defRPr sz="800" b="0">
                <a:solidFill>
                  <a:schemeClr val="bg1"/>
                </a:solidFill>
              </a:defRPr>
            </a:lvl7pPr>
            <a:lvl8pPr marL="0" indent="0">
              <a:lnSpc>
                <a:spcPct val="100000"/>
              </a:lnSpc>
              <a:spcBef>
                <a:spcPts val="0"/>
              </a:spcBef>
              <a:spcAft>
                <a:spcPts val="0"/>
              </a:spcAft>
              <a:buNone/>
              <a:defRPr sz="800" b="0">
                <a:solidFill>
                  <a:schemeClr val="bg1"/>
                </a:solidFill>
              </a:defRPr>
            </a:lvl8pPr>
            <a:lvl9pPr marL="0" indent="0">
              <a:lnSpc>
                <a:spcPct val="100000"/>
              </a:lnSpc>
              <a:spcBef>
                <a:spcPts val="0"/>
              </a:spcBef>
              <a:spcAft>
                <a:spcPts val="0"/>
              </a:spcAft>
              <a:buNone/>
              <a:defRPr sz="800" b="0">
                <a:solidFill>
                  <a:schemeClr val="bg1"/>
                </a:solidFill>
              </a:defRPr>
            </a:lvl9pPr>
          </a:lstStyle>
          <a:p>
            <a:pPr lvl="0"/>
            <a:r>
              <a:rPr lang="en-US"/>
              <a:t>Footnote/Source</a:t>
            </a:r>
          </a:p>
        </p:txBody>
      </p:sp>
      <p:sp>
        <p:nvSpPr>
          <p:cNvPr id="9" name="Fußzeilenplatzhalter 8">
            <a:extLst>
              <a:ext uri="{FF2B5EF4-FFF2-40B4-BE49-F238E27FC236}">
                <a16:creationId xmlns:a16="http://schemas.microsoft.com/office/drawing/2014/main" id="{DD2A017B-395B-34E7-2458-B410A50C8516}"/>
              </a:ext>
            </a:extLst>
          </p:cNvPr>
          <p:cNvSpPr>
            <a:spLocks noGrp="1"/>
          </p:cNvSpPr>
          <p:nvPr>
            <p:ph type="ftr" sz="quarter" idx="14"/>
          </p:nvPr>
        </p:nvSpPr>
        <p:spPr bwMode="gray"/>
        <p:txBody>
          <a:bodyPr/>
          <a:lstStyle>
            <a:lvl1pPr>
              <a:defRPr>
                <a:solidFill>
                  <a:schemeClr val="bg1"/>
                </a:solidFill>
              </a:defRPr>
            </a:lvl1pPr>
          </a:lstStyle>
          <a:p>
            <a:r>
              <a:rPr lang="en-US"/>
              <a:t>ONLY FOR INTERNAL USE</a:t>
            </a:r>
          </a:p>
        </p:txBody>
      </p:sp>
      <p:sp>
        <p:nvSpPr>
          <p:cNvPr id="10" name="Foliennummernplatzhalter 9">
            <a:extLst>
              <a:ext uri="{FF2B5EF4-FFF2-40B4-BE49-F238E27FC236}">
                <a16:creationId xmlns:a16="http://schemas.microsoft.com/office/drawing/2014/main" id="{94D61AF6-E14A-F199-9F75-3E049334E961}"/>
              </a:ext>
            </a:extLst>
          </p:cNvPr>
          <p:cNvSpPr>
            <a:spLocks noGrp="1"/>
          </p:cNvSpPr>
          <p:nvPr>
            <p:ph type="sldNum" sz="quarter" idx="15"/>
          </p:nvPr>
        </p:nvSpPr>
        <p:spPr bwMode="gray"/>
        <p:txBody>
          <a:bodyPr/>
          <a:lstStyle>
            <a:lvl1pPr>
              <a:defRPr>
                <a:solidFill>
                  <a:schemeClr val="bg1"/>
                </a:solidFill>
              </a:defRPr>
            </a:lvl1pPr>
          </a:lstStyle>
          <a:p>
            <a:fld id="{8FF9B0DE-3FEB-4AA0-B465-B80EF7C1333D}" type="slidenum">
              <a:rPr lang="en-US" smtClean="0"/>
              <a:pPr/>
              <a:t>‹#›</a:t>
            </a:fld>
            <a:endParaRPr lang="en-US"/>
          </a:p>
        </p:txBody>
      </p:sp>
      <p:pic>
        <p:nvPicPr>
          <p:cNvPr id="6" name="Grafik 5">
            <a:extLst>
              <a:ext uri="{FF2B5EF4-FFF2-40B4-BE49-F238E27FC236}">
                <a16:creationId xmlns:a16="http://schemas.microsoft.com/office/drawing/2014/main" id="{655943AA-9582-D43E-426E-499CC57E5187}"/>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gray">
          <a:xfrm>
            <a:off x="479424" y="6165000"/>
            <a:ext cx="1234800" cy="372727"/>
          </a:xfrm>
          <a:prstGeom prst="rect">
            <a:avLst/>
          </a:prstGeom>
        </p:spPr>
      </p:pic>
    </p:spTree>
    <p:extLst>
      <p:ext uri="{BB962C8B-B14F-4D97-AF65-F5344CB8AC3E}">
        <p14:creationId xmlns:p14="http://schemas.microsoft.com/office/powerpoint/2010/main" val="19073455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and margin">
    <p:spTree>
      <p:nvGrpSpPr>
        <p:cNvPr id="1" name=""/>
        <p:cNvGrpSpPr/>
        <p:nvPr/>
      </p:nvGrpSpPr>
      <p:grpSpPr>
        <a:xfrm>
          <a:off x="0" y="0"/>
          <a:ext cx="0" cy="0"/>
          <a:chOff x="0" y="0"/>
          <a:chExt cx="0" cy="0"/>
        </a:xfrm>
      </p:grpSpPr>
      <p:sp>
        <p:nvSpPr>
          <p:cNvPr id="12" name="Titel 11"/>
          <p:cNvSpPr>
            <a:spLocks noGrp="1"/>
          </p:cNvSpPr>
          <p:nvPr>
            <p:ph type="title" hasCustomPrompt="1"/>
          </p:nvPr>
        </p:nvSpPr>
        <p:spPr bwMode="gray">
          <a:xfrm>
            <a:off x="4008437" y="475421"/>
            <a:ext cx="7704576" cy="720000"/>
          </a:xfrm>
        </p:spPr>
        <p:txBody>
          <a:bodyPr/>
          <a:lstStyle>
            <a:lvl1pPr>
              <a:defRPr/>
            </a:lvl1pPr>
          </a:lstStyle>
          <a:p>
            <a:r>
              <a:rPr lang="en-US" err="1"/>
              <a:t>Folientitel</a:t>
            </a:r>
            <a:endParaRPr lang="en-US"/>
          </a:p>
        </p:txBody>
      </p:sp>
      <p:sp>
        <p:nvSpPr>
          <p:cNvPr id="3" name="Inhaltsplatzhalter 2"/>
          <p:cNvSpPr>
            <a:spLocks noGrp="1"/>
          </p:cNvSpPr>
          <p:nvPr>
            <p:ph idx="1" hasCustomPrompt="1"/>
          </p:nvPr>
        </p:nvSpPr>
        <p:spPr bwMode="gray">
          <a:xfrm>
            <a:off x="4008437" y="1412874"/>
            <a:ext cx="7704138" cy="43920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5" name="Textplatzhalter 7">
            <a:extLst>
              <a:ext uri="{FF2B5EF4-FFF2-40B4-BE49-F238E27FC236}">
                <a16:creationId xmlns:a16="http://schemas.microsoft.com/office/drawing/2014/main" id="{2A95F447-219A-69FD-4A7C-F3F31D1125FD}"/>
              </a:ext>
            </a:extLst>
          </p:cNvPr>
          <p:cNvSpPr>
            <a:spLocks noGrp="1"/>
          </p:cNvSpPr>
          <p:nvPr>
            <p:ph type="body" sz="quarter" idx="13" hasCustomPrompt="1"/>
          </p:nvPr>
        </p:nvSpPr>
        <p:spPr bwMode="gray">
          <a:xfrm>
            <a:off x="4008437" y="5805280"/>
            <a:ext cx="7704000" cy="144000"/>
          </a:xfrm>
        </p:spPr>
        <p:txBody>
          <a:bodyPr anchor="b"/>
          <a:lstStyle>
            <a:lvl1pPr marL="0" indent="0">
              <a:lnSpc>
                <a:spcPct val="100000"/>
              </a:lnSpc>
              <a:spcBef>
                <a:spcPts val="0"/>
              </a:spcBef>
              <a:spcAft>
                <a:spcPts val="0"/>
              </a:spcAft>
              <a:buFont typeface="Arial" panose="020B0604020202020204" pitchFamily="34" charset="0"/>
              <a:buNone/>
              <a:defRPr sz="800" b="0"/>
            </a:lvl1pPr>
            <a:lvl2pPr marL="0" indent="0">
              <a:lnSpc>
                <a:spcPct val="100000"/>
              </a:lnSpc>
              <a:spcBef>
                <a:spcPts val="0"/>
              </a:spcBef>
              <a:spcAft>
                <a:spcPts val="0"/>
              </a:spcAft>
              <a:buFont typeface="Arial" panose="020B0604020202020204" pitchFamily="34" charset="0"/>
              <a:buNone/>
              <a:defRPr sz="800" b="0"/>
            </a:lvl2pPr>
            <a:lvl3pPr marL="0" indent="0">
              <a:lnSpc>
                <a:spcPct val="100000"/>
              </a:lnSpc>
              <a:spcBef>
                <a:spcPts val="0"/>
              </a:spcBef>
              <a:spcAft>
                <a:spcPts val="0"/>
              </a:spcAft>
              <a:buNone/>
              <a:defRPr sz="800" b="0"/>
            </a:lvl3pPr>
            <a:lvl4pPr marL="0" indent="0">
              <a:lnSpc>
                <a:spcPct val="100000"/>
              </a:lnSpc>
              <a:spcBef>
                <a:spcPts val="0"/>
              </a:spcBef>
              <a:spcAft>
                <a:spcPts val="0"/>
              </a:spcAft>
              <a:buNone/>
              <a:defRPr sz="800" b="0"/>
            </a:lvl4pPr>
            <a:lvl5pPr marL="0" indent="0">
              <a:lnSpc>
                <a:spcPct val="100000"/>
              </a:lnSpc>
              <a:spcBef>
                <a:spcPts val="0"/>
              </a:spcBef>
              <a:spcAft>
                <a:spcPts val="0"/>
              </a:spcAft>
              <a:buNone/>
              <a:defRPr sz="800" b="0"/>
            </a:lvl5pPr>
            <a:lvl6pPr marL="0" indent="0">
              <a:lnSpc>
                <a:spcPct val="100000"/>
              </a:lnSpc>
              <a:spcBef>
                <a:spcPts val="0"/>
              </a:spcBef>
              <a:spcAft>
                <a:spcPts val="0"/>
              </a:spcAft>
              <a:buNone/>
              <a:defRPr sz="800" b="0"/>
            </a:lvl6pPr>
            <a:lvl7pPr marL="0" indent="0">
              <a:lnSpc>
                <a:spcPct val="100000"/>
              </a:lnSpc>
              <a:spcBef>
                <a:spcPts val="0"/>
              </a:spcBef>
              <a:spcAft>
                <a:spcPts val="0"/>
              </a:spcAft>
              <a:buNone/>
              <a:defRPr sz="800" b="0"/>
            </a:lvl7pPr>
            <a:lvl8pPr marL="0" indent="0">
              <a:lnSpc>
                <a:spcPct val="100000"/>
              </a:lnSpc>
              <a:spcBef>
                <a:spcPts val="0"/>
              </a:spcBef>
              <a:spcAft>
                <a:spcPts val="0"/>
              </a:spcAft>
              <a:buNone/>
              <a:defRPr sz="800" b="0"/>
            </a:lvl8pPr>
            <a:lvl9pPr marL="0" indent="0">
              <a:lnSpc>
                <a:spcPct val="100000"/>
              </a:lnSpc>
              <a:spcBef>
                <a:spcPts val="0"/>
              </a:spcBef>
              <a:spcAft>
                <a:spcPts val="0"/>
              </a:spcAft>
              <a:buNone/>
              <a:defRPr sz="800" b="0"/>
            </a:lvl9pPr>
          </a:lstStyle>
          <a:p>
            <a:pPr lvl="0"/>
            <a:r>
              <a:rPr lang="en-US"/>
              <a:t>Footnote/Source</a:t>
            </a:r>
          </a:p>
        </p:txBody>
      </p:sp>
      <p:sp>
        <p:nvSpPr>
          <p:cNvPr id="2" name="Rechteck 1">
            <a:extLst>
              <a:ext uri="{FF2B5EF4-FFF2-40B4-BE49-F238E27FC236}">
                <a16:creationId xmlns:a16="http://schemas.microsoft.com/office/drawing/2014/main" id="{964E6C92-F738-050B-D124-0B9B2D1A3A22}"/>
              </a:ext>
              <a:ext uri="{C183D7F6-B498-43B3-948B-1728B52AA6E4}">
                <adec:decorative xmlns:adec="http://schemas.microsoft.com/office/drawing/2017/decorative" val="1"/>
              </a:ext>
            </a:extLst>
          </p:cNvPr>
          <p:cNvSpPr/>
          <p:nvPr userDrawn="1"/>
        </p:nvSpPr>
        <p:spPr bwMode="gray">
          <a:xfrm>
            <a:off x="0" y="0"/>
            <a:ext cx="3574800" cy="6858000"/>
          </a:xfrm>
          <a:prstGeom prst="rect">
            <a:avLst/>
          </a:prstGeom>
          <a:solidFill>
            <a:srgbClr val="E5E3D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13" name="Inhaltsplatzhalter 2">
            <a:extLst>
              <a:ext uri="{FF2B5EF4-FFF2-40B4-BE49-F238E27FC236}">
                <a16:creationId xmlns:a16="http://schemas.microsoft.com/office/drawing/2014/main" id="{57AF223A-9133-4CD7-A24F-37E750D20428}"/>
              </a:ext>
            </a:extLst>
          </p:cNvPr>
          <p:cNvSpPr>
            <a:spLocks noGrp="1"/>
          </p:cNvSpPr>
          <p:nvPr>
            <p:ph idx="16" hasCustomPrompt="1"/>
          </p:nvPr>
        </p:nvSpPr>
        <p:spPr bwMode="gray">
          <a:xfrm>
            <a:off x="479376" y="476670"/>
            <a:ext cx="2808000" cy="5472000"/>
          </a:xfrm>
          <a:noFill/>
        </p:spPr>
        <p:txBody>
          <a:bodyPr lIns="0" tIns="0" rIns="0"/>
          <a:lstStyle>
            <a:lvl1pPr>
              <a:defRPr sz="1200">
                <a:solidFill>
                  <a:schemeClr val="bg2"/>
                </a:solidFill>
              </a:defRPr>
            </a:lvl1pPr>
            <a:lvl2pPr>
              <a:defRPr sz="1200">
                <a:solidFill>
                  <a:schemeClr val="bg2"/>
                </a:solidFill>
              </a:defRPr>
            </a:lvl2pPr>
            <a:lvl3pPr>
              <a:defRPr sz="1200">
                <a:solidFill>
                  <a:schemeClr val="bg2"/>
                </a:solidFill>
              </a:defRPr>
            </a:lvl3pPr>
            <a:lvl4pPr>
              <a:defRPr sz="1200">
                <a:solidFill>
                  <a:schemeClr val="bg2"/>
                </a:solidFill>
              </a:defRPr>
            </a:lvl4pPr>
            <a:lvl5pPr marL="792000" indent="-216000">
              <a:defRPr sz="1200">
                <a:solidFill>
                  <a:schemeClr val="bg2"/>
                </a:solidFill>
              </a:defRPr>
            </a:lvl5pPr>
            <a:lvl6pPr marL="792000" indent="-216000">
              <a:defRPr sz="1200">
                <a:solidFill>
                  <a:schemeClr val="bg2"/>
                </a:solidFill>
              </a:defRPr>
            </a:lvl6pPr>
            <a:lvl7pPr marL="792000" indent="-216000">
              <a:defRPr sz="1200">
                <a:solidFill>
                  <a:schemeClr val="bg2"/>
                </a:solidFill>
              </a:defRPr>
            </a:lvl7pPr>
            <a:lvl8pPr marL="792000" indent="-216000">
              <a:defRPr sz="1200">
                <a:solidFill>
                  <a:schemeClr val="bg2"/>
                </a:solidFill>
              </a:defRPr>
            </a:lvl8pPr>
            <a:lvl9pPr marL="792000" indent="-216000">
              <a:defRPr sz="1200">
                <a:solidFill>
                  <a:schemeClr val="bg2"/>
                </a:solidFill>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7" name="Fußzeilenplatzhalter 6">
            <a:extLst>
              <a:ext uri="{FF2B5EF4-FFF2-40B4-BE49-F238E27FC236}">
                <a16:creationId xmlns:a16="http://schemas.microsoft.com/office/drawing/2014/main" id="{03767B11-95F5-EF30-786E-85FF75E46DF7}"/>
              </a:ext>
            </a:extLst>
          </p:cNvPr>
          <p:cNvSpPr>
            <a:spLocks noGrp="1"/>
          </p:cNvSpPr>
          <p:nvPr>
            <p:ph type="ftr" sz="quarter" idx="21"/>
          </p:nvPr>
        </p:nvSpPr>
        <p:spPr bwMode="gray"/>
        <p:txBody>
          <a:bodyPr/>
          <a:lstStyle/>
          <a:p>
            <a:r>
              <a:rPr lang="en-US"/>
              <a:t>ONLY FOR INTERNAL USE</a:t>
            </a:r>
          </a:p>
        </p:txBody>
      </p:sp>
      <p:sp>
        <p:nvSpPr>
          <p:cNvPr id="8" name="Foliennummernplatzhalter 7">
            <a:extLst>
              <a:ext uri="{FF2B5EF4-FFF2-40B4-BE49-F238E27FC236}">
                <a16:creationId xmlns:a16="http://schemas.microsoft.com/office/drawing/2014/main" id="{BBC5784B-3341-229A-166C-A3CFE21498D3}"/>
              </a:ext>
            </a:extLst>
          </p:cNvPr>
          <p:cNvSpPr>
            <a:spLocks noGrp="1"/>
          </p:cNvSpPr>
          <p:nvPr>
            <p:ph type="sldNum" sz="quarter" idx="22"/>
          </p:nvPr>
        </p:nvSpPr>
        <p:spPr bwMode="gray"/>
        <p:txBody>
          <a:bodyPr/>
          <a:lstStyle/>
          <a:p>
            <a:fld id="{DF4E8F9F-5B1F-4F5B-BE49-3245D8C18D9F}" type="slidenum">
              <a:rPr lang="en-US" smtClean="0"/>
              <a:pPr/>
              <a:t>‹#›</a:t>
            </a:fld>
            <a:endParaRPr lang="en-US"/>
          </a:p>
        </p:txBody>
      </p:sp>
      <p:pic>
        <p:nvPicPr>
          <p:cNvPr id="9" name="Grafik 8">
            <a:extLst>
              <a:ext uri="{FF2B5EF4-FFF2-40B4-BE49-F238E27FC236}">
                <a16:creationId xmlns:a16="http://schemas.microsoft.com/office/drawing/2014/main" id="{93239E29-02AE-A81D-3D5A-88835FF77C42}"/>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gray">
          <a:xfrm>
            <a:off x="479424" y="6165000"/>
            <a:ext cx="1234800" cy="372727"/>
          </a:xfrm>
          <a:prstGeom prst="rect">
            <a:avLst/>
          </a:prstGeom>
        </p:spPr>
      </p:pic>
    </p:spTree>
    <p:extLst>
      <p:ext uri="{BB962C8B-B14F-4D97-AF65-F5344CB8AC3E}">
        <p14:creationId xmlns:p14="http://schemas.microsoft.com/office/powerpoint/2010/main" val="1138174436"/>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One content dark">
    <p:bg>
      <p:bgPr>
        <a:solidFill>
          <a:schemeClr val="bg2"/>
        </a:solidFill>
        <a:effectLst/>
      </p:bgPr>
    </p:bg>
    <p:spTree>
      <p:nvGrpSpPr>
        <p:cNvPr id="1" name=""/>
        <p:cNvGrpSpPr/>
        <p:nvPr/>
      </p:nvGrpSpPr>
      <p:grpSpPr>
        <a:xfrm>
          <a:off x="0" y="0"/>
          <a:ext cx="0" cy="0"/>
          <a:chOff x="0" y="0"/>
          <a:chExt cx="0" cy="0"/>
        </a:xfrm>
      </p:grpSpPr>
      <p:sp>
        <p:nvSpPr>
          <p:cNvPr id="12" name="Titel 11"/>
          <p:cNvSpPr>
            <a:spLocks noGrp="1"/>
          </p:cNvSpPr>
          <p:nvPr>
            <p:ph type="title" hasCustomPrompt="1"/>
          </p:nvPr>
        </p:nvSpPr>
        <p:spPr bwMode="gray"/>
        <p:txBody>
          <a:bodyPr/>
          <a:lstStyle>
            <a:lvl1pPr>
              <a:defRPr>
                <a:solidFill>
                  <a:schemeClr val="tx2"/>
                </a:solidFill>
              </a:defRPr>
            </a:lvl1pPr>
          </a:lstStyle>
          <a:p>
            <a:r>
              <a:rPr lang="en-US" err="1"/>
              <a:t>Folientitel</a:t>
            </a:r>
            <a:endParaRPr lang="en-US"/>
          </a:p>
        </p:txBody>
      </p:sp>
      <p:sp>
        <p:nvSpPr>
          <p:cNvPr id="3" name="Inhaltsplatzhalter 2"/>
          <p:cNvSpPr>
            <a:spLocks noGrp="1"/>
          </p:cNvSpPr>
          <p:nvPr>
            <p:ph idx="1" hasCustomPrompt="1"/>
          </p:nvPr>
        </p:nvSpPr>
        <p:spPr bwMode="gray">
          <a:xfrm>
            <a:off x="479424" y="1412876"/>
            <a:ext cx="11233151" cy="4392000"/>
          </a:xfrm>
        </p:spPr>
        <p:txBody>
          <a:bodyPr/>
          <a:lstStyle>
            <a:lvl1pPr>
              <a:buClr>
                <a:schemeClr val="tx2"/>
              </a:buClr>
              <a:defRPr>
                <a:solidFill>
                  <a:schemeClr val="bg1"/>
                </a:solidFill>
              </a:defRPr>
            </a:lvl1pPr>
            <a:lvl2pPr>
              <a:buClr>
                <a:schemeClr val="tx2"/>
              </a:buClr>
              <a:defRPr>
                <a:solidFill>
                  <a:schemeClr val="bg1"/>
                </a:solidFill>
              </a:defRPr>
            </a:lvl2pPr>
            <a:lvl3pPr>
              <a:buClr>
                <a:schemeClr val="tx2"/>
              </a:buClr>
              <a:defRPr>
                <a:solidFill>
                  <a:schemeClr val="bg1"/>
                </a:solidFill>
              </a:defRPr>
            </a:lvl3pPr>
            <a:lvl4pPr>
              <a:buClr>
                <a:schemeClr val="tx2"/>
              </a:buClr>
              <a:defRPr>
                <a:solidFill>
                  <a:schemeClr val="bg1"/>
                </a:solidFill>
              </a:defRPr>
            </a:lvl4pPr>
            <a:lvl5pPr>
              <a:buClr>
                <a:schemeClr val="tx2"/>
              </a:buClr>
              <a:defRPr>
                <a:solidFill>
                  <a:schemeClr val="bg1"/>
                </a:solidFill>
              </a:defRPr>
            </a:lvl5pPr>
            <a:lvl6pPr>
              <a:buClr>
                <a:schemeClr val="tx2"/>
              </a:buClr>
              <a:defRPr>
                <a:solidFill>
                  <a:schemeClr val="bg1"/>
                </a:solidFill>
              </a:defRPr>
            </a:lvl6pPr>
            <a:lvl7pPr>
              <a:buClr>
                <a:schemeClr val="tx2"/>
              </a:buClr>
              <a:defRPr>
                <a:solidFill>
                  <a:schemeClr val="bg1"/>
                </a:solidFill>
              </a:defRPr>
            </a:lvl7pPr>
            <a:lvl8pPr>
              <a:buClr>
                <a:schemeClr val="tx2"/>
              </a:buClr>
              <a:defRPr>
                <a:solidFill>
                  <a:schemeClr val="bg1"/>
                </a:solidFill>
              </a:defRPr>
            </a:lvl8pPr>
            <a:lvl9pPr>
              <a:buClr>
                <a:schemeClr val="tx2"/>
              </a:buClr>
              <a:defRPr>
                <a:solidFill>
                  <a:schemeClr val="bg1"/>
                </a:solidFill>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8" name="Textplatzhalter 7"/>
          <p:cNvSpPr>
            <a:spLocks noGrp="1"/>
          </p:cNvSpPr>
          <p:nvPr>
            <p:ph type="body" sz="quarter" idx="13" hasCustomPrompt="1"/>
          </p:nvPr>
        </p:nvSpPr>
        <p:spPr bwMode="gray">
          <a:xfrm>
            <a:off x="480000" y="5805280"/>
            <a:ext cx="11232000" cy="144000"/>
          </a:xfrm>
        </p:spPr>
        <p:txBody>
          <a:bodyPr anchor="b"/>
          <a:lstStyle>
            <a:lvl1pPr marL="0" indent="0">
              <a:lnSpc>
                <a:spcPct val="100000"/>
              </a:lnSpc>
              <a:spcBef>
                <a:spcPts val="0"/>
              </a:spcBef>
              <a:spcAft>
                <a:spcPts val="0"/>
              </a:spcAft>
              <a:buFont typeface="Arial" panose="020B0604020202020204" pitchFamily="34" charset="0"/>
              <a:buNone/>
              <a:defRPr sz="800" b="0">
                <a:solidFill>
                  <a:schemeClr val="bg1"/>
                </a:solidFill>
              </a:defRPr>
            </a:lvl1pPr>
            <a:lvl2pPr marL="0" indent="0">
              <a:lnSpc>
                <a:spcPct val="100000"/>
              </a:lnSpc>
              <a:spcBef>
                <a:spcPts val="0"/>
              </a:spcBef>
              <a:spcAft>
                <a:spcPts val="0"/>
              </a:spcAft>
              <a:buFont typeface="Arial" panose="020B0604020202020204" pitchFamily="34" charset="0"/>
              <a:buNone/>
              <a:defRPr sz="800" b="0">
                <a:solidFill>
                  <a:schemeClr val="bg1"/>
                </a:solidFill>
              </a:defRPr>
            </a:lvl2pPr>
            <a:lvl3pPr marL="0" indent="0">
              <a:lnSpc>
                <a:spcPct val="100000"/>
              </a:lnSpc>
              <a:spcBef>
                <a:spcPts val="0"/>
              </a:spcBef>
              <a:spcAft>
                <a:spcPts val="0"/>
              </a:spcAft>
              <a:buNone/>
              <a:defRPr sz="800" b="0">
                <a:solidFill>
                  <a:schemeClr val="bg1"/>
                </a:solidFill>
              </a:defRPr>
            </a:lvl3pPr>
            <a:lvl4pPr marL="0" indent="0">
              <a:lnSpc>
                <a:spcPct val="100000"/>
              </a:lnSpc>
              <a:spcBef>
                <a:spcPts val="0"/>
              </a:spcBef>
              <a:spcAft>
                <a:spcPts val="0"/>
              </a:spcAft>
              <a:buNone/>
              <a:defRPr sz="800" b="0">
                <a:solidFill>
                  <a:schemeClr val="bg1"/>
                </a:solidFill>
              </a:defRPr>
            </a:lvl4pPr>
            <a:lvl5pPr marL="0" indent="0">
              <a:lnSpc>
                <a:spcPct val="100000"/>
              </a:lnSpc>
              <a:spcBef>
                <a:spcPts val="0"/>
              </a:spcBef>
              <a:spcAft>
                <a:spcPts val="0"/>
              </a:spcAft>
              <a:buNone/>
              <a:defRPr sz="800" b="0">
                <a:solidFill>
                  <a:schemeClr val="bg1"/>
                </a:solidFill>
              </a:defRPr>
            </a:lvl5pPr>
            <a:lvl6pPr marL="0" indent="0">
              <a:lnSpc>
                <a:spcPct val="100000"/>
              </a:lnSpc>
              <a:spcBef>
                <a:spcPts val="0"/>
              </a:spcBef>
              <a:spcAft>
                <a:spcPts val="0"/>
              </a:spcAft>
              <a:buNone/>
              <a:defRPr sz="800" b="0">
                <a:solidFill>
                  <a:schemeClr val="bg1"/>
                </a:solidFill>
              </a:defRPr>
            </a:lvl6pPr>
            <a:lvl7pPr marL="0" indent="0">
              <a:lnSpc>
                <a:spcPct val="100000"/>
              </a:lnSpc>
              <a:spcBef>
                <a:spcPts val="0"/>
              </a:spcBef>
              <a:spcAft>
                <a:spcPts val="0"/>
              </a:spcAft>
              <a:buNone/>
              <a:defRPr sz="800" b="0">
                <a:solidFill>
                  <a:schemeClr val="bg1"/>
                </a:solidFill>
              </a:defRPr>
            </a:lvl7pPr>
            <a:lvl8pPr marL="0" indent="0">
              <a:lnSpc>
                <a:spcPct val="100000"/>
              </a:lnSpc>
              <a:spcBef>
                <a:spcPts val="0"/>
              </a:spcBef>
              <a:spcAft>
                <a:spcPts val="0"/>
              </a:spcAft>
              <a:buNone/>
              <a:defRPr sz="800" b="0">
                <a:solidFill>
                  <a:schemeClr val="bg1"/>
                </a:solidFill>
              </a:defRPr>
            </a:lvl8pPr>
            <a:lvl9pPr marL="0" indent="0">
              <a:lnSpc>
                <a:spcPct val="100000"/>
              </a:lnSpc>
              <a:spcBef>
                <a:spcPts val="0"/>
              </a:spcBef>
              <a:spcAft>
                <a:spcPts val="0"/>
              </a:spcAft>
              <a:buNone/>
              <a:defRPr sz="800" b="0">
                <a:solidFill>
                  <a:schemeClr val="bg1"/>
                </a:solidFill>
              </a:defRPr>
            </a:lvl9pPr>
          </a:lstStyle>
          <a:p>
            <a:pPr lvl="0"/>
            <a:r>
              <a:rPr lang="en-US"/>
              <a:t>Footnote/Source</a:t>
            </a:r>
          </a:p>
        </p:txBody>
      </p:sp>
      <p:sp>
        <p:nvSpPr>
          <p:cNvPr id="9" name="Fußzeilenplatzhalter 8">
            <a:extLst>
              <a:ext uri="{FF2B5EF4-FFF2-40B4-BE49-F238E27FC236}">
                <a16:creationId xmlns:a16="http://schemas.microsoft.com/office/drawing/2014/main" id="{DD2A017B-395B-34E7-2458-B410A50C8516}"/>
              </a:ext>
            </a:extLst>
          </p:cNvPr>
          <p:cNvSpPr>
            <a:spLocks noGrp="1"/>
          </p:cNvSpPr>
          <p:nvPr>
            <p:ph type="ftr" sz="quarter" idx="14"/>
          </p:nvPr>
        </p:nvSpPr>
        <p:spPr bwMode="gray"/>
        <p:txBody>
          <a:bodyPr/>
          <a:lstStyle>
            <a:lvl1pPr>
              <a:defRPr>
                <a:solidFill>
                  <a:schemeClr val="bg1"/>
                </a:solidFill>
              </a:defRPr>
            </a:lvl1pPr>
          </a:lstStyle>
          <a:p>
            <a:r>
              <a:rPr lang="en-US"/>
              <a:t>ONLY FOR INTERNAL USE</a:t>
            </a:r>
          </a:p>
        </p:txBody>
      </p:sp>
      <p:sp>
        <p:nvSpPr>
          <p:cNvPr id="10" name="Foliennummernplatzhalter 9">
            <a:extLst>
              <a:ext uri="{FF2B5EF4-FFF2-40B4-BE49-F238E27FC236}">
                <a16:creationId xmlns:a16="http://schemas.microsoft.com/office/drawing/2014/main" id="{94D61AF6-E14A-F199-9F75-3E049334E961}"/>
              </a:ext>
            </a:extLst>
          </p:cNvPr>
          <p:cNvSpPr>
            <a:spLocks noGrp="1"/>
          </p:cNvSpPr>
          <p:nvPr>
            <p:ph type="sldNum" sz="quarter" idx="15"/>
          </p:nvPr>
        </p:nvSpPr>
        <p:spPr bwMode="gray"/>
        <p:txBody>
          <a:bodyPr/>
          <a:lstStyle>
            <a:lvl1pPr>
              <a:defRPr>
                <a:solidFill>
                  <a:schemeClr val="bg1"/>
                </a:solidFill>
              </a:defRPr>
            </a:lvl1pPr>
          </a:lstStyle>
          <a:p>
            <a:fld id="{8FF9B0DE-3FEB-4AA0-B465-B80EF7C1333D}" type="slidenum">
              <a:rPr lang="en-US" smtClean="0"/>
              <a:pPr/>
              <a:t>‹#›</a:t>
            </a:fld>
            <a:endParaRPr lang="en-US"/>
          </a:p>
        </p:txBody>
      </p:sp>
      <p:pic>
        <p:nvPicPr>
          <p:cNvPr id="6" name="Grafik 5">
            <a:extLst>
              <a:ext uri="{FF2B5EF4-FFF2-40B4-BE49-F238E27FC236}">
                <a16:creationId xmlns:a16="http://schemas.microsoft.com/office/drawing/2014/main" id="{655943AA-9582-D43E-426E-499CC57E5187}"/>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gray">
          <a:xfrm>
            <a:off x="479424" y="6165000"/>
            <a:ext cx="1234800" cy="372727"/>
          </a:xfrm>
          <a:prstGeom prst="rect">
            <a:avLst/>
          </a:prstGeom>
        </p:spPr>
      </p:pic>
    </p:spTree>
    <p:extLst>
      <p:ext uri="{BB962C8B-B14F-4D97-AF65-F5344CB8AC3E}">
        <p14:creationId xmlns:p14="http://schemas.microsoft.com/office/powerpoint/2010/main" val="40892655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and margin (2)">
    <p:spTree>
      <p:nvGrpSpPr>
        <p:cNvPr id="1" name=""/>
        <p:cNvGrpSpPr/>
        <p:nvPr/>
      </p:nvGrpSpPr>
      <p:grpSpPr>
        <a:xfrm>
          <a:off x="0" y="0"/>
          <a:ext cx="0" cy="0"/>
          <a:chOff x="0" y="0"/>
          <a:chExt cx="0" cy="0"/>
        </a:xfrm>
      </p:grpSpPr>
      <p:sp>
        <p:nvSpPr>
          <p:cNvPr id="12" name="Titel 11"/>
          <p:cNvSpPr>
            <a:spLocks noGrp="1"/>
          </p:cNvSpPr>
          <p:nvPr>
            <p:ph type="title" hasCustomPrompt="1"/>
          </p:nvPr>
        </p:nvSpPr>
        <p:spPr bwMode="gray">
          <a:xfrm>
            <a:off x="479425" y="475421"/>
            <a:ext cx="7380288" cy="720000"/>
          </a:xfrm>
        </p:spPr>
        <p:txBody>
          <a:bodyPr/>
          <a:lstStyle>
            <a:lvl1pPr>
              <a:defRPr/>
            </a:lvl1pPr>
          </a:lstStyle>
          <a:p>
            <a:r>
              <a:rPr lang="en-US" err="1"/>
              <a:t>Folientitel</a:t>
            </a:r>
            <a:endParaRPr lang="en-US"/>
          </a:p>
        </p:txBody>
      </p:sp>
      <p:sp>
        <p:nvSpPr>
          <p:cNvPr id="3" name="Inhaltsplatzhalter 2"/>
          <p:cNvSpPr>
            <a:spLocks noGrp="1"/>
          </p:cNvSpPr>
          <p:nvPr>
            <p:ph idx="1" hasCustomPrompt="1"/>
          </p:nvPr>
        </p:nvSpPr>
        <p:spPr bwMode="gray">
          <a:xfrm>
            <a:off x="479425" y="1412874"/>
            <a:ext cx="7380288" cy="43920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2" name="Textplatzhalter 7">
            <a:extLst>
              <a:ext uri="{FF2B5EF4-FFF2-40B4-BE49-F238E27FC236}">
                <a16:creationId xmlns:a16="http://schemas.microsoft.com/office/drawing/2014/main" id="{08582CA4-7CD5-7812-627E-FD2D9C55D890}"/>
              </a:ext>
            </a:extLst>
          </p:cNvPr>
          <p:cNvSpPr>
            <a:spLocks noGrp="1"/>
          </p:cNvSpPr>
          <p:nvPr>
            <p:ph type="body" sz="quarter" idx="13" hasCustomPrompt="1"/>
          </p:nvPr>
        </p:nvSpPr>
        <p:spPr bwMode="gray">
          <a:xfrm>
            <a:off x="480000" y="5805280"/>
            <a:ext cx="7380000" cy="144000"/>
          </a:xfrm>
        </p:spPr>
        <p:txBody>
          <a:bodyPr anchor="b"/>
          <a:lstStyle>
            <a:lvl1pPr marL="0" indent="0">
              <a:lnSpc>
                <a:spcPct val="100000"/>
              </a:lnSpc>
              <a:spcBef>
                <a:spcPts val="0"/>
              </a:spcBef>
              <a:spcAft>
                <a:spcPts val="0"/>
              </a:spcAft>
              <a:buFont typeface="Arial" panose="020B0604020202020204" pitchFamily="34" charset="0"/>
              <a:buNone/>
              <a:defRPr sz="800" b="0"/>
            </a:lvl1pPr>
            <a:lvl2pPr marL="0" indent="0">
              <a:lnSpc>
                <a:spcPct val="100000"/>
              </a:lnSpc>
              <a:spcBef>
                <a:spcPts val="0"/>
              </a:spcBef>
              <a:spcAft>
                <a:spcPts val="0"/>
              </a:spcAft>
              <a:buFont typeface="Arial" panose="020B0604020202020204" pitchFamily="34" charset="0"/>
              <a:buNone/>
              <a:defRPr sz="800" b="0"/>
            </a:lvl2pPr>
            <a:lvl3pPr marL="0" indent="0">
              <a:lnSpc>
                <a:spcPct val="100000"/>
              </a:lnSpc>
              <a:spcBef>
                <a:spcPts val="0"/>
              </a:spcBef>
              <a:spcAft>
                <a:spcPts val="0"/>
              </a:spcAft>
              <a:buNone/>
              <a:defRPr sz="800" b="0"/>
            </a:lvl3pPr>
            <a:lvl4pPr marL="0" indent="0">
              <a:lnSpc>
                <a:spcPct val="100000"/>
              </a:lnSpc>
              <a:spcBef>
                <a:spcPts val="0"/>
              </a:spcBef>
              <a:spcAft>
                <a:spcPts val="0"/>
              </a:spcAft>
              <a:buNone/>
              <a:defRPr sz="800" b="0"/>
            </a:lvl4pPr>
            <a:lvl5pPr marL="0" indent="0">
              <a:lnSpc>
                <a:spcPct val="100000"/>
              </a:lnSpc>
              <a:spcBef>
                <a:spcPts val="0"/>
              </a:spcBef>
              <a:spcAft>
                <a:spcPts val="0"/>
              </a:spcAft>
              <a:buNone/>
              <a:defRPr sz="800" b="0"/>
            </a:lvl5pPr>
            <a:lvl6pPr marL="0" indent="0">
              <a:lnSpc>
                <a:spcPct val="100000"/>
              </a:lnSpc>
              <a:spcBef>
                <a:spcPts val="0"/>
              </a:spcBef>
              <a:spcAft>
                <a:spcPts val="0"/>
              </a:spcAft>
              <a:buNone/>
              <a:defRPr sz="800" b="0"/>
            </a:lvl6pPr>
            <a:lvl7pPr marL="0" indent="0">
              <a:lnSpc>
                <a:spcPct val="100000"/>
              </a:lnSpc>
              <a:spcBef>
                <a:spcPts val="0"/>
              </a:spcBef>
              <a:spcAft>
                <a:spcPts val="0"/>
              </a:spcAft>
              <a:buNone/>
              <a:defRPr sz="800" b="0"/>
            </a:lvl7pPr>
            <a:lvl8pPr marL="0" indent="0">
              <a:lnSpc>
                <a:spcPct val="100000"/>
              </a:lnSpc>
              <a:spcBef>
                <a:spcPts val="0"/>
              </a:spcBef>
              <a:spcAft>
                <a:spcPts val="0"/>
              </a:spcAft>
              <a:buNone/>
              <a:defRPr sz="800" b="0"/>
            </a:lvl8pPr>
            <a:lvl9pPr marL="0" indent="0">
              <a:lnSpc>
                <a:spcPct val="100000"/>
              </a:lnSpc>
              <a:spcBef>
                <a:spcPts val="0"/>
              </a:spcBef>
              <a:spcAft>
                <a:spcPts val="0"/>
              </a:spcAft>
              <a:buNone/>
              <a:defRPr sz="800" b="0"/>
            </a:lvl9pPr>
          </a:lstStyle>
          <a:p>
            <a:pPr lvl="0"/>
            <a:r>
              <a:rPr lang="en-US"/>
              <a:t>Footnote/Source</a:t>
            </a:r>
          </a:p>
        </p:txBody>
      </p:sp>
      <p:sp>
        <p:nvSpPr>
          <p:cNvPr id="4" name="Rechteck 3">
            <a:extLst>
              <a:ext uri="{FF2B5EF4-FFF2-40B4-BE49-F238E27FC236}">
                <a16:creationId xmlns:a16="http://schemas.microsoft.com/office/drawing/2014/main" id="{24688781-42AD-2AB8-7E4B-B07DF616297A}"/>
              </a:ext>
              <a:ext uri="{C183D7F6-B498-43B3-948B-1728B52AA6E4}">
                <adec:decorative xmlns:adec="http://schemas.microsoft.com/office/drawing/2017/decorative" val="1"/>
              </a:ext>
            </a:extLst>
          </p:cNvPr>
          <p:cNvSpPr/>
          <p:nvPr userDrawn="1"/>
        </p:nvSpPr>
        <p:spPr bwMode="gray">
          <a:xfrm>
            <a:off x="8617200" y="0"/>
            <a:ext cx="3574800" cy="6858000"/>
          </a:xfrm>
          <a:prstGeom prst="rect">
            <a:avLst/>
          </a:prstGeom>
          <a:solidFill>
            <a:srgbClr val="E5E3D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5" name="Inhaltsplatzhalter 2">
            <a:extLst>
              <a:ext uri="{FF2B5EF4-FFF2-40B4-BE49-F238E27FC236}">
                <a16:creationId xmlns:a16="http://schemas.microsoft.com/office/drawing/2014/main" id="{86302274-F93B-1846-038E-F2D91EC79A58}"/>
              </a:ext>
            </a:extLst>
          </p:cNvPr>
          <p:cNvSpPr>
            <a:spLocks noGrp="1"/>
          </p:cNvSpPr>
          <p:nvPr>
            <p:ph idx="16" hasCustomPrompt="1"/>
          </p:nvPr>
        </p:nvSpPr>
        <p:spPr bwMode="gray">
          <a:xfrm>
            <a:off x="8904624" y="476670"/>
            <a:ext cx="2808000" cy="5472000"/>
          </a:xfrm>
          <a:noFill/>
        </p:spPr>
        <p:txBody>
          <a:bodyPr lIns="0" tIns="0" rIns="0"/>
          <a:lstStyle>
            <a:lvl1pPr>
              <a:defRPr sz="1200">
                <a:solidFill>
                  <a:schemeClr val="bg2"/>
                </a:solidFill>
              </a:defRPr>
            </a:lvl1pPr>
            <a:lvl2pPr>
              <a:defRPr sz="1200">
                <a:solidFill>
                  <a:schemeClr val="bg2"/>
                </a:solidFill>
              </a:defRPr>
            </a:lvl2pPr>
            <a:lvl3pPr>
              <a:defRPr sz="1200">
                <a:solidFill>
                  <a:schemeClr val="bg2"/>
                </a:solidFill>
              </a:defRPr>
            </a:lvl3pPr>
            <a:lvl4pPr>
              <a:defRPr sz="1200">
                <a:solidFill>
                  <a:schemeClr val="bg2"/>
                </a:solidFill>
              </a:defRPr>
            </a:lvl4pPr>
            <a:lvl5pPr marL="792000" indent="-216000">
              <a:defRPr sz="1200">
                <a:solidFill>
                  <a:schemeClr val="bg2"/>
                </a:solidFill>
              </a:defRPr>
            </a:lvl5pPr>
            <a:lvl6pPr marL="792000" indent="-216000">
              <a:defRPr sz="1200">
                <a:solidFill>
                  <a:schemeClr val="bg2"/>
                </a:solidFill>
              </a:defRPr>
            </a:lvl6pPr>
            <a:lvl7pPr marL="792000" indent="-216000">
              <a:defRPr sz="1200">
                <a:solidFill>
                  <a:schemeClr val="bg2"/>
                </a:solidFill>
              </a:defRPr>
            </a:lvl7pPr>
            <a:lvl8pPr marL="792000" indent="-216000">
              <a:defRPr sz="1200">
                <a:solidFill>
                  <a:schemeClr val="bg2"/>
                </a:solidFill>
              </a:defRPr>
            </a:lvl8pPr>
            <a:lvl9pPr marL="792000" indent="-216000">
              <a:defRPr sz="1200">
                <a:solidFill>
                  <a:schemeClr val="bg2"/>
                </a:solidFill>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0" name="Foliennummernplatzhalter 9">
            <a:extLst>
              <a:ext uri="{FF2B5EF4-FFF2-40B4-BE49-F238E27FC236}">
                <a16:creationId xmlns:a16="http://schemas.microsoft.com/office/drawing/2014/main" id="{72FCF5F4-CA3B-1BFB-C58A-7D430F5E452D}"/>
              </a:ext>
            </a:extLst>
          </p:cNvPr>
          <p:cNvSpPr>
            <a:spLocks noGrp="1"/>
          </p:cNvSpPr>
          <p:nvPr>
            <p:ph type="sldNum" sz="quarter" idx="18"/>
          </p:nvPr>
        </p:nvSpPr>
        <p:spPr bwMode="gray">
          <a:xfrm>
            <a:off x="11424592" y="6246836"/>
            <a:ext cx="288000" cy="288000"/>
          </a:xfrm>
        </p:spPr>
        <p:txBody>
          <a:bodyPr/>
          <a:lstStyle/>
          <a:p>
            <a:fld id="{8FF9B0DE-3FEB-4AA0-B465-B80EF7C1333D}" type="slidenum">
              <a:rPr lang="en-US" smtClean="0"/>
              <a:pPr/>
              <a:t>‹#›</a:t>
            </a:fld>
            <a:endParaRPr lang="en-US"/>
          </a:p>
        </p:txBody>
      </p:sp>
      <p:sp>
        <p:nvSpPr>
          <p:cNvPr id="7" name="Fußzeilenplatzhalter 6">
            <a:extLst>
              <a:ext uri="{FF2B5EF4-FFF2-40B4-BE49-F238E27FC236}">
                <a16:creationId xmlns:a16="http://schemas.microsoft.com/office/drawing/2014/main" id="{44FD59F4-1C7D-3239-B386-71AF16CE89A6}"/>
              </a:ext>
            </a:extLst>
          </p:cNvPr>
          <p:cNvSpPr>
            <a:spLocks noGrp="1"/>
          </p:cNvSpPr>
          <p:nvPr>
            <p:ph type="ftr" sz="quarter" idx="19"/>
          </p:nvPr>
        </p:nvSpPr>
        <p:spPr bwMode="gray">
          <a:xfrm>
            <a:off x="8904624" y="6246836"/>
            <a:ext cx="2447960" cy="288000"/>
          </a:xfrm>
        </p:spPr>
        <p:txBody>
          <a:bodyPr/>
          <a:lstStyle/>
          <a:p>
            <a:r>
              <a:rPr lang="en-US"/>
              <a:t>ONLY FOR INTERNAL USE</a:t>
            </a:r>
          </a:p>
        </p:txBody>
      </p:sp>
      <p:sp>
        <p:nvSpPr>
          <p:cNvPr id="6" name="Arrow: Pentagon 5">
            <a:extLst>
              <a:ext uri="{FF2B5EF4-FFF2-40B4-BE49-F238E27FC236}">
                <a16:creationId xmlns:a16="http://schemas.microsoft.com/office/drawing/2014/main" id="{D538B7FC-6B3A-8F3A-BBDC-1EEFED308F78}"/>
              </a:ext>
            </a:extLst>
          </p:cNvPr>
          <p:cNvSpPr/>
          <p:nvPr userDrawn="1"/>
        </p:nvSpPr>
        <p:spPr bwMode="gray">
          <a:xfrm flipH="1">
            <a:off x="12216880" y="6165344"/>
            <a:ext cx="1656000" cy="432000"/>
          </a:xfrm>
          <a:prstGeom prst="homePlate">
            <a:avLst/>
          </a:prstGeom>
          <a:solidFill>
            <a:schemeClr val="accent6"/>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algn="l">
              <a:lnSpc>
                <a:spcPct val="140000"/>
              </a:lnSpc>
            </a:pPr>
            <a:r>
              <a:rPr lang="en-GB" sz="800" b="1">
                <a:solidFill>
                  <a:srgbClr val="076D7E"/>
                </a:solidFill>
                <a:latin typeface="+mj-lt"/>
              </a:rPr>
              <a:t>This layout: title first line, classification second line</a:t>
            </a:r>
            <a:endParaRPr lang="en-US" sz="800" b="1">
              <a:solidFill>
                <a:srgbClr val="076D7E"/>
              </a:solidFill>
              <a:latin typeface="+mj-lt"/>
            </a:endParaRPr>
          </a:p>
        </p:txBody>
      </p:sp>
    </p:spTree>
    <p:extLst>
      <p:ext uri="{BB962C8B-B14F-4D97-AF65-F5344CB8AC3E}">
        <p14:creationId xmlns:p14="http://schemas.microsoft.com/office/powerpoint/2010/main" val="2987639518"/>
      </p:ext>
    </p:extLst>
  </p:cSld>
  <p:clrMapOvr>
    <a:masterClrMapping/>
  </p:clrMapOvr>
  <p:extLst>
    <p:ext uri="{DCECCB84-F9BA-43D5-87BE-67443E8EF086}">
      <p15:sldGuideLst xmlns:p15="http://schemas.microsoft.com/office/powerpoint/2012/main">
        <p15:guide id="1" pos="5133" userDrawn="1">
          <p15:clr>
            <a:srgbClr val="FBAE40"/>
          </p15:clr>
        </p15:guide>
        <p15:guide id="2" pos="4951"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and margin dark">
    <p:spTree>
      <p:nvGrpSpPr>
        <p:cNvPr id="1" name=""/>
        <p:cNvGrpSpPr/>
        <p:nvPr/>
      </p:nvGrpSpPr>
      <p:grpSpPr>
        <a:xfrm>
          <a:off x="0" y="0"/>
          <a:ext cx="0" cy="0"/>
          <a:chOff x="0" y="0"/>
          <a:chExt cx="0" cy="0"/>
        </a:xfrm>
      </p:grpSpPr>
      <p:sp>
        <p:nvSpPr>
          <p:cNvPr id="12" name="Titel 11"/>
          <p:cNvSpPr>
            <a:spLocks noGrp="1"/>
          </p:cNvSpPr>
          <p:nvPr>
            <p:ph type="title" hasCustomPrompt="1"/>
          </p:nvPr>
        </p:nvSpPr>
        <p:spPr bwMode="gray">
          <a:xfrm>
            <a:off x="4008437" y="475421"/>
            <a:ext cx="7704576" cy="720000"/>
          </a:xfrm>
        </p:spPr>
        <p:txBody>
          <a:bodyPr/>
          <a:lstStyle>
            <a:lvl1pPr>
              <a:defRPr/>
            </a:lvl1pPr>
          </a:lstStyle>
          <a:p>
            <a:r>
              <a:rPr lang="en-US" err="1"/>
              <a:t>Folientitel</a:t>
            </a:r>
            <a:endParaRPr lang="en-US"/>
          </a:p>
        </p:txBody>
      </p:sp>
      <p:sp>
        <p:nvSpPr>
          <p:cNvPr id="3" name="Inhaltsplatzhalter 2"/>
          <p:cNvSpPr>
            <a:spLocks noGrp="1"/>
          </p:cNvSpPr>
          <p:nvPr>
            <p:ph idx="1" hasCustomPrompt="1"/>
          </p:nvPr>
        </p:nvSpPr>
        <p:spPr bwMode="gray">
          <a:xfrm>
            <a:off x="4008437" y="1412874"/>
            <a:ext cx="7704138" cy="43920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5" name="Textplatzhalter 7">
            <a:extLst>
              <a:ext uri="{FF2B5EF4-FFF2-40B4-BE49-F238E27FC236}">
                <a16:creationId xmlns:a16="http://schemas.microsoft.com/office/drawing/2014/main" id="{2A95F447-219A-69FD-4A7C-F3F31D1125FD}"/>
              </a:ext>
            </a:extLst>
          </p:cNvPr>
          <p:cNvSpPr>
            <a:spLocks noGrp="1"/>
          </p:cNvSpPr>
          <p:nvPr>
            <p:ph type="body" sz="quarter" idx="13" hasCustomPrompt="1"/>
          </p:nvPr>
        </p:nvSpPr>
        <p:spPr bwMode="gray">
          <a:xfrm>
            <a:off x="4008437" y="5805280"/>
            <a:ext cx="7704000" cy="144000"/>
          </a:xfrm>
        </p:spPr>
        <p:txBody>
          <a:bodyPr anchor="b"/>
          <a:lstStyle>
            <a:lvl1pPr marL="0" indent="0">
              <a:lnSpc>
                <a:spcPct val="100000"/>
              </a:lnSpc>
              <a:spcBef>
                <a:spcPts val="0"/>
              </a:spcBef>
              <a:spcAft>
                <a:spcPts val="0"/>
              </a:spcAft>
              <a:buFont typeface="Arial" panose="020B0604020202020204" pitchFamily="34" charset="0"/>
              <a:buNone/>
              <a:defRPr sz="800" b="0"/>
            </a:lvl1pPr>
            <a:lvl2pPr marL="0" indent="0">
              <a:lnSpc>
                <a:spcPct val="100000"/>
              </a:lnSpc>
              <a:spcBef>
                <a:spcPts val="0"/>
              </a:spcBef>
              <a:spcAft>
                <a:spcPts val="0"/>
              </a:spcAft>
              <a:buFont typeface="Arial" panose="020B0604020202020204" pitchFamily="34" charset="0"/>
              <a:buNone/>
              <a:defRPr sz="800" b="0"/>
            </a:lvl2pPr>
            <a:lvl3pPr marL="0" indent="0">
              <a:lnSpc>
                <a:spcPct val="100000"/>
              </a:lnSpc>
              <a:spcBef>
                <a:spcPts val="0"/>
              </a:spcBef>
              <a:spcAft>
                <a:spcPts val="0"/>
              </a:spcAft>
              <a:buNone/>
              <a:defRPr sz="800" b="0"/>
            </a:lvl3pPr>
            <a:lvl4pPr marL="0" indent="0">
              <a:lnSpc>
                <a:spcPct val="100000"/>
              </a:lnSpc>
              <a:spcBef>
                <a:spcPts val="0"/>
              </a:spcBef>
              <a:spcAft>
                <a:spcPts val="0"/>
              </a:spcAft>
              <a:buNone/>
              <a:defRPr sz="800" b="0"/>
            </a:lvl4pPr>
            <a:lvl5pPr marL="0" indent="0">
              <a:lnSpc>
                <a:spcPct val="100000"/>
              </a:lnSpc>
              <a:spcBef>
                <a:spcPts val="0"/>
              </a:spcBef>
              <a:spcAft>
                <a:spcPts val="0"/>
              </a:spcAft>
              <a:buNone/>
              <a:defRPr sz="800" b="0"/>
            </a:lvl5pPr>
            <a:lvl6pPr marL="0" indent="0">
              <a:lnSpc>
                <a:spcPct val="100000"/>
              </a:lnSpc>
              <a:spcBef>
                <a:spcPts val="0"/>
              </a:spcBef>
              <a:spcAft>
                <a:spcPts val="0"/>
              </a:spcAft>
              <a:buNone/>
              <a:defRPr sz="800" b="0"/>
            </a:lvl6pPr>
            <a:lvl7pPr marL="0" indent="0">
              <a:lnSpc>
                <a:spcPct val="100000"/>
              </a:lnSpc>
              <a:spcBef>
                <a:spcPts val="0"/>
              </a:spcBef>
              <a:spcAft>
                <a:spcPts val="0"/>
              </a:spcAft>
              <a:buNone/>
              <a:defRPr sz="800" b="0"/>
            </a:lvl7pPr>
            <a:lvl8pPr marL="0" indent="0">
              <a:lnSpc>
                <a:spcPct val="100000"/>
              </a:lnSpc>
              <a:spcBef>
                <a:spcPts val="0"/>
              </a:spcBef>
              <a:spcAft>
                <a:spcPts val="0"/>
              </a:spcAft>
              <a:buNone/>
              <a:defRPr sz="800" b="0"/>
            </a:lvl8pPr>
            <a:lvl9pPr marL="0" indent="0">
              <a:lnSpc>
                <a:spcPct val="100000"/>
              </a:lnSpc>
              <a:spcBef>
                <a:spcPts val="0"/>
              </a:spcBef>
              <a:spcAft>
                <a:spcPts val="0"/>
              </a:spcAft>
              <a:buNone/>
              <a:defRPr sz="800" b="0"/>
            </a:lvl9pPr>
          </a:lstStyle>
          <a:p>
            <a:pPr lvl="0"/>
            <a:r>
              <a:rPr lang="en-US"/>
              <a:t>Footnote/Source</a:t>
            </a:r>
          </a:p>
        </p:txBody>
      </p:sp>
      <p:sp>
        <p:nvSpPr>
          <p:cNvPr id="2" name="Rechteck 1">
            <a:extLst>
              <a:ext uri="{FF2B5EF4-FFF2-40B4-BE49-F238E27FC236}">
                <a16:creationId xmlns:a16="http://schemas.microsoft.com/office/drawing/2014/main" id="{964E6C92-F738-050B-D124-0B9B2D1A3A22}"/>
              </a:ext>
              <a:ext uri="{C183D7F6-B498-43B3-948B-1728B52AA6E4}">
                <adec:decorative xmlns:adec="http://schemas.microsoft.com/office/drawing/2017/decorative" val="1"/>
              </a:ext>
            </a:extLst>
          </p:cNvPr>
          <p:cNvSpPr/>
          <p:nvPr userDrawn="1"/>
        </p:nvSpPr>
        <p:spPr bwMode="ltGray">
          <a:xfrm>
            <a:off x="0" y="0"/>
            <a:ext cx="3574800" cy="6858000"/>
          </a:xfrm>
          <a:prstGeom prst="rect">
            <a:avLst/>
          </a:prstGeom>
          <a:solidFill>
            <a:schemeClr val="bg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13" name="Inhaltsplatzhalter 2">
            <a:extLst>
              <a:ext uri="{FF2B5EF4-FFF2-40B4-BE49-F238E27FC236}">
                <a16:creationId xmlns:a16="http://schemas.microsoft.com/office/drawing/2014/main" id="{57AF223A-9133-4CD7-A24F-37E750D20428}"/>
              </a:ext>
            </a:extLst>
          </p:cNvPr>
          <p:cNvSpPr>
            <a:spLocks noGrp="1"/>
          </p:cNvSpPr>
          <p:nvPr>
            <p:ph idx="16" hasCustomPrompt="1"/>
          </p:nvPr>
        </p:nvSpPr>
        <p:spPr bwMode="white">
          <a:xfrm>
            <a:off x="479376" y="476670"/>
            <a:ext cx="2808000" cy="5472000"/>
          </a:xfrm>
          <a:noFill/>
        </p:spPr>
        <p:txBody>
          <a:bodyPr lIns="0" tIns="0" rIns="0"/>
          <a:lstStyle>
            <a:lvl1pPr>
              <a:defRPr sz="1200">
                <a:solidFill>
                  <a:schemeClr val="tx2"/>
                </a:solidFill>
              </a:defRPr>
            </a:lvl1pPr>
            <a:lvl2pPr>
              <a:defRPr sz="1200">
                <a:solidFill>
                  <a:schemeClr val="tx2"/>
                </a:solidFill>
              </a:defRPr>
            </a:lvl2pPr>
            <a:lvl3pPr>
              <a:defRPr sz="1200">
                <a:solidFill>
                  <a:schemeClr val="tx2"/>
                </a:solidFill>
              </a:defRPr>
            </a:lvl3pPr>
            <a:lvl4pPr>
              <a:defRPr sz="1200">
                <a:solidFill>
                  <a:schemeClr val="tx2"/>
                </a:solidFill>
              </a:defRPr>
            </a:lvl4pPr>
            <a:lvl5pPr marL="792000" indent="-216000">
              <a:defRPr sz="1200">
                <a:solidFill>
                  <a:schemeClr val="tx2"/>
                </a:solidFill>
              </a:defRPr>
            </a:lvl5pPr>
            <a:lvl6pPr marL="792000" indent="-216000">
              <a:defRPr sz="1200">
                <a:solidFill>
                  <a:schemeClr val="tx2"/>
                </a:solidFill>
              </a:defRPr>
            </a:lvl6pPr>
            <a:lvl7pPr marL="792000" indent="-216000">
              <a:defRPr sz="1200">
                <a:solidFill>
                  <a:schemeClr val="tx2"/>
                </a:solidFill>
              </a:defRPr>
            </a:lvl7pPr>
            <a:lvl8pPr marL="792000" indent="-216000">
              <a:defRPr sz="1200">
                <a:solidFill>
                  <a:schemeClr val="tx2"/>
                </a:solidFill>
              </a:defRPr>
            </a:lvl8pPr>
            <a:lvl9pPr marL="792000" indent="-216000">
              <a:defRPr sz="1200">
                <a:solidFill>
                  <a:schemeClr val="tx2"/>
                </a:solidFill>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8" name="Fußzeilenplatzhalter 7">
            <a:extLst>
              <a:ext uri="{FF2B5EF4-FFF2-40B4-BE49-F238E27FC236}">
                <a16:creationId xmlns:a16="http://schemas.microsoft.com/office/drawing/2014/main" id="{968BB1DE-E9BE-775B-4288-1AF4F0D5B1B1}"/>
              </a:ext>
            </a:extLst>
          </p:cNvPr>
          <p:cNvSpPr>
            <a:spLocks noGrp="1"/>
          </p:cNvSpPr>
          <p:nvPr>
            <p:ph type="ftr" sz="quarter" idx="21"/>
          </p:nvPr>
        </p:nvSpPr>
        <p:spPr bwMode="gray"/>
        <p:txBody>
          <a:bodyPr/>
          <a:lstStyle/>
          <a:p>
            <a:r>
              <a:rPr lang="en-US"/>
              <a:t>ONLY FOR INTERNAL USE</a:t>
            </a:r>
          </a:p>
        </p:txBody>
      </p:sp>
      <p:sp>
        <p:nvSpPr>
          <p:cNvPr id="9" name="Foliennummernplatzhalter 8">
            <a:extLst>
              <a:ext uri="{FF2B5EF4-FFF2-40B4-BE49-F238E27FC236}">
                <a16:creationId xmlns:a16="http://schemas.microsoft.com/office/drawing/2014/main" id="{3E2B5224-32EA-94A3-115E-0FDE596416E4}"/>
              </a:ext>
            </a:extLst>
          </p:cNvPr>
          <p:cNvSpPr>
            <a:spLocks noGrp="1"/>
          </p:cNvSpPr>
          <p:nvPr>
            <p:ph type="sldNum" sz="quarter" idx="22"/>
          </p:nvPr>
        </p:nvSpPr>
        <p:spPr bwMode="gray"/>
        <p:txBody>
          <a:bodyPr/>
          <a:lstStyle/>
          <a:p>
            <a:fld id="{DF4E8F9F-5B1F-4F5B-BE49-3245D8C18D9F}" type="slidenum">
              <a:rPr lang="en-US" smtClean="0"/>
              <a:pPr/>
              <a:t>‹#›</a:t>
            </a:fld>
            <a:endParaRPr lang="en-US"/>
          </a:p>
        </p:txBody>
      </p:sp>
      <p:pic>
        <p:nvPicPr>
          <p:cNvPr id="11" name="Grafik 10">
            <a:extLst>
              <a:ext uri="{FF2B5EF4-FFF2-40B4-BE49-F238E27FC236}">
                <a16:creationId xmlns:a16="http://schemas.microsoft.com/office/drawing/2014/main" id="{0815D78F-DFF9-F83D-6050-F8F2DCF549A4}"/>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gray">
          <a:xfrm>
            <a:off x="479424" y="6165000"/>
            <a:ext cx="1234800" cy="372727"/>
          </a:xfrm>
          <a:prstGeom prst="rect">
            <a:avLst/>
          </a:prstGeom>
        </p:spPr>
      </p:pic>
    </p:spTree>
    <p:extLst>
      <p:ext uri="{BB962C8B-B14F-4D97-AF65-F5344CB8AC3E}">
        <p14:creationId xmlns:p14="http://schemas.microsoft.com/office/powerpoint/2010/main" val="1884766932"/>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and margin dark">
    <p:spTree>
      <p:nvGrpSpPr>
        <p:cNvPr id="1" name=""/>
        <p:cNvGrpSpPr/>
        <p:nvPr/>
      </p:nvGrpSpPr>
      <p:grpSpPr>
        <a:xfrm>
          <a:off x="0" y="0"/>
          <a:ext cx="0" cy="0"/>
          <a:chOff x="0" y="0"/>
          <a:chExt cx="0" cy="0"/>
        </a:xfrm>
      </p:grpSpPr>
      <p:sp>
        <p:nvSpPr>
          <p:cNvPr id="12" name="Titel 11"/>
          <p:cNvSpPr>
            <a:spLocks noGrp="1"/>
          </p:cNvSpPr>
          <p:nvPr>
            <p:ph type="title" hasCustomPrompt="1"/>
          </p:nvPr>
        </p:nvSpPr>
        <p:spPr bwMode="gray">
          <a:xfrm>
            <a:off x="4008437" y="475421"/>
            <a:ext cx="7704576" cy="720000"/>
          </a:xfrm>
        </p:spPr>
        <p:txBody>
          <a:bodyPr/>
          <a:lstStyle>
            <a:lvl1pPr>
              <a:defRPr/>
            </a:lvl1pPr>
          </a:lstStyle>
          <a:p>
            <a:r>
              <a:rPr lang="en-US" err="1"/>
              <a:t>Folientitel</a:t>
            </a:r>
            <a:endParaRPr lang="en-US"/>
          </a:p>
        </p:txBody>
      </p:sp>
      <p:sp>
        <p:nvSpPr>
          <p:cNvPr id="3" name="Inhaltsplatzhalter 2"/>
          <p:cNvSpPr>
            <a:spLocks noGrp="1"/>
          </p:cNvSpPr>
          <p:nvPr>
            <p:ph idx="1" hasCustomPrompt="1"/>
          </p:nvPr>
        </p:nvSpPr>
        <p:spPr bwMode="gray">
          <a:xfrm>
            <a:off x="4008437" y="1412874"/>
            <a:ext cx="7704138" cy="43920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5" name="Textplatzhalter 7">
            <a:extLst>
              <a:ext uri="{FF2B5EF4-FFF2-40B4-BE49-F238E27FC236}">
                <a16:creationId xmlns:a16="http://schemas.microsoft.com/office/drawing/2014/main" id="{2A95F447-219A-69FD-4A7C-F3F31D1125FD}"/>
              </a:ext>
            </a:extLst>
          </p:cNvPr>
          <p:cNvSpPr>
            <a:spLocks noGrp="1"/>
          </p:cNvSpPr>
          <p:nvPr>
            <p:ph type="body" sz="quarter" idx="13" hasCustomPrompt="1"/>
          </p:nvPr>
        </p:nvSpPr>
        <p:spPr bwMode="gray">
          <a:xfrm>
            <a:off x="4008437" y="5805280"/>
            <a:ext cx="7704000" cy="144000"/>
          </a:xfrm>
        </p:spPr>
        <p:txBody>
          <a:bodyPr anchor="b"/>
          <a:lstStyle>
            <a:lvl1pPr marL="0" indent="0">
              <a:lnSpc>
                <a:spcPct val="100000"/>
              </a:lnSpc>
              <a:spcBef>
                <a:spcPts val="0"/>
              </a:spcBef>
              <a:spcAft>
                <a:spcPts val="0"/>
              </a:spcAft>
              <a:buFont typeface="Arial" panose="020B0604020202020204" pitchFamily="34" charset="0"/>
              <a:buNone/>
              <a:defRPr sz="800" b="0"/>
            </a:lvl1pPr>
            <a:lvl2pPr marL="0" indent="0">
              <a:lnSpc>
                <a:spcPct val="100000"/>
              </a:lnSpc>
              <a:spcBef>
                <a:spcPts val="0"/>
              </a:spcBef>
              <a:spcAft>
                <a:spcPts val="0"/>
              </a:spcAft>
              <a:buFont typeface="Arial" panose="020B0604020202020204" pitchFamily="34" charset="0"/>
              <a:buNone/>
              <a:defRPr sz="800" b="0"/>
            </a:lvl2pPr>
            <a:lvl3pPr marL="0" indent="0">
              <a:lnSpc>
                <a:spcPct val="100000"/>
              </a:lnSpc>
              <a:spcBef>
                <a:spcPts val="0"/>
              </a:spcBef>
              <a:spcAft>
                <a:spcPts val="0"/>
              </a:spcAft>
              <a:buNone/>
              <a:defRPr sz="800" b="0"/>
            </a:lvl3pPr>
            <a:lvl4pPr marL="0" indent="0">
              <a:lnSpc>
                <a:spcPct val="100000"/>
              </a:lnSpc>
              <a:spcBef>
                <a:spcPts val="0"/>
              </a:spcBef>
              <a:spcAft>
                <a:spcPts val="0"/>
              </a:spcAft>
              <a:buNone/>
              <a:defRPr sz="800" b="0"/>
            </a:lvl4pPr>
            <a:lvl5pPr marL="0" indent="0">
              <a:lnSpc>
                <a:spcPct val="100000"/>
              </a:lnSpc>
              <a:spcBef>
                <a:spcPts val="0"/>
              </a:spcBef>
              <a:spcAft>
                <a:spcPts val="0"/>
              </a:spcAft>
              <a:buNone/>
              <a:defRPr sz="800" b="0"/>
            </a:lvl5pPr>
            <a:lvl6pPr marL="0" indent="0">
              <a:lnSpc>
                <a:spcPct val="100000"/>
              </a:lnSpc>
              <a:spcBef>
                <a:spcPts val="0"/>
              </a:spcBef>
              <a:spcAft>
                <a:spcPts val="0"/>
              </a:spcAft>
              <a:buNone/>
              <a:defRPr sz="800" b="0"/>
            </a:lvl6pPr>
            <a:lvl7pPr marL="0" indent="0">
              <a:lnSpc>
                <a:spcPct val="100000"/>
              </a:lnSpc>
              <a:spcBef>
                <a:spcPts val="0"/>
              </a:spcBef>
              <a:spcAft>
                <a:spcPts val="0"/>
              </a:spcAft>
              <a:buNone/>
              <a:defRPr sz="800" b="0"/>
            </a:lvl7pPr>
            <a:lvl8pPr marL="0" indent="0">
              <a:lnSpc>
                <a:spcPct val="100000"/>
              </a:lnSpc>
              <a:spcBef>
                <a:spcPts val="0"/>
              </a:spcBef>
              <a:spcAft>
                <a:spcPts val="0"/>
              </a:spcAft>
              <a:buNone/>
              <a:defRPr sz="800" b="0"/>
            </a:lvl8pPr>
            <a:lvl9pPr marL="0" indent="0">
              <a:lnSpc>
                <a:spcPct val="100000"/>
              </a:lnSpc>
              <a:spcBef>
                <a:spcPts val="0"/>
              </a:spcBef>
              <a:spcAft>
                <a:spcPts val="0"/>
              </a:spcAft>
              <a:buNone/>
              <a:defRPr sz="800" b="0"/>
            </a:lvl9pPr>
          </a:lstStyle>
          <a:p>
            <a:pPr lvl="0"/>
            <a:r>
              <a:rPr lang="en-US"/>
              <a:t>Footnote/Source</a:t>
            </a:r>
          </a:p>
        </p:txBody>
      </p:sp>
      <p:sp>
        <p:nvSpPr>
          <p:cNvPr id="2" name="Rechteck 1">
            <a:extLst>
              <a:ext uri="{FF2B5EF4-FFF2-40B4-BE49-F238E27FC236}">
                <a16:creationId xmlns:a16="http://schemas.microsoft.com/office/drawing/2014/main" id="{964E6C92-F738-050B-D124-0B9B2D1A3A22}"/>
              </a:ext>
              <a:ext uri="{C183D7F6-B498-43B3-948B-1728B52AA6E4}">
                <adec:decorative xmlns:adec="http://schemas.microsoft.com/office/drawing/2017/decorative" val="1"/>
              </a:ext>
            </a:extLst>
          </p:cNvPr>
          <p:cNvSpPr/>
          <p:nvPr userDrawn="1"/>
        </p:nvSpPr>
        <p:spPr bwMode="ltGray">
          <a:xfrm>
            <a:off x="0" y="0"/>
            <a:ext cx="3574800" cy="6858000"/>
          </a:xfrm>
          <a:prstGeom prst="rect">
            <a:avLst/>
          </a:prstGeom>
          <a:solidFill>
            <a:schemeClr val="bg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13" name="Inhaltsplatzhalter 2">
            <a:extLst>
              <a:ext uri="{FF2B5EF4-FFF2-40B4-BE49-F238E27FC236}">
                <a16:creationId xmlns:a16="http://schemas.microsoft.com/office/drawing/2014/main" id="{57AF223A-9133-4CD7-A24F-37E750D20428}"/>
              </a:ext>
            </a:extLst>
          </p:cNvPr>
          <p:cNvSpPr>
            <a:spLocks noGrp="1"/>
          </p:cNvSpPr>
          <p:nvPr>
            <p:ph idx="16" hasCustomPrompt="1"/>
          </p:nvPr>
        </p:nvSpPr>
        <p:spPr bwMode="white">
          <a:xfrm>
            <a:off x="479376" y="476670"/>
            <a:ext cx="2808000" cy="5472000"/>
          </a:xfrm>
          <a:noFill/>
        </p:spPr>
        <p:txBody>
          <a:bodyPr lIns="0" tIns="0" rIns="0"/>
          <a:lstStyle>
            <a:lvl1pPr>
              <a:defRPr sz="1200">
                <a:solidFill>
                  <a:schemeClr val="tx2"/>
                </a:solidFill>
              </a:defRPr>
            </a:lvl1pPr>
            <a:lvl2pPr>
              <a:defRPr sz="1200">
                <a:solidFill>
                  <a:schemeClr val="tx2"/>
                </a:solidFill>
              </a:defRPr>
            </a:lvl2pPr>
            <a:lvl3pPr>
              <a:defRPr sz="1200">
                <a:solidFill>
                  <a:schemeClr val="tx2"/>
                </a:solidFill>
              </a:defRPr>
            </a:lvl3pPr>
            <a:lvl4pPr>
              <a:defRPr sz="1200">
                <a:solidFill>
                  <a:schemeClr val="tx2"/>
                </a:solidFill>
              </a:defRPr>
            </a:lvl4pPr>
            <a:lvl5pPr marL="792000" indent="-216000">
              <a:defRPr sz="1200">
                <a:solidFill>
                  <a:schemeClr val="tx2"/>
                </a:solidFill>
              </a:defRPr>
            </a:lvl5pPr>
            <a:lvl6pPr marL="792000" indent="-216000">
              <a:defRPr sz="1200">
                <a:solidFill>
                  <a:schemeClr val="tx2"/>
                </a:solidFill>
              </a:defRPr>
            </a:lvl6pPr>
            <a:lvl7pPr marL="792000" indent="-216000">
              <a:defRPr sz="1200">
                <a:solidFill>
                  <a:schemeClr val="tx2"/>
                </a:solidFill>
              </a:defRPr>
            </a:lvl7pPr>
            <a:lvl8pPr marL="792000" indent="-216000">
              <a:defRPr sz="1200">
                <a:solidFill>
                  <a:schemeClr val="tx2"/>
                </a:solidFill>
              </a:defRPr>
            </a:lvl8pPr>
            <a:lvl9pPr marL="792000" indent="-216000">
              <a:defRPr sz="1200">
                <a:solidFill>
                  <a:schemeClr val="tx2"/>
                </a:solidFill>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8" name="Fußzeilenplatzhalter 7">
            <a:extLst>
              <a:ext uri="{FF2B5EF4-FFF2-40B4-BE49-F238E27FC236}">
                <a16:creationId xmlns:a16="http://schemas.microsoft.com/office/drawing/2014/main" id="{968BB1DE-E9BE-775B-4288-1AF4F0D5B1B1}"/>
              </a:ext>
            </a:extLst>
          </p:cNvPr>
          <p:cNvSpPr>
            <a:spLocks noGrp="1"/>
          </p:cNvSpPr>
          <p:nvPr>
            <p:ph type="ftr" sz="quarter" idx="21"/>
          </p:nvPr>
        </p:nvSpPr>
        <p:spPr bwMode="gray"/>
        <p:txBody>
          <a:bodyPr/>
          <a:lstStyle/>
          <a:p>
            <a:r>
              <a:rPr lang="en-US"/>
              <a:t>ONLY FOR INTERNAL USE</a:t>
            </a:r>
          </a:p>
        </p:txBody>
      </p:sp>
      <p:sp>
        <p:nvSpPr>
          <p:cNvPr id="9" name="Foliennummernplatzhalter 8">
            <a:extLst>
              <a:ext uri="{FF2B5EF4-FFF2-40B4-BE49-F238E27FC236}">
                <a16:creationId xmlns:a16="http://schemas.microsoft.com/office/drawing/2014/main" id="{3E2B5224-32EA-94A3-115E-0FDE596416E4}"/>
              </a:ext>
            </a:extLst>
          </p:cNvPr>
          <p:cNvSpPr>
            <a:spLocks noGrp="1"/>
          </p:cNvSpPr>
          <p:nvPr>
            <p:ph type="sldNum" sz="quarter" idx="22"/>
          </p:nvPr>
        </p:nvSpPr>
        <p:spPr bwMode="gray"/>
        <p:txBody>
          <a:bodyPr/>
          <a:lstStyle/>
          <a:p>
            <a:fld id="{DF4E8F9F-5B1F-4F5B-BE49-3245D8C18D9F}" type="slidenum">
              <a:rPr lang="en-US" smtClean="0"/>
              <a:pPr/>
              <a:t>‹#›</a:t>
            </a:fld>
            <a:endParaRPr lang="en-US"/>
          </a:p>
        </p:txBody>
      </p:sp>
      <p:pic>
        <p:nvPicPr>
          <p:cNvPr id="11" name="Grafik 10">
            <a:extLst>
              <a:ext uri="{FF2B5EF4-FFF2-40B4-BE49-F238E27FC236}">
                <a16:creationId xmlns:a16="http://schemas.microsoft.com/office/drawing/2014/main" id="{0815D78F-DFF9-F83D-6050-F8F2DCF549A4}"/>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gray">
          <a:xfrm>
            <a:off x="479424" y="6165000"/>
            <a:ext cx="1234800" cy="372727"/>
          </a:xfrm>
          <a:prstGeom prst="rect">
            <a:avLst/>
          </a:prstGeom>
        </p:spPr>
      </p:pic>
    </p:spTree>
    <p:extLst>
      <p:ext uri="{BB962C8B-B14F-4D97-AF65-F5344CB8AC3E}">
        <p14:creationId xmlns:p14="http://schemas.microsoft.com/office/powerpoint/2010/main" val="2881625396"/>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and margin dark (2)">
    <p:spTree>
      <p:nvGrpSpPr>
        <p:cNvPr id="1" name=""/>
        <p:cNvGrpSpPr/>
        <p:nvPr/>
      </p:nvGrpSpPr>
      <p:grpSpPr>
        <a:xfrm>
          <a:off x="0" y="0"/>
          <a:ext cx="0" cy="0"/>
          <a:chOff x="0" y="0"/>
          <a:chExt cx="0" cy="0"/>
        </a:xfrm>
      </p:grpSpPr>
      <p:sp>
        <p:nvSpPr>
          <p:cNvPr id="12" name="Titel 11"/>
          <p:cNvSpPr>
            <a:spLocks noGrp="1"/>
          </p:cNvSpPr>
          <p:nvPr>
            <p:ph type="title" hasCustomPrompt="1"/>
          </p:nvPr>
        </p:nvSpPr>
        <p:spPr bwMode="gray">
          <a:xfrm>
            <a:off x="479425" y="475421"/>
            <a:ext cx="7380288" cy="720000"/>
          </a:xfrm>
        </p:spPr>
        <p:txBody>
          <a:bodyPr/>
          <a:lstStyle>
            <a:lvl1pPr>
              <a:defRPr/>
            </a:lvl1pPr>
          </a:lstStyle>
          <a:p>
            <a:r>
              <a:rPr lang="en-US" err="1"/>
              <a:t>Folientitel</a:t>
            </a:r>
            <a:endParaRPr lang="en-US"/>
          </a:p>
        </p:txBody>
      </p:sp>
      <p:sp>
        <p:nvSpPr>
          <p:cNvPr id="3" name="Inhaltsplatzhalter 2"/>
          <p:cNvSpPr>
            <a:spLocks noGrp="1"/>
          </p:cNvSpPr>
          <p:nvPr>
            <p:ph idx="1" hasCustomPrompt="1"/>
          </p:nvPr>
        </p:nvSpPr>
        <p:spPr bwMode="gray">
          <a:xfrm>
            <a:off x="479425" y="1412874"/>
            <a:ext cx="7380288" cy="43920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2" name="Textplatzhalter 7">
            <a:extLst>
              <a:ext uri="{FF2B5EF4-FFF2-40B4-BE49-F238E27FC236}">
                <a16:creationId xmlns:a16="http://schemas.microsoft.com/office/drawing/2014/main" id="{08582CA4-7CD5-7812-627E-FD2D9C55D890}"/>
              </a:ext>
            </a:extLst>
          </p:cNvPr>
          <p:cNvSpPr>
            <a:spLocks noGrp="1"/>
          </p:cNvSpPr>
          <p:nvPr>
            <p:ph type="body" sz="quarter" idx="13" hasCustomPrompt="1"/>
          </p:nvPr>
        </p:nvSpPr>
        <p:spPr bwMode="gray">
          <a:xfrm>
            <a:off x="480000" y="5805280"/>
            <a:ext cx="7380000" cy="144000"/>
          </a:xfrm>
        </p:spPr>
        <p:txBody>
          <a:bodyPr anchor="b"/>
          <a:lstStyle>
            <a:lvl1pPr marL="0" indent="0">
              <a:lnSpc>
                <a:spcPct val="100000"/>
              </a:lnSpc>
              <a:spcBef>
                <a:spcPts val="0"/>
              </a:spcBef>
              <a:spcAft>
                <a:spcPts val="0"/>
              </a:spcAft>
              <a:buFont typeface="Arial" panose="020B0604020202020204" pitchFamily="34" charset="0"/>
              <a:buNone/>
              <a:defRPr sz="800" b="0"/>
            </a:lvl1pPr>
            <a:lvl2pPr marL="0" indent="0">
              <a:lnSpc>
                <a:spcPct val="100000"/>
              </a:lnSpc>
              <a:spcBef>
                <a:spcPts val="0"/>
              </a:spcBef>
              <a:spcAft>
                <a:spcPts val="0"/>
              </a:spcAft>
              <a:buFont typeface="Arial" panose="020B0604020202020204" pitchFamily="34" charset="0"/>
              <a:buNone/>
              <a:defRPr sz="800" b="0"/>
            </a:lvl2pPr>
            <a:lvl3pPr marL="0" indent="0">
              <a:lnSpc>
                <a:spcPct val="100000"/>
              </a:lnSpc>
              <a:spcBef>
                <a:spcPts val="0"/>
              </a:spcBef>
              <a:spcAft>
                <a:spcPts val="0"/>
              </a:spcAft>
              <a:buNone/>
              <a:defRPr sz="800" b="0"/>
            </a:lvl3pPr>
            <a:lvl4pPr marL="0" indent="0">
              <a:lnSpc>
                <a:spcPct val="100000"/>
              </a:lnSpc>
              <a:spcBef>
                <a:spcPts val="0"/>
              </a:spcBef>
              <a:spcAft>
                <a:spcPts val="0"/>
              </a:spcAft>
              <a:buNone/>
              <a:defRPr sz="800" b="0"/>
            </a:lvl4pPr>
            <a:lvl5pPr marL="0" indent="0">
              <a:lnSpc>
                <a:spcPct val="100000"/>
              </a:lnSpc>
              <a:spcBef>
                <a:spcPts val="0"/>
              </a:spcBef>
              <a:spcAft>
                <a:spcPts val="0"/>
              </a:spcAft>
              <a:buNone/>
              <a:defRPr sz="800" b="0"/>
            </a:lvl5pPr>
            <a:lvl6pPr marL="0" indent="0">
              <a:lnSpc>
                <a:spcPct val="100000"/>
              </a:lnSpc>
              <a:spcBef>
                <a:spcPts val="0"/>
              </a:spcBef>
              <a:spcAft>
                <a:spcPts val="0"/>
              </a:spcAft>
              <a:buNone/>
              <a:defRPr sz="800" b="0"/>
            </a:lvl6pPr>
            <a:lvl7pPr marL="0" indent="0">
              <a:lnSpc>
                <a:spcPct val="100000"/>
              </a:lnSpc>
              <a:spcBef>
                <a:spcPts val="0"/>
              </a:spcBef>
              <a:spcAft>
                <a:spcPts val="0"/>
              </a:spcAft>
              <a:buNone/>
              <a:defRPr sz="800" b="0"/>
            </a:lvl7pPr>
            <a:lvl8pPr marL="0" indent="0">
              <a:lnSpc>
                <a:spcPct val="100000"/>
              </a:lnSpc>
              <a:spcBef>
                <a:spcPts val="0"/>
              </a:spcBef>
              <a:spcAft>
                <a:spcPts val="0"/>
              </a:spcAft>
              <a:buNone/>
              <a:defRPr sz="800" b="0"/>
            </a:lvl8pPr>
            <a:lvl9pPr marL="0" indent="0">
              <a:lnSpc>
                <a:spcPct val="100000"/>
              </a:lnSpc>
              <a:spcBef>
                <a:spcPts val="0"/>
              </a:spcBef>
              <a:spcAft>
                <a:spcPts val="0"/>
              </a:spcAft>
              <a:buNone/>
              <a:defRPr sz="800" b="0"/>
            </a:lvl9pPr>
          </a:lstStyle>
          <a:p>
            <a:pPr lvl="0"/>
            <a:r>
              <a:rPr lang="en-US"/>
              <a:t>Footnote/Source</a:t>
            </a:r>
          </a:p>
        </p:txBody>
      </p:sp>
      <p:sp>
        <p:nvSpPr>
          <p:cNvPr id="4" name="Rechteck 3">
            <a:extLst>
              <a:ext uri="{FF2B5EF4-FFF2-40B4-BE49-F238E27FC236}">
                <a16:creationId xmlns:a16="http://schemas.microsoft.com/office/drawing/2014/main" id="{24688781-42AD-2AB8-7E4B-B07DF616297A}"/>
              </a:ext>
              <a:ext uri="{C183D7F6-B498-43B3-948B-1728B52AA6E4}">
                <adec:decorative xmlns:adec="http://schemas.microsoft.com/office/drawing/2017/decorative" val="1"/>
              </a:ext>
            </a:extLst>
          </p:cNvPr>
          <p:cNvSpPr/>
          <p:nvPr userDrawn="1"/>
        </p:nvSpPr>
        <p:spPr bwMode="ltGray">
          <a:xfrm>
            <a:off x="8617200" y="0"/>
            <a:ext cx="3574800" cy="6858000"/>
          </a:xfrm>
          <a:prstGeom prst="rect">
            <a:avLst/>
          </a:prstGeom>
          <a:solidFill>
            <a:schemeClr val="bg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5" name="Inhaltsplatzhalter 2">
            <a:extLst>
              <a:ext uri="{FF2B5EF4-FFF2-40B4-BE49-F238E27FC236}">
                <a16:creationId xmlns:a16="http://schemas.microsoft.com/office/drawing/2014/main" id="{86302274-F93B-1846-038E-F2D91EC79A58}"/>
              </a:ext>
            </a:extLst>
          </p:cNvPr>
          <p:cNvSpPr>
            <a:spLocks noGrp="1"/>
          </p:cNvSpPr>
          <p:nvPr>
            <p:ph idx="16" hasCustomPrompt="1"/>
          </p:nvPr>
        </p:nvSpPr>
        <p:spPr bwMode="white">
          <a:xfrm>
            <a:off x="8904624" y="476670"/>
            <a:ext cx="2808000" cy="5472000"/>
          </a:xfrm>
          <a:noFill/>
        </p:spPr>
        <p:txBody>
          <a:bodyPr lIns="0" tIns="0" rIns="0"/>
          <a:lstStyle>
            <a:lvl1pPr>
              <a:defRPr sz="1200">
                <a:solidFill>
                  <a:schemeClr val="tx2"/>
                </a:solidFill>
              </a:defRPr>
            </a:lvl1pPr>
            <a:lvl2pPr>
              <a:defRPr sz="1200">
                <a:solidFill>
                  <a:schemeClr val="tx2"/>
                </a:solidFill>
              </a:defRPr>
            </a:lvl2pPr>
            <a:lvl3pPr>
              <a:defRPr sz="1200">
                <a:solidFill>
                  <a:schemeClr val="tx2"/>
                </a:solidFill>
              </a:defRPr>
            </a:lvl3pPr>
            <a:lvl4pPr>
              <a:defRPr sz="1200">
                <a:solidFill>
                  <a:schemeClr val="tx2"/>
                </a:solidFill>
              </a:defRPr>
            </a:lvl4pPr>
            <a:lvl5pPr marL="792000" indent="-216000">
              <a:defRPr sz="1200">
                <a:solidFill>
                  <a:schemeClr val="tx2"/>
                </a:solidFill>
              </a:defRPr>
            </a:lvl5pPr>
            <a:lvl6pPr marL="792000" indent="-216000">
              <a:defRPr sz="1200">
                <a:solidFill>
                  <a:schemeClr val="tx2"/>
                </a:solidFill>
              </a:defRPr>
            </a:lvl6pPr>
            <a:lvl7pPr marL="792000" indent="-216000">
              <a:defRPr sz="1200">
                <a:solidFill>
                  <a:schemeClr val="tx2"/>
                </a:solidFill>
              </a:defRPr>
            </a:lvl7pPr>
            <a:lvl8pPr marL="792000" indent="-216000">
              <a:defRPr sz="1200">
                <a:solidFill>
                  <a:schemeClr val="tx2"/>
                </a:solidFill>
              </a:defRPr>
            </a:lvl8pPr>
            <a:lvl9pPr marL="792000" indent="-216000">
              <a:defRPr sz="1200">
                <a:solidFill>
                  <a:schemeClr val="tx2"/>
                </a:solidFill>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0" name="Foliennummernplatzhalter 9">
            <a:extLst>
              <a:ext uri="{FF2B5EF4-FFF2-40B4-BE49-F238E27FC236}">
                <a16:creationId xmlns:a16="http://schemas.microsoft.com/office/drawing/2014/main" id="{72FCF5F4-CA3B-1BFB-C58A-7D430F5E452D}"/>
              </a:ext>
            </a:extLst>
          </p:cNvPr>
          <p:cNvSpPr>
            <a:spLocks noGrp="1"/>
          </p:cNvSpPr>
          <p:nvPr>
            <p:ph type="sldNum" sz="quarter" idx="18"/>
          </p:nvPr>
        </p:nvSpPr>
        <p:spPr bwMode="gray">
          <a:xfrm>
            <a:off x="11424592" y="6246836"/>
            <a:ext cx="288000" cy="288000"/>
          </a:xfrm>
        </p:spPr>
        <p:txBody>
          <a:bodyPr/>
          <a:lstStyle>
            <a:lvl1pPr>
              <a:defRPr>
                <a:solidFill>
                  <a:schemeClr val="bg1"/>
                </a:solidFill>
              </a:defRPr>
            </a:lvl1pPr>
          </a:lstStyle>
          <a:p>
            <a:fld id="{8FF9B0DE-3FEB-4AA0-B465-B80EF7C1333D}" type="slidenum">
              <a:rPr lang="en-US" smtClean="0"/>
              <a:pPr/>
              <a:t>‹#›</a:t>
            </a:fld>
            <a:endParaRPr lang="en-US"/>
          </a:p>
        </p:txBody>
      </p:sp>
      <p:sp>
        <p:nvSpPr>
          <p:cNvPr id="6" name="Fußzeilenplatzhalter 5">
            <a:extLst>
              <a:ext uri="{FF2B5EF4-FFF2-40B4-BE49-F238E27FC236}">
                <a16:creationId xmlns:a16="http://schemas.microsoft.com/office/drawing/2014/main" id="{3C34E6B4-9185-474A-FF6F-DCBB3809D0C0}"/>
              </a:ext>
            </a:extLst>
          </p:cNvPr>
          <p:cNvSpPr>
            <a:spLocks noGrp="1"/>
          </p:cNvSpPr>
          <p:nvPr>
            <p:ph type="ftr" sz="quarter" idx="19"/>
          </p:nvPr>
        </p:nvSpPr>
        <p:spPr bwMode="gray">
          <a:xfrm>
            <a:off x="8904624" y="6246836"/>
            <a:ext cx="2447960" cy="288000"/>
          </a:xfrm>
        </p:spPr>
        <p:txBody>
          <a:bodyPr/>
          <a:lstStyle>
            <a:lvl1pPr>
              <a:defRPr>
                <a:solidFill>
                  <a:schemeClr val="bg1"/>
                </a:solidFill>
              </a:defRPr>
            </a:lvl1pPr>
          </a:lstStyle>
          <a:p>
            <a:r>
              <a:rPr lang="en-US"/>
              <a:t>ONLY FOR INTERNAL USE</a:t>
            </a:r>
          </a:p>
        </p:txBody>
      </p:sp>
      <p:sp>
        <p:nvSpPr>
          <p:cNvPr id="7" name="Arrow: Pentagon 6">
            <a:extLst>
              <a:ext uri="{FF2B5EF4-FFF2-40B4-BE49-F238E27FC236}">
                <a16:creationId xmlns:a16="http://schemas.microsoft.com/office/drawing/2014/main" id="{1C2F19D9-5B8F-D889-26A0-5956F75299B0}"/>
              </a:ext>
            </a:extLst>
          </p:cNvPr>
          <p:cNvSpPr/>
          <p:nvPr userDrawn="1"/>
        </p:nvSpPr>
        <p:spPr bwMode="gray">
          <a:xfrm flipH="1">
            <a:off x="12216880" y="6165344"/>
            <a:ext cx="1656000" cy="432000"/>
          </a:xfrm>
          <a:prstGeom prst="homePlate">
            <a:avLst/>
          </a:prstGeom>
          <a:solidFill>
            <a:schemeClr val="accent6"/>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algn="l">
              <a:lnSpc>
                <a:spcPct val="140000"/>
              </a:lnSpc>
            </a:pPr>
            <a:r>
              <a:rPr lang="en-GB" sz="800" b="1">
                <a:solidFill>
                  <a:srgbClr val="076D7E"/>
                </a:solidFill>
                <a:latin typeface="+mj-lt"/>
              </a:rPr>
              <a:t>This layout: title first line, classification second line</a:t>
            </a:r>
            <a:endParaRPr lang="en-US" sz="800" b="1">
              <a:solidFill>
                <a:srgbClr val="076D7E"/>
              </a:solidFill>
              <a:latin typeface="+mj-lt"/>
            </a:endParaRPr>
          </a:p>
        </p:txBody>
      </p:sp>
    </p:spTree>
    <p:extLst>
      <p:ext uri="{BB962C8B-B14F-4D97-AF65-F5344CB8AC3E}">
        <p14:creationId xmlns:p14="http://schemas.microsoft.com/office/powerpoint/2010/main" val="3954476981"/>
      </p:ext>
    </p:extLst>
  </p:cSld>
  <p:clrMapOvr>
    <a:masterClrMapping/>
  </p:clrMapOvr>
  <p:extLst>
    <p:ext uri="{DCECCB84-F9BA-43D5-87BE-67443E8EF086}">
      <p15:sldGuideLst xmlns:p15="http://schemas.microsoft.com/office/powerpoint/2012/main">
        <p15:guide id="2" pos="4951"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ntents">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B969D033-1776-30E3-34FB-6D433A2B3D1E}"/>
              </a:ext>
            </a:extLst>
          </p:cNvPr>
          <p:cNvSpPr>
            <a:spLocks noGrp="1"/>
          </p:cNvSpPr>
          <p:nvPr>
            <p:ph type="title" hasCustomPrompt="1"/>
          </p:nvPr>
        </p:nvSpPr>
        <p:spPr bwMode="gray"/>
        <p:txBody>
          <a:bodyPr/>
          <a:lstStyle/>
          <a:p>
            <a:r>
              <a:rPr lang="en-US"/>
              <a:t>Mastertitelformat bearbeiten</a:t>
            </a:r>
          </a:p>
        </p:txBody>
      </p:sp>
      <p:sp>
        <p:nvSpPr>
          <p:cNvPr id="3" name="Inhaltsplatzhalter 2"/>
          <p:cNvSpPr>
            <a:spLocks noGrp="1"/>
          </p:cNvSpPr>
          <p:nvPr>
            <p:ph idx="1" hasCustomPrompt="1"/>
          </p:nvPr>
        </p:nvSpPr>
        <p:spPr bwMode="gray">
          <a:xfrm>
            <a:off x="479425" y="1412876"/>
            <a:ext cx="5472114" cy="43920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2" name="Inhaltsplatzhalter 2">
            <a:extLst>
              <a:ext uri="{FF2B5EF4-FFF2-40B4-BE49-F238E27FC236}">
                <a16:creationId xmlns:a16="http://schemas.microsoft.com/office/drawing/2014/main" id="{BADB063E-26C4-805D-BAFD-D98A9ADF74B2}"/>
              </a:ext>
            </a:extLst>
          </p:cNvPr>
          <p:cNvSpPr>
            <a:spLocks noGrp="1"/>
          </p:cNvSpPr>
          <p:nvPr>
            <p:ph idx="16" hasCustomPrompt="1"/>
          </p:nvPr>
        </p:nvSpPr>
        <p:spPr bwMode="gray">
          <a:xfrm>
            <a:off x="6240461" y="1412876"/>
            <a:ext cx="5472114" cy="43920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8" name="Textplatzhalter 7"/>
          <p:cNvSpPr>
            <a:spLocks noGrp="1"/>
          </p:cNvSpPr>
          <p:nvPr>
            <p:ph type="body" sz="quarter" idx="13" hasCustomPrompt="1"/>
          </p:nvPr>
        </p:nvSpPr>
        <p:spPr bwMode="gray">
          <a:xfrm>
            <a:off x="480000" y="5805280"/>
            <a:ext cx="11232000" cy="144000"/>
          </a:xfrm>
        </p:spPr>
        <p:txBody>
          <a:bodyPr anchor="b"/>
          <a:lstStyle>
            <a:lvl1pPr marL="0" indent="0">
              <a:lnSpc>
                <a:spcPct val="100000"/>
              </a:lnSpc>
              <a:spcBef>
                <a:spcPts val="0"/>
              </a:spcBef>
              <a:spcAft>
                <a:spcPts val="0"/>
              </a:spcAft>
              <a:buFont typeface="Arial" panose="020B0604020202020204" pitchFamily="34" charset="0"/>
              <a:buNone/>
              <a:defRPr sz="800" b="0"/>
            </a:lvl1pPr>
            <a:lvl2pPr marL="0" indent="0">
              <a:lnSpc>
                <a:spcPct val="100000"/>
              </a:lnSpc>
              <a:spcBef>
                <a:spcPts val="0"/>
              </a:spcBef>
              <a:spcAft>
                <a:spcPts val="0"/>
              </a:spcAft>
              <a:buFont typeface="Arial" panose="020B0604020202020204" pitchFamily="34" charset="0"/>
              <a:buNone/>
              <a:defRPr sz="800" b="0"/>
            </a:lvl2pPr>
            <a:lvl3pPr marL="0" indent="0">
              <a:lnSpc>
                <a:spcPct val="100000"/>
              </a:lnSpc>
              <a:spcBef>
                <a:spcPts val="0"/>
              </a:spcBef>
              <a:spcAft>
                <a:spcPts val="0"/>
              </a:spcAft>
              <a:buNone/>
              <a:defRPr sz="800" b="0"/>
            </a:lvl3pPr>
            <a:lvl4pPr marL="0" indent="0">
              <a:lnSpc>
                <a:spcPct val="100000"/>
              </a:lnSpc>
              <a:spcBef>
                <a:spcPts val="0"/>
              </a:spcBef>
              <a:spcAft>
                <a:spcPts val="0"/>
              </a:spcAft>
              <a:buNone/>
              <a:defRPr sz="800" b="0"/>
            </a:lvl4pPr>
            <a:lvl5pPr marL="0" indent="0">
              <a:lnSpc>
                <a:spcPct val="100000"/>
              </a:lnSpc>
              <a:spcBef>
                <a:spcPts val="0"/>
              </a:spcBef>
              <a:spcAft>
                <a:spcPts val="0"/>
              </a:spcAft>
              <a:buNone/>
              <a:defRPr sz="800" b="0"/>
            </a:lvl5pPr>
            <a:lvl6pPr marL="0" indent="0">
              <a:lnSpc>
                <a:spcPct val="100000"/>
              </a:lnSpc>
              <a:spcBef>
                <a:spcPts val="0"/>
              </a:spcBef>
              <a:spcAft>
                <a:spcPts val="0"/>
              </a:spcAft>
              <a:buNone/>
              <a:defRPr sz="800" b="0"/>
            </a:lvl6pPr>
            <a:lvl7pPr marL="0" indent="0">
              <a:lnSpc>
                <a:spcPct val="100000"/>
              </a:lnSpc>
              <a:spcBef>
                <a:spcPts val="0"/>
              </a:spcBef>
              <a:spcAft>
                <a:spcPts val="0"/>
              </a:spcAft>
              <a:buNone/>
              <a:defRPr sz="800" b="0"/>
            </a:lvl7pPr>
            <a:lvl8pPr marL="0" indent="0">
              <a:lnSpc>
                <a:spcPct val="100000"/>
              </a:lnSpc>
              <a:spcBef>
                <a:spcPts val="0"/>
              </a:spcBef>
              <a:spcAft>
                <a:spcPts val="0"/>
              </a:spcAft>
              <a:buNone/>
              <a:defRPr sz="800" b="0"/>
            </a:lvl8pPr>
            <a:lvl9pPr marL="0" indent="0">
              <a:lnSpc>
                <a:spcPct val="100000"/>
              </a:lnSpc>
              <a:spcBef>
                <a:spcPts val="0"/>
              </a:spcBef>
              <a:spcAft>
                <a:spcPts val="0"/>
              </a:spcAft>
              <a:buNone/>
              <a:defRPr sz="800" b="0"/>
            </a:lvl9pPr>
          </a:lstStyle>
          <a:p>
            <a:pPr lvl="0"/>
            <a:r>
              <a:rPr lang="en-US"/>
              <a:t>Footnote/Source</a:t>
            </a:r>
          </a:p>
        </p:txBody>
      </p:sp>
      <p:sp>
        <p:nvSpPr>
          <p:cNvPr id="10" name="Foliennummernplatzhalter 9">
            <a:extLst>
              <a:ext uri="{FF2B5EF4-FFF2-40B4-BE49-F238E27FC236}">
                <a16:creationId xmlns:a16="http://schemas.microsoft.com/office/drawing/2014/main" id="{94D61AF6-E14A-F199-9F75-3E049334E961}"/>
              </a:ext>
            </a:extLst>
          </p:cNvPr>
          <p:cNvSpPr>
            <a:spLocks noGrp="1"/>
          </p:cNvSpPr>
          <p:nvPr>
            <p:ph type="sldNum" sz="quarter" idx="15"/>
          </p:nvPr>
        </p:nvSpPr>
        <p:spPr bwMode="gray"/>
        <p:txBody>
          <a:bodyPr/>
          <a:lstStyle/>
          <a:p>
            <a:fld id="{8FF9B0DE-3FEB-4AA0-B465-B80EF7C1333D}" type="slidenum">
              <a:rPr lang="en-US" smtClean="0"/>
              <a:pPr/>
              <a:t>‹#›</a:t>
            </a:fld>
            <a:endParaRPr lang="en-US"/>
          </a:p>
        </p:txBody>
      </p:sp>
      <p:sp>
        <p:nvSpPr>
          <p:cNvPr id="7" name="Fußzeilenplatzhalter 6">
            <a:extLst>
              <a:ext uri="{FF2B5EF4-FFF2-40B4-BE49-F238E27FC236}">
                <a16:creationId xmlns:a16="http://schemas.microsoft.com/office/drawing/2014/main" id="{183299EF-0735-B377-A1A9-0068F4589F5F}"/>
              </a:ext>
            </a:extLst>
          </p:cNvPr>
          <p:cNvSpPr>
            <a:spLocks noGrp="1"/>
          </p:cNvSpPr>
          <p:nvPr>
            <p:ph type="ftr" sz="quarter" idx="21"/>
          </p:nvPr>
        </p:nvSpPr>
        <p:spPr bwMode="gray"/>
        <p:txBody>
          <a:bodyPr/>
          <a:lstStyle/>
          <a:p>
            <a:r>
              <a:rPr lang="en-US"/>
              <a:t>ONLY FOR INTERNAL USE</a:t>
            </a:r>
          </a:p>
        </p:txBody>
      </p:sp>
    </p:spTree>
    <p:extLst>
      <p:ext uri="{BB962C8B-B14F-4D97-AF65-F5344CB8AC3E}">
        <p14:creationId xmlns:p14="http://schemas.microsoft.com/office/powerpoint/2010/main" val="2767965743"/>
      </p:ext>
    </p:extLst>
  </p:cSld>
  <p:clrMapOvr>
    <a:masterClrMapping/>
  </p:clrMapOvr>
  <p:extLst>
    <p:ext uri="{DCECCB84-F9BA-43D5-87BE-67443E8EF086}">
      <p15:sldGuideLst xmlns:p15="http://schemas.microsoft.com/office/powerpoint/2012/main">
        <p15:guide id="1" pos="3749" userDrawn="1">
          <p15:clr>
            <a:srgbClr val="FBAE40"/>
          </p15:clr>
        </p15:guide>
        <p15:guide id="2" pos="3931"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hree contents">
    <p:spTree>
      <p:nvGrpSpPr>
        <p:cNvPr id="1" name=""/>
        <p:cNvGrpSpPr/>
        <p:nvPr/>
      </p:nvGrpSpPr>
      <p:grpSpPr>
        <a:xfrm>
          <a:off x="0" y="0"/>
          <a:ext cx="0" cy="0"/>
          <a:chOff x="0" y="0"/>
          <a:chExt cx="0" cy="0"/>
        </a:xfrm>
      </p:grpSpPr>
      <p:sp>
        <p:nvSpPr>
          <p:cNvPr id="12" name="Titel 11"/>
          <p:cNvSpPr>
            <a:spLocks noGrp="1"/>
          </p:cNvSpPr>
          <p:nvPr>
            <p:ph type="title" hasCustomPrompt="1"/>
          </p:nvPr>
        </p:nvSpPr>
        <p:spPr bwMode="gray"/>
        <p:txBody>
          <a:bodyPr/>
          <a:lstStyle>
            <a:lvl1pPr>
              <a:defRPr/>
            </a:lvl1pPr>
          </a:lstStyle>
          <a:p>
            <a:r>
              <a:rPr lang="en-US" err="1"/>
              <a:t>Folientitel</a:t>
            </a:r>
            <a:endParaRPr lang="en-US"/>
          </a:p>
        </p:txBody>
      </p:sp>
      <p:sp>
        <p:nvSpPr>
          <p:cNvPr id="3" name="Inhaltsplatzhalter 2"/>
          <p:cNvSpPr>
            <a:spLocks noGrp="1"/>
          </p:cNvSpPr>
          <p:nvPr>
            <p:ph idx="1" hasCustomPrompt="1"/>
          </p:nvPr>
        </p:nvSpPr>
        <p:spPr bwMode="gray">
          <a:xfrm>
            <a:off x="479834" y="1413222"/>
            <a:ext cx="3563938" cy="43920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p:txBody>
      </p:sp>
      <p:sp>
        <p:nvSpPr>
          <p:cNvPr id="2" name="Inhaltsplatzhalter 2">
            <a:extLst>
              <a:ext uri="{FF2B5EF4-FFF2-40B4-BE49-F238E27FC236}">
                <a16:creationId xmlns:a16="http://schemas.microsoft.com/office/drawing/2014/main" id="{BADB063E-26C4-805D-BAFD-D98A9ADF74B2}"/>
              </a:ext>
            </a:extLst>
          </p:cNvPr>
          <p:cNvSpPr>
            <a:spLocks noGrp="1"/>
          </p:cNvSpPr>
          <p:nvPr>
            <p:ph idx="16" hasCustomPrompt="1"/>
          </p:nvPr>
        </p:nvSpPr>
        <p:spPr bwMode="gray">
          <a:xfrm>
            <a:off x="4332288" y="1412876"/>
            <a:ext cx="3527425" cy="43920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p:txBody>
      </p:sp>
      <p:sp>
        <p:nvSpPr>
          <p:cNvPr id="4" name="Inhaltsplatzhalter 2">
            <a:extLst>
              <a:ext uri="{FF2B5EF4-FFF2-40B4-BE49-F238E27FC236}">
                <a16:creationId xmlns:a16="http://schemas.microsoft.com/office/drawing/2014/main" id="{D1B68FCE-197A-6E5E-0E54-04837565753A}"/>
              </a:ext>
            </a:extLst>
          </p:cNvPr>
          <p:cNvSpPr>
            <a:spLocks noGrp="1"/>
          </p:cNvSpPr>
          <p:nvPr>
            <p:ph idx="17" hasCustomPrompt="1"/>
          </p:nvPr>
        </p:nvSpPr>
        <p:spPr bwMode="gray">
          <a:xfrm>
            <a:off x="8148638" y="1412876"/>
            <a:ext cx="3563937" cy="43920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p:txBody>
      </p:sp>
      <p:sp>
        <p:nvSpPr>
          <p:cNvPr id="10" name="Foliennummernplatzhalter 9">
            <a:extLst>
              <a:ext uri="{FF2B5EF4-FFF2-40B4-BE49-F238E27FC236}">
                <a16:creationId xmlns:a16="http://schemas.microsoft.com/office/drawing/2014/main" id="{94D61AF6-E14A-F199-9F75-3E049334E961}"/>
              </a:ext>
            </a:extLst>
          </p:cNvPr>
          <p:cNvSpPr>
            <a:spLocks noGrp="1"/>
          </p:cNvSpPr>
          <p:nvPr>
            <p:ph type="sldNum" sz="quarter" idx="15"/>
          </p:nvPr>
        </p:nvSpPr>
        <p:spPr bwMode="gray"/>
        <p:txBody>
          <a:bodyPr/>
          <a:lstStyle/>
          <a:p>
            <a:fld id="{8FF9B0DE-3FEB-4AA0-B465-B80EF7C1333D}" type="slidenum">
              <a:rPr lang="en-US" smtClean="0"/>
              <a:pPr/>
              <a:t>‹#›</a:t>
            </a:fld>
            <a:endParaRPr lang="en-US"/>
          </a:p>
        </p:txBody>
      </p:sp>
      <p:sp>
        <p:nvSpPr>
          <p:cNvPr id="8" name="Textplatzhalter 7"/>
          <p:cNvSpPr>
            <a:spLocks noGrp="1"/>
          </p:cNvSpPr>
          <p:nvPr>
            <p:ph type="body" sz="quarter" idx="13" hasCustomPrompt="1"/>
          </p:nvPr>
        </p:nvSpPr>
        <p:spPr bwMode="gray">
          <a:xfrm>
            <a:off x="480000" y="5805280"/>
            <a:ext cx="11232000" cy="144000"/>
          </a:xfrm>
        </p:spPr>
        <p:txBody>
          <a:bodyPr anchor="b"/>
          <a:lstStyle>
            <a:lvl1pPr marL="0" indent="0">
              <a:lnSpc>
                <a:spcPct val="100000"/>
              </a:lnSpc>
              <a:spcBef>
                <a:spcPts val="0"/>
              </a:spcBef>
              <a:spcAft>
                <a:spcPts val="0"/>
              </a:spcAft>
              <a:buFont typeface="Arial" panose="020B0604020202020204" pitchFamily="34" charset="0"/>
              <a:buNone/>
              <a:defRPr sz="800" b="0"/>
            </a:lvl1pPr>
            <a:lvl2pPr marL="0" indent="0">
              <a:lnSpc>
                <a:spcPct val="100000"/>
              </a:lnSpc>
              <a:spcBef>
                <a:spcPts val="0"/>
              </a:spcBef>
              <a:spcAft>
                <a:spcPts val="0"/>
              </a:spcAft>
              <a:buFont typeface="Arial" panose="020B0604020202020204" pitchFamily="34" charset="0"/>
              <a:buNone/>
              <a:defRPr sz="800" b="0"/>
            </a:lvl2pPr>
            <a:lvl3pPr marL="0" indent="0">
              <a:lnSpc>
                <a:spcPct val="100000"/>
              </a:lnSpc>
              <a:spcBef>
                <a:spcPts val="0"/>
              </a:spcBef>
              <a:spcAft>
                <a:spcPts val="0"/>
              </a:spcAft>
              <a:buNone/>
              <a:defRPr sz="800" b="0"/>
            </a:lvl3pPr>
            <a:lvl4pPr marL="0" indent="0">
              <a:lnSpc>
                <a:spcPct val="100000"/>
              </a:lnSpc>
              <a:spcBef>
                <a:spcPts val="0"/>
              </a:spcBef>
              <a:spcAft>
                <a:spcPts val="0"/>
              </a:spcAft>
              <a:buNone/>
              <a:defRPr sz="800" b="0"/>
            </a:lvl4pPr>
            <a:lvl5pPr marL="0" indent="0">
              <a:lnSpc>
                <a:spcPct val="100000"/>
              </a:lnSpc>
              <a:spcBef>
                <a:spcPts val="0"/>
              </a:spcBef>
              <a:spcAft>
                <a:spcPts val="0"/>
              </a:spcAft>
              <a:buNone/>
              <a:defRPr sz="800" b="0"/>
            </a:lvl5pPr>
            <a:lvl6pPr marL="0" indent="0">
              <a:lnSpc>
                <a:spcPct val="100000"/>
              </a:lnSpc>
              <a:spcBef>
                <a:spcPts val="0"/>
              </a:spcBef>
              <a:spcAft>
                <a:spcPts val="0"/>
              </a:spcAft>
              <a:buNone/>
              <a:defRPr sz="800" b="0"/>
            </a:lvl6pPr>
            <a:lvl7pPr marL="0" indent="0">
              <a:lnSpc>
                <a:spcPct val="100000"/>
              </a:lnSpc>
              <a:spcBef>
                <a:spcPts val="0"/>
              </a:spcBef>
              <a:spcAft>
                <a:spcPts val="0"/>
              </a:spcAft>
              <a:buNone/>
              <a:defRPr sz="800" b="0"/>
            </a:lvl7pPr>
            <a:lvl8pPr marL="0" indent="0">
              <a:lnSpc>
                <a:spcPct val="100000"/>
              </a:lnSpc>
              <a:spcBef>
                <a:spcPts val="0"/>
              </a:spcBef>
              <a:spcAft>
                <a:spcPts val="0"/>
              </a:spcAft>
              <a:buNone/>
              <a:defRPr sz="800" b="0"/>
            </a:lvl8pPr>
            <a:lvl9pPr marL="0" indent="0">
              <a:lnSpc>
                <a:spcPct val="100000"/>
              </a:lnSpc>
              <a:spcBef>
                <a:spcPts val="0"/>
              </a:spcBef>
              <a:spcAft>
                <a:spcPts val="0"/>
              </a:spcAft>
              <a:buNone/>
              <a:defRPr sz="800" b="0"/>
            </a:lvl9pPr>
          </a:lstStyle>
          <a:p>
            <a:pPr lvl="0"/>
            <a:r>
              <a:rPr lang="en-US"/>
              <a:t>Footnote/Source</a:t>
            </a:r>
          </a:p>
        </p:txBody>
      </p:sp>
      <p:sp>
        <p:nvSpPr>
          <p:cNvPr id="7" name="Fußzeilenplatzhalter 6">
            <a:extLst>
              <a:ext uri="{FF2B5EF4-FFF2-40B4-BE49-F238E27FC236}">
                <a16:creationId xmlns:a16="http://schemas.microsoft.com/office/drawing/2014/main" id="{8C2E740B-CD4F-8BDC-2C1B-D377B1F6FC20}"/>
              </a:ext>
            </a:extLst>
          </p:cNvPr>
          <p:cNvSpPr>
            <a:spLocks noGrp="1"/>
          </p:cNvSpPr>
          <p:nvPr>
            <p:ph type="ftr" sz="quarter" idx="21"/>
          </p:nvPr>
        </p:nvSpPr>
        <p:spPr bwMode="gray"/>
        <p:txBody>
          <a:bodyPr/>
          <a:lstStyle/>
          <a:p>
            <a:r>
              <a:rPr lang="en-US"/>
              <a:t>ONLY FOR INTERNAL USE</a:t>
            </a:r>
          </a:p>
        </p:txBody>
      </p:sp>
    </p:spTree>
    <p:extLst>
      <p:ext uri="{BB962C8B-B14F-4D97-AF65-F5344CB8AC3E}">
        <p14:creationId xmlns:p14="http://schemas.microsoft.com/office/powerpoint/2010/main" val="3660840846"/>
      </p:ext>
    </p:extLst>
  </p:cSld>
  <p:clrMapOvr>
    <a:masterClrMapping/>
  </p:clrMapOvr>
  <p:extLst>
    <p:ext uri="{DCECCB84-F9BA-43D5-87BE-67443E8EF086}">
      <p15:sldGuideLst xmlns:p15="http://schemas.microsoft.com/office/powerpoint/2012/main">
        <p15:guide id="1" pos="2547" userDrawn="1">
          <p15:clr>
            <a:srgbClr val="FBAE40"/>
          </p15:clr>
        </p15:guide>
        <p15:guide id="2" pos="4951" userDrawn="1">
          <p15:clr>
            <a:srgbClr val="FBAE40"/>
          </p15:clr>
        </p15:guide>
        <p15:guide id="3" pos="2729" userDrawn="1">
          <p15:clr>
            <a:srgbClr val="FBAE40"/>
          </p15:clr>
        </p15:guide>
        <p15:guide id="4" pos="5133"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12" name="Titel 11"/>
          <p:cNvSpPr>
            <a:spLocks noGrp="1"/>
          </p:cNvSpPr>
          <p:nvPr>
            <p:ph type="title" hasCustomPrompt="1"/>
          </p:nvPr>
        </p:nvSpPr>
        <p:spPr bwMode="gray"/>
        <p:txBody>
          <a:bodyPr/>
          <a:lstStyle>
            <a:lvl1pPr>
              <a:defRPr/>
            </a:lvl1pPr>
          </a:lstStyle>
          <a:p>
            <a:r>
              <a:rPr lang="en-US" err="1"/>
              <a:t>Folientitel</a:t>
            </a:r>
            <a:endParaRPr lang="en-US"/>
          </a:p>
        </p:txBody>
      </p:sp>
      <p:sp>
        <p:nvSpPr>
          <p:cNvPr id="3" name="Inhaltsplatzhalter 2"/>
          <p:cNvSpPr>
            <a:spLocks noGrp="1"/>
          </p:cNvSpPr>
          <p:nvPr>
            <p:ph idx="1" hasCustomPrompt="1"/>
          </p:nvPr>
        </p:nvSpPr>
        <p:spPr bwMode="gray">
          <a:xfrm>
            <a:off x="479425" y="1412876"/>
            <a:ext cx="3563938" cy="43920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p:txBody>
      </p:sp>
      <p:sp>
        <p:nvSpPr>
          <p:cNvPr id="8" name="Textplatzhalter 7"/>
          <p:cNvSpPr>
            <a:spLocks noGrp="1"/>
          </p:cNvSpPr>
          <p:nvPr>
            <p:ph type="body" sz="quarter" idx="13" hasCustomPrompt="1"/>
          </p:nvPr>
        </p:nvSpPr>
        <p:spPr bwMode="gray">
          <a:xfrm>
            <a:off x="480000" y="5805280"/>
            <a:ext cx="3564000" cy="144000"/>
          </a:xfrm>
        </p:spPr>
        <p:txBody>
          <a:bodyPr anchor="b"/>
          <a:lstStyle>
            <a:lvl1pPr marL="0" indent="0">
              <a:lnSpc>
                <a:spcPct val="100000"/>
              </a:lnSpc>
              <a:spcBef>
                <a:spcPts val="0"/>
              </a:spcBef>
              <a:spcAft>
                <a:spcPts val="0"/>
              </a:spcAft>
              <a:buFont typeface="Arial" panose="020B0604020202020204" pitchFamily="34" charset="0"/>
              <a:buNone/>
              <a:defRPr sz="800" b="0"/>
            </a:lvl1pPr>
            <a:lvl2pPr marL="0" indent="0">
              <a:lnSpc>
                <a:spcPct val="100000"/>
              </a:lnSpc>
              <a:spcBef>
                <a:spcPts val="0"/>
              </a:spcBef>
              <a:spcAft>
                <a:spcPts val="0"/>
              </a:spcAft>
              <a:buFont typeface="Arial" panose="020B0604020202020204" pitchFamily="34" charset="0"/>
              <a:buNone/>
              <a:defRPr sz="800" b="0"/>
            </a:lvl2pPr>
            <a:lvl3pPr marL="0" indent="0">
              <a:lnSpc>
                <a:spcPct val="100000"/>
              </a:lnSpc>
              <a:spcBef>
                <a:spcPts val="0"/>
              </a:spcBef>
              <a:spcAft>
                <a:spcPts val="0"/>
              </a:spcAft>
              <a:buNone/>
              <a:defRPr sz="800" b="0"/>
            </a:lvl3pPr>
            <a:lvl4pPr marL="0" indent="0">
              <a:lnSpc>
                <a:spcPct val="100000"/>
              </a:lnSpc>
              <a:spcBef>
                <a:spcPts val="0"/>
              </a:spcBef>
              <a:spcAft>
                <a:spcPts val="0"/>
              </a:spcAft>
              <a:buNone/>
              <a:defRPr sz="800" b="0"/>
            </a:lvl4pPr>
            <a:lvl5pPr marL="0" indent="0">
              <a:lnSpc>
                <a:spcPct val="100000"/>
              </a:lnSpc>
              <a:spcBef>
                <a:spcPts val="0"/>
              </a:spcBef>
              <a:spcAft>
                <a:spcPts val="0"/>
              </a:spcAft>
              <a:buNone/>
              <a:defRPr sz="800" b="0"/>
            </a:lvl5pPr>
            <a:lvl6pPr marL="0" indent="0">
              <a:lnSpc>
                <a:spcPct val="100000"/>
              </a:lnSpc>
              <a:spcBef>
                <a:spcPts val="0"/>
              </a:spcBef>
              <a:spcAft>
                <a:spcPts val="0"/>
              </a:spcAft>
              <a:buNone/>
              <a:defRPr sz="800" b="0"/>
            </a:lvl6pPr>
            <a:lvl7pPr marL="0" indent="0">
              <a:lnSpc>
                <a:spcPct val="100000"/>
              </a:lnSpc>
              <a:spcBef>
                <a:spcPts val="0"/>
              </a:spcBef>
              <a:spcAft>
                <a:spcPts val="0"/>
              </a:spcAft>
              <a:buNone/>
              <a:defRPr sz="800" b="0"/>
            </a:lvl7pPr>
            <a:lvl8pPr marL="0" indent="0">
              <a:lnSpc>
                <a:spcPct val="100000"/>
              </a:lnSpc>
              <a:spcBef>
                <a:spcPts val="0"/>
              </a:spcBef>
              <a:spcAft>
                <a:spcPts val="0"/>
              </a:spcAft>
              <a:buNone/>
              <a:defRPr sz="800" b="0"/>
            </a:lvl8pPr>
            <a:lvl9pPr marL="0" indent="0">
              <a:lnSpc>
                <a:spcPct val="100000"/>
              </a:lnSpc>
              <a:spcBef>
                <a:spcPts val="0"/>
              </a:spcBef>
              <a:spcAft>
                <a:spcPts val="0"/>
              </a:spcAft>
              <a:buNone/>
              <a:defRPr sz="800" b="0"/>
            </a:lvl9pPr>
          </a:lstStyle>
          <a:p>
            <a:pPr lvl="0"/>
            <a:r>
              <a:rPr lang="en-US"/>
              <a:t>Footnote/Source</a:t>
            </a:r>
          </a:p>
        </p:txBody>
      </p:sp>
      <p:sp>
        <p:nvSpPr>
          <p:cNvPr id="6" name="Bildplatzhalter 10">
            <a:extLst>
              <a:ext uri="{FF2B5EF4-FFF2-40B4-BE49-F238E27FC236}">
                <a16:creationId xmlns:a16="http://schemas.microsoft.com/office/drawing/2014/main" id="{FB127ACA-7301-1D15-F27B-789EB417CEE5}"/>
              </a:ext>
            </a:extLst>
          </p:cNvPr>
          <p:cNvSpPr>
            <a:spLocks noGrp="1"/>
          </p:cNvSpPr>
          <p:nvPr>
            <p:ph type="pic" sz="quarter" idx="10" hasCustomPrompt="1"/>
          </p:nvPr>
        </p:nvSpPr>
        <p:spPr bwMode="gray">
          <a:xfrm>
            <a:off x="4332288" y="1412875"/>
            <a:ext cx="7380287" cy="4537076"/>
          </a:xfrm>
          <a:solidFill>
            <a:srgbClr val="E5E3DE"/>
          </a:solidFill>
        </p:spPr>
        <p:txBody>
          <a:bodyPr tIns="720000" anchor="ctr" anchorCtr="0"/>
          <a:lstStyle>
            <a:lvl1pPr marL="0" indent="0" algn="ctr">
              <a:spcBef>
                <a:spcPts val="0"/>
              </a:spcBef>
              <a:spcAft>
                <a:spcPts val="0"/>
              </a:spcAft>
              <a:buFontTx/>
              <a:buNone/>
              <a:tabLst/>
              <a:defRPr sz="1200" b="0">
                <a:solidFill>
                  <a:schemeClr val="tx1"/>
                </a:solidFill>
              </a:defRPr>
            </a:lvl1pPr>
            <a:lvl2pPr marL="0" indent="0" algn="ctr">
              <a:spcBef>
                <a:spcPts val="0"/>
              </a:spcBef>
              <a:spcAft>
                <a:spcPts val="0"/>
              </a:spcAft>
              <a:buFontTx/>
              <a:buNone/>
              <a:tabLst/>
              <a:defRPr sz="1200" b="0"/>
            </a:lvl2pPr>
            <a:lvl3pPr marL="0" indent="0" algn="ctr">
              <a:spcBef>
                <a:spcPts val="0"/>
              </a:spcBef>
              <a:spcAft>
                <a:spcPts val="0"/>
              </a:spcAft>
              <a:buFontTx/>
              <a:buNone/>
              <a:tabLst/>
              <a:defRPr sz="1200" b="0"/>
            </a:lvl3pPr>
            <a:lvl4pPr marL="0" indent="0" algn="ctr">
              <a:spcBef>
                <a:spcPts val="0"/>
              </a:spcBef>
              <a:spcAft>
                <a:spcPts val="0"/>
              </a:spcAft>
              <a:buFontTx/>
              <a:buNone/>
              <a:tabLst/>
              <a:defRPr sz="1200" b="0"/>
            </a:lvl4pPr>
            <a:lvl5pPr marL="0" indent="0" algn="ctr">
              <a:spcBef>
                <a:spcPts val="0"/>
              </a:spcBef>
              <a:spcAft>
                <a:spcPts val="0"/>
              </a:spcAft>
              <a:buFontTx/>
              <a:buNone/>
              <a:tabLst/>
              <a:defRPr sz="1200" b="0"/>
            </a:lvl5pPr>
            <a:lvl6pPr marL="0" indent="0" algn="ctr">
              <a:spcBef>
                <a:spcPts val="0"/>
              </a:spcBef>
              <a:spcAft>
                <a:spcPts val="0"/>
              </a:spcAft>
              <a:buFontTx/>
              <a:buNone/>
              <a:tabLst/>
              <a:defRPr sz="1200" b="0"/>
            </a:lvl6pPr>
            <a:lvl7pPr marL="0" indent="0" algn="ctr">
              <a:spcBef>
                <a:spcPts val="0"/>
              </a:spcBef>
              <a:spcAft>
                <a:spcPts val="0"/>
              </a:spcAft>
              <a:buFontTx/>
              <a:buNone/>
              <a:tabLst/>
              <a:defRPr sz="1200" b="0"/>
            </a:lvl7pPr>
            <a:lvl8pPr marL="0" indent="0" algn="ctr">
              <a:spcBef>
                <a:spcPts val="0"/>
              </a:spcBef>
              <a:spcAft>
                <a:spcPts val="0"/>
              </a:spcAft>
              <a:buFontTx/>
              <a:buNone/>
              <a:tabLst/>
              <a:defRPr sz="1200" b="0"/>
            </a:lvl8pPr>
            <a:lvl9pPr marL="0" indent="0" algn="ctr">
              <a:spcBef>
                <a:spcPts val="0"/>
              </a:spcBef>
              <a:spcAft>
                <a:spcPts val="0"/>
              </a:spcAft>
              <a:buFontTx/>
              <a:buNone/>
              <a:tabLst/>
              <a:defRPr sz="1200" b="0"/>
            </a:lvl9pPr>
          </a:lstStyle>
          <a:p>
            <a:pPr lvl="0"/>
            <a:r>
              <a:rPr lang="en-US"/>
              <a:t>Add picture</a:t>
            </a:r>
          </a:p>
        </p:txBody>
      </p:sp>
      <p:sp>
        <p:nvSpPr>
          <p:cNvPr id="10" name="Foliennummernplatzhalter 9">
            <a:extLst>
              <a:ext uri="{FF2B5EF4-FFF2-40B4-BE49-F238E27FC236}">
                <a16:creationId xmlns:a16="http://schemas.microsoft.com/office/drawing/2014/main" id="{94D61AF6-E14A-F199-9F75-3E049334E961}"/>
              </a:ext>
            </a:extLst>
          </p:cNvPr>
          <p:cNvSpPr>
            <a:spLocks noGrp="1"/>
          </p:cNvSpPr>
          <p:nvPr>
            <p:ph type="sldNum" sz="quarter" idx="15"/>
          </p:nvPr>
        </p:nvSpPr>
        <p:spPr bwMode="gray"/>
        <p:txBody>
          <a:bodyPr/>
          <a:lstStyle/>
          <a:p>
            <a:fld id="{8FF9B0DE-3FEB-4AA0-B465-B80EF7C1333D}" type="slidenum">
              <a:rPr lang="en-US" smtClean="0"/>
              <a:pPr/>
              <a:t>‹#›</a:t>
            </a:fld>
            <a:endParaRPr lang="en-US"/>
          </a:p>
        </p:txBody>
      </p:sp>
      <p:sp>
        <p:nvSpPr>
          <p:cNvPr id="7" name="Fußzeilenplatzhalter 6">
            <a:extLst>
              <a:ext uri="{FF2B5EF4-FFF2-40B4-BE49-F238E27FC236}">
                <a16:creationId xmlns:a16="http://schemas.microsoft.com/office/drawing/2014/main" id="{75C3C559-0E44-2CF1-30DB-163A44A8E1A0}"/>
              </a:ext>
            </a:extLst>
          </p:cNvPr>
          <p:cNvSpPr>
            <a:spLocks noGrp="1"/>
          </p:cNvSpPr>
          <p:nvPr>
            <p:ph type="ftr" sz="quarter" idx="21"/>
          </p:nvPr>
        </p:nvSpPr>
        <p:spPr bwMode="gray"/>
        <p:txBody>
          <a:bodyPr/>
          <a:lstStyle/>
          <a:p>
            <a:r>
              <a:rPr lang="en-US"/>
              <a:t>ONLY FOR INTERNAL USE</a:t>
            </a:r>
          </a:p>
        </p:txBody>
      </p:sp>
      <p:grpSp>
        <p:nvGrpSpPr>
          <p:cNvPr id="16" name="Group 15">
            <a:extLst>
              <a:ext uri="{FF2B5EF4-FFF2-40B4-BE49-F238E27FC236}">
                <a16:creationId xmlns:a16="http://schemas.microsoft.com/office/drawing/2014/main" id="{5C004B49-0A09-FF20-3C02-5645DB8F5181}"/>
              </a:ext>
              <a:ext uri="{C183D7F6-B498-43B3-948B-1728B52AA6E4}">
                <adec:decorative xmlns:adec="http://schemas.microsoft.com/office/drawing/2017/decorative" val="1"/>
              </a:ext>
            </a:extLst>
          </p:cNvPr>
          <p:cNvGrpSpPr/>
          <p:nvPr userDrawn="1"/>
        </p:nvGrpSpPr>
        <p:grpSpPr bwMode="gray">
          <a:xfrm>
            <a:off x="-1896888" y="0"/>
            <a:ext cx="1715078" cy="3744416"/>
            <a:chOff x="-1824880" y="2708920"/>
            <a:chExt cx="1715078" cy="3744416"/>
          </a:xfrm>
        </p:grpSpPr>
        <p:sp>
          <p:nvSpPr>
            <p:cNvPr id="17" name="TextBox 16">
              <a:extLst>
                <a:ext uri="{FF2B5EF4-FFF2-40B4-BE49-F238E27FC236}">
                  <a16:creationId xmlns:a16="http://schemas.microsoft.com/office/drawing/2014/main" id="{5C261A63-FB73-23E5-90D9-E0CE8078F2FE}"/>
                </a:ext>
              </a:extLst>
            </p:cNvPr>
            <p:cNvSpPr txBox="1"/>
            <p:nvPr userDrawn="1"/>
          </p:nvSpPr>
          <p:spPr bwMode="gray">
            <a:xfrm>
              <a:off x="-1824880" y="2708920"/>
              <a:ext cx="1715078" cy="3744416"/>
            </a:xfrm>
            <a:prstGeom prst="rect">
              <a:avLst/>
            </a:prstGeom>
            <a:solidFill>
              <a:schemeClr val="bg1"/>
            </a:solidFill>
          </p:spPr>
          <p:txBody>
            <a:bodyPr wrap="square" lIns="108000" tIns="108000" rIns="108000" bIns="108000">
              <a:noAutofit/>
            </a:bodyPr>
            <a:lstStyle/>
            <a:p>
              <a:pPr>
                <a:lnSpc>
                  <a:spcPct val="120000"/>
                </a:lnSpc>
                <a:spcAft>
                  <a:spcPts val="600"/>
                </a:spcAft>
              </a:pPr>
              <a:r>
                <a:rPr lang="en-US" sz="1100" b="1">
                  <a:solidFill>
                    <a:schemeClr val="tx1"/>
                  </a:solidFill>
                  <a:effectLst/>
                  <a:latin typeface="+mj-lt"/>
                </a:rPr>
                <a:t>To insert a picture:</a:t>
              </a:r>
            </a:p>
            <a:p>
              <a:pPr marL="144000" indent="-144000">
                <a:lnSpc>
                  <a:spcPct val="120000"/>
                </a:lnSpc>
                <a:spcAft>
                  <a:spcPts val="600"/>
                </a:spcAft>
                <a:buFont typeface="+mj-lt"/>
                <a:buAutoNum type="arabicPeriod"/>
              </a:pPr>
              <a:r>
                <a:rPr lang="en-US" sz="900">
                  <a:solidFill>
                    <a:schemeClr val="tx1"/>
                  </a:solidFill>
                  <a:effectLst/>
                  <a:latin typeface="+mn-lt"/>
                </a:rPr>
                <a:t>Click on the placeholder for pictures</a:t>
              </a:r>
            </a:p>
            <a:p>
              <a:pPr marL="144000" indent="-144000">
                <a:lnSpc>
                  <a:spcPct val="120000"/>
                </a:lnSpc>
                <a:spcAft>
                  <a:spcPts val="600"/>
                </a:spcAft>
                <a:buFont typeface="+mj-lt"/>
                <a:buAutoNum type="arabicPeriod"/>
              </a:pPr>
              <a:r>
                <a:rPr lang="en-US" sz="900">
                  <a:solidFill>
                    <a:schemeClr val="tx1"/>
                  </a:solidFill>
                  <a:effectLst/>
                  <a:latin typeface="+mn-lt"/>
                </a:rPr>
                <a:t>Open the menu “Insert”</a:t>
              </a:r>
            </a:p>
            <a:p>
              <a:pPr marL="144000" indent="-144000">
                <a:lnSpc>
                  <a:spcPct val="120000"/>
                </a:lnSpc>
                <a:spcAft>
                  <a:spcPts val="600"/>
                </a:spcAft>
                <a:buFont typeface="+mj-lt"/>
                <a:buAutoNum type="arabicPeriod"/>
              </a:pPr>
              <a:r>
                <a:rPr lang="en-US" sz="900">
                  <a:solidFill>
                    <a:schemeClr val="tx1"/>
                  </a:solidFill>
                  <a:effectLst/>
                  <a:latin typeface="+mn-lt"/>
                </a:rPr>
                <a:t>Choose “Pictures” and then the corresponding source where the image is located</a:t>
              </a:r>
              <a:endParaRPr lang="en-US" sz="900">
                <a:solidFill>
                  <a:schemeClr val="tx1"/>
                </a:solidFill>
                <a:latin typeface="+mn-lt"/>
              </a:endParaRPr>
            </a:p>
          </p:txBody>
        </p:sp>
        <p:pic>
          <p:nvPicPr>
            <p:cNvPr id="18" name="Picture 17">
              <a:extLst>
                <a:ext uri="{FF2B5EF4-FFF2-40B4-BE49-F238E27FC236}">
                  <a16:creationId xmlns:a16="http://schemas.microsoft.com/office/drawing/2014/main" id="{913620F6-50B6-B7FA-90C6-56A1C2D600DA}"/>
                </a:ext>
              </a:extLst>
            </p:cNvPr>
            <p:cNvPicPr>
              <a:picLocks noChangeAspect="1"/>
            </p:cNvPicPr>
            <p:nvPr userDrawn="1"/>
          </p:nvPicPr>
          <p:blipFill rotWithShape="1">
            <a:blip r:embed="rId2"/>
            <a:srcRect l="8843" r="2395" b="2546"/>
            <a:stretch/>
          </p:blipFill>
          <p:spPr bwMode="gray">
            <a:xfrm>
              <a:off x="-1589806" y="4475212"/>
              <a:ext cx="745332" cy="1122804"/>
            </a:xfrm>
            <a:prstGeom prst="roundRect">
              <a:avLst>
                <a:gd name="adj" fmla="val 3514"/>
              </a:avLst>
            </a:prstGeom>
          </p:spPr>
        </p:pic>
        <p:sp>
          <p:nvSpPr>
            <p:cNvPr id="19" name="TextBox 18">
              <a:extLst>
                <a:ext uri="{FF2B5EF4-FFF2-40B4-BE49-F238E27FC236}">
                  <a16:creationId xmlns:a16="http://schemas.microsoft.com/office/drawing/2014/main" id="{BD49DFC3-B857-BDA2-9814-717235FC2029}"/>
                </a:ext>
              </a:extLst>
            </p:cNvPr>
            <p:cNvSpPr txBox="1"/>
            <p:nvPr userDrawn="1"/>
          </p:nvSpPr>
          <p:spPr bwMode="gray">
            <a:xfrm>
              <a:off x="-1824880" y="5589240"/>
              <a:ext cx="1715078" cy="864096"/>
            </a:xfrm>
            <a:prstGeom prst="rect">
              <a:avLst/>
            </a:prstGeom>
            <a:noFill/>
          </p:spPr>
          <p:txBody>
            <a:bodyPr wrap="square" lIns="108000" tIns="108000" rIns="108000" bIns="108000">
              <a:noAutofit/>
            </a:bodyPr>
            <a:lstStyle/>
            <a:p>
              <a:pPr marL="144000" indent="-144000">
                <a:spcAft>
                  <a:spcPts val="600"/>
                </a:spcAft>
                <a:buFont typeface="+mj-lt"/>
                <a:buAutoNum type="arabicPeriod" startAt="4"/>
              </a:pPr>
              <a:r>
                <a:rPr lang="en-US" sz="900">
                  <a:solidFill>
                    <a:schemeClr val="tx1"/>
                  </a:solidFill>
                  <a:effectLst/>
                  <a:latin typeface="+mn-lt"/>
                </a:rPr>
                <a:t>Now the image has </a:t>
              </a:r>
              <a:br>
                <a:rPr lang="en-US" sz="900">
                  <a:solidFill>
                    <a:schemeClr val="tx1"/>
                  </a:solidFill>
                  <a:effectLst/>
                  <a:latin typeface="+mn-lt"/>
                </a:rPr>
              </a:br>
              <a:r>
                <a:rPr lang="en-US" sz="900">
                  <a:solidFill>
                    <a:schemeClr val="tx1"/>
                  </a:solidFill>
                  <a:effectLst/>
                  <a:latin typeface="+mn-lt"/>
                </a:rPr>
                <a:t>been loaded into the </a:t>
              </a:r>
              <a:br>
                <a:rPr lang="en-US" sz="900">
                  <a:solidFill>
                    <a:schemeClr val="tx1"/>
                  </a:solidFill>
                  <a:effectLst/>
                  <a:latin typeface="+mn-lt"/>
                </a:rPr>
              </a:br>
              <a:r>
                <a:rPr lang="en-US" sz="900">
                  <a:solidFill>
                    <a:schemeClr val="tx1"/>
                  </a:solidFill>
                  <a:effectLst/>
                  <a:latin typeface="+mn-lt"/>
                </a:rPr>
                <a:t>placeholder.</a:t>
              </a:r>
              <a:endParaRPr lang="en-US" sz="900">
                <a:solidFill>
                  <a:schemeClr val="tx1"/>
                </a:solidFill>
                <a:latin typeface="+mn-lt"/>
              </a:endParaRPr>
            </a:p>
          </p:txBody>
        </p:sp>
      </p:grpSp>
    </p:spTree>
    <p:extLst>
      <p:ext uri="{BB962C8B-B14F-4D97-AF65-F5344CB8AC3E}">
        <p14:creationId xmlns:p14="http://schemas.microsoft.com/office/powerpoint/2010/main" val="2177534345"/>
      </p:ext>
    </p:extLst>
  </p:cSld>
  <p:clrMapOvr>
    <a:masterClrMapping/>
  </p:clrMapOvr>
  <p:extLst>
    <p:ext uri="{DCECCB84-F9BA-43D5-87BE-67443E8EF086}">
      <p15:sldGuideLst xmlns:p15="http://schemas.microsoft.com/office/powerpoint/2012/main">
        <p15:guide id="1" pos="2547" userDrawn="1">
          <p15:clr>
            <a:srgbClr val="FBAE40"/>
          </p15:clr>
        </p15:guide>
        <p15:guide id="2" pos="2729"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bright)">
    <p:bg bwMode="gray">
      <p:bgPr>
        <a:solidFill>
          <a:schemeClr val="tx2"/>
        </a:solid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bwMode="gray">
          <a:xfrm>
            <a:off x="479425" y="2637000"/>
            <a:ext cx="8280755" cy="1584000"/>
          </a:xfrm>
        </p:spPr>
        <p:txBody>
          <a:bodyPr anchor="b"/>
          <a:lstStyle>
            <a:lvl1pPr algn="l">
              <a:defRPr sz="4800" b="1" i="0">
                <a:solidFill>
                  <a:schemeClr val="bg2"/>
                </a:solidFill>
                <a:latin typeface="+mj-lt"/>
              </a:defRPr>
            </a:lvl1pPr>
          </a:lstStyle>
          <a:p>
            <a:r>
              <a:rPr lang="en-US"/>
              <a:t>Presentation title</a:t>
            </a:r>
          </a:p>
        </p:txBody>
      </p:sp>
      <p:sp>
        <p:nvSpPr>
          <p:cNvPr id="3" name="Untertitel 2"/>
          <p:cNvSpPr>
            <a:spLocks noGrp="1"/>
          </p:cNvSpPr>
          <p:nvPr>
            <p:ph type="subTitle" idx="1" hasCustomPrompt="1"/>
          </p:nvPr>
        </p:nvSpPr>
        <p:spPr bwMode="gray">
          <a:xfrm>
            <a:off x="479425" y="4437120"/>
            <a:ext cx="8281375" cy="936000"/>
          </a:xfrm>
        </p:spPr>
        <p:txBody>
          <a:bodyPr/>
          <a:lstStyle>
            <a:lvl1pPr marL="0" indent="0" algn="l">
              <a:lnSpc>
                <a:spcPct val="100000"/>
              </a:lnSpc>
              <a:spcBef>
                <a:spcPts val="0"/>
              </a:spcBef>
              <a:spcAft>
                <a:spcPts val="2400"/>
              </a:spcAft>
              <a:buFont typeface="Arial" panose="020B0604020202020204" pitchFamily="34" charset="0"/>
              <a:buNone/>
              <a:defRPr sz="2400" b="0">
                <a:solidFill>
                  <a:schemeClr val="bg2"/>
                </a:solidFill>
                <a:latin typeface="+mj-lt"/>
              </a:defRPr>
            </a:lvl1pPr>
            <a:lvl2pPr marL="0" indent="0" algn="l">
              <a:lnSpc>
                <a:spcPct val="100000"/>
              </a:lnSpc>
              <a:spcBef>
                <a:spcPts val="0"/>
              </a:spcBef>
              <a:spcAft>
                <a:spcPts val="0"/>
              </a:spcAft>
              <a:buFont typeface="Arial" panose="020B0604020202020204" pitchFamily="34" charset="0"/>
              <a:buNone/>
              <a:defRPr sz="1600" b="0">
                <a:solidFill>
                  <a:schemeClr val="bg2"/>
                </a:solidFill>
              </a:defRPr>
            </a:lvl2pPr>
            <a:lvl3pPr marL="0" indent="0" algn="l">
              <a:lnSpc>
                <a:spcPct val="100000"/>
              </a:lnSpc>
              <a:spcBef>
                <a:spcPts val="0"/>
              </a:spcBef>
              <a:spcAft>
                <a:spcPts val="0"/>
              </a:spcAft>
              <a:buFont typeface="Arial" panose="020B0604020202020204" pitchFamily="34" charset="0"/>
              <a:buNone/>
              <a:defRPr sz="1600" b="0">
                <a:solidFill>
                  <a:schemeClr val="bg2"/>
                </a:solidFill>
              </a:defRPr>
            </a:lvl3pPr>
            <a:lvl4pPr marL="0" indent="0" algn="l">
              <a:lnSpc>
                <a:spcPct val="100000"/>
              </a:lnSpc>
              <a:spcBef>
                <a:spcPts val="0"/>
              </a:spcBef>
              <a:spcAft>
                <a:spcPts val="0"/>
              </a:spcAft>
              <a:buFont typeface="Arial" panose="020B0604020202020204" pitchFamily="34" charset="0"/>
              <a:buNone/>
              <a:defRPr sz="1600" b="0">
                <a:solidFill>
                  <a:schemeClr val="bg2"/>
                </a:solidFill>
              </a:defRPr>
            </a:lvl4pPr>
            <a:lvl5pPr marL="0" indent="0" algn="l">
              <a:lnSpc>
                <a:spcPct val="100000"/>
              </a:lnSpc>
              <a:spcBef>
                <a:spcPts val="0"/>
              </a:spcBef>
              <a:spcAft>
                <a:spcPts val="0"/>
              </a:spcAft>
              <a:buFont typeface="Arial" panose="020B0604020202020204" pitchFamily="34" charset="0"/>
              <a:buNone/>
              <a:defRPr sz="1600" b="0">
                <a:solidFill>
                  <a:schemeClr val="bg2"/>
                </a:solidFill>
              </a:defRPr>
            </a:lvl5pPr>
            <a:lvl6pPr marL="0" indent="0" algn="l">
              <a:lnSpc>
                <a:spcPct val="100000"/>
              </a:lnSpc>
              <a:spcBef>
                <a:spcPts val="0"/>
              </a:spcBef>
              <a:spcAft>
                <a:spcPts val="0"/>
              </a:spcAft>
              <a:buFont typeface="Arial" panose="020B0604020202020204" pitchFamily="34" charset="0"/>
              <a:buNone/>
              <a:defRPr sz="1600" b="0">
                <a:solidFill>
                  <a:schemeClr val="bg2"/>
                </a:solidFill>
              </a:defRPr>
            </a:lvl6pPr>
            <a:lvl7pPr marL="0" indent="0" algn="l">
              <a:lnSpc>
                <a:spcPct val="100000"/>
              </a:lnSpc>
              <a:spcBef>
                <a:spcPts val="0"/>
              </a:spcBef>
              <a:spcAft>
                <a:spcPts val="0"/>
              </a:spcAft>
              <a:buFont typeface="Arial" panose="020B0604020202020204" pitchFamily="34" charset="0"/>
              <a:buNone/>
              <a:defRPr sz="1600" b="0">
                <a:solidFill>
                  <a:schemeClr val="bg2"/>
                </a:solidFill>
              </a:defRPr>
            </a:lvl7pPr>
            <a:lvl8pPr marL="0" indent="0" algn="l">
              <a:lnSpc>
                <a:spcPct val="100000"/>
              </a:lnSpc>
              <a:spcBef>
                <a:spcPts val="0"/>
              </a:spcBef>
              <a:spcAft>
                <a:spcPts val="0"/>
              </a:spcAft>
              <a:buFont typeface="Arial" panose="020B0604020202020204" pitchFamily="34" charset="0"/>
              <a:buNone/>
              <a:defRPr sz="1600" b="0">
                <a:solidFill>
                  <a:schemeClr val="bg2"/>
                </a:solidFill>
              </a:defRPr>
            </a:lvl8pPr>
            <a:lvl9pPr marL="0" indent="0" algn="l">
              <a:lnSpc>
                <a:spcPct val="100000"/>
              </a:lnSpc>
              <a:spcBef>
                <a:spcPts val="0"/>
              </a:spcBef>
              <a:spcAft>
                <a:spcPts val="0"/>
              </a:spcAft>
              <a:buFont typeface="Arial" panose="020B0604020202020204" pitchFamily="34" charset="0"/>
              <a:buNone/>
              <a:defRPr sz="1600" b="0">
                <a:solidFill>
                  <a:schemeClr val="bg2"/>
                </a:solidFill>
              </a:defRPr>
            </a:lvl9pPr>
          </a:lstStyle>
          <a:p>
            <a:r>
              <a:rPr lang="en-US"/>
              <a:t>Subtitle of the presentation</a:t>
            </a:r>
          </a:p>
          <a:p>
            <a:pPr lvl="1"/>
            <a:r>
              <a:rPr lang="en-US"/>
              <a:t>Author | Date | Place</a:t>
            </a:r>
          </a:p>
        </p:txBody>
      </p:sp>
      <p:sp>
        <p:nvSpPr>
          <p:cNvPr id="10" name="Rechteck 9">
            <a:extLst>
              <a:ext uri="{FF2B5EF4-FFF2-40B4-BE49-F238E27FC236}">
                <a16:creationId xmlns:a16="http://schemas.microsoft.com/office/drawing/2014/main" id="{9B0B3083-709D-1FC7-BFBA-C4F2D3257FEE}"/>
              </a:ext>
              <a:ext uri="{C183D7F6-B498-43B3-948B-1728B52AA6E4}">
                <adec:decorative xmlns:adec="http://schemas.microsoft.com/office/drawing/2017/decorative" val="1"/>
              </a:ext>
            </a:extLst>
          </p:cNvPr>
          <p:cNvSpPr/>
          <p:nvPr userDrawn="1"/>
        </p:nvSpPr>
        <p:spPr bwMode="gray">
          <a:xfrm>
            <a:off x="0" y="5706000"/>
            <a:ext cx="9360000" cy="1152000"/>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pic>
        <p:nvPicPr>
          <p:cNvPr id="8" name="Grafik 7">
            <a:extLst>
              <a:ext uri="{FF2B5EF4-FFF2-40B4-BE49-F238E27FC236}">
                <a16:creationId xmlns:a16="http://schemas.microsoft.com/office/drawing/2014/main" id="{6DB32D28-99E6-CEDB-1308-E8AA86413B9C}"/>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gray">
          <a:xfrm>
            <a:off x="478800" y="476672"/>
            <a:ext cx="1645200" cy="496608"/>
          </a:xfrm>
          <a:prstGeom prst="rect">
            <a:avLst/>
          </a:prstGeom>
        </p:spPr>
      </p:pic>
      <p:pic>
        <p:nvPicPr>
          <p:cNvPr id="9" name="Grafik 8">
            <a:extLst>
              <a:ext uri="{FF2B5EF4-FFF2-40B4-BE49-F238E27FC236}">
                <a16:creationId xmlns:a16="http://schemas.microsoft.com/office/drawing/2014/main" id="{B239B802-036F-AAEA-0DFE-B625A130C1D2}"/>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bwMode="gray">
          <a:xfrm>
            <a:off x="10094400" y="6166372"/>
            <a:ext cx="1620000" cy="214956"/>
          </a:xfrm>
          <a:prstGeom prst="rect">
            <a:avLst/>
          </a:prstGeom>
        </p:spPr>
      </p:pic>
      <p:sp>
        <p:nvSpPr>
          <p:cNvPr id="4" name="Fußzeilenplatzhalter 3">
            <a:extLst>
              <a:ext uri="{FF2B5EF4-FFF2-40B4-BE49-F238E27FC236}">
                <a16:creationId xmlns:a16="http://schemas.microsoft.com/office/drawing/2014/main" id="{584603D0-3740-CB40-9C94-D226811D1CE4}"/>
              </a:ext>
            </a:extLst>
          </p:cNvPr>
          <p:cNvSpPr>
            <a:spLocks noGrp="1"/>
          </p:cNvSpPr>
          <p:nvPr>
            <p:ph type="ftr" sz="quarter" idx="19"/>
          </p:nvPr>
        </p:nvSpPr>
        <p:spPr bwMode="gray">
          <a:xfrm>
            <a:off x="479936" y="6165328"/>
            <a:ext cx="5040000" cy="216000"/>
          </a:xfrm>
        </p:spPr>
        <p:txBody>
          <a:bodyPr/>
          <a:lstStyle>
            <a:lvl1pPr algn="l">
              <a:defRPr/>
            </a:lvl1pPr>
          </a:lstStyle>
          <a:p>
            <a:r>
              <a:rPr lang="en-US"/>
              <a:t>ONLY FOR INTERNAL USE</a:t>
            </a:r>
          </a:p>
        </p:txBody>
      </p:sp>
    </p:spTree>
    <p:extLst>
      <p:ext uri="{BB962C8B-B14F-4D97-AF65-F5344CB8AC3E}">
        <p14:creationId xmlns:p14="http://schemas.microsoft.com/office/powerpoint/2010/main" val="9992260"/>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with image portrait (1)">
    <p:spTree>
      <p:nvGrpSpPr>
        <p:cNvPr id="1" name=""/>
        <p:cNvGrpSpPr/>
        <p:nvPr/>
      </p:nvGrpSpPr>
      <p:grpSpPr>
        <a:xfrm>
          <a:off x="0" y="0"/>
          <a:ext cx="0" cy="0"/>
          <a:chOff x="0" y="0"/>
          <a:chExt cx="0" cy="0"/>
        </a:xfrm>
      </p:grpSpPr>
      <p:sp>
        <p:nvSpPr>
          <p:cNvPr id="12" name="Titel 11"/>
          <p:cNvSpPr>
            <a:spLocks noGrp="1"/>
          </p:cNvSpPr>
          <p:nvPr>
            <p:ph type="title" hasCustomPrompt="1"/>
          </p:nvPr>
        </p:nvSpPr>
        <p:spPr bwMode="gray">
          <a:xfrm>
            <a:off x="479425" y="477000"/>
            <a:ext cx="5472114" cy="720000"/>
          </a:xfrm>
        </p:spPr>
        <p:txBody>
          <a:bodyPr/>
          <a:lstStyle>
            <a:lvl1pPr>
              <a:defRPr/>
            </a:lvl1pPr>
          </a:lstStyle>
          <a:p>
            <a:r>
              <a:rPr lang="en-US" err="1"/>
              <a:t>Folientitel</a:t>
            </a:r>
            <a:endParaRPr lang="en-US"/>
          </a:p>
        </p:txBody>
      </p:sp>
      <p:sp>
        <p:nvSpPr>
          <p:cNvPr id="3" name="Inhaltsplatzhalter 2"/>
          <p:cNvSpPr>
            <a:spLocks noGrp="1"/>
          </p:cNvSpPr>
          <p:nvPr>
            <p:ph idx="1" hasCustomPrompt="1"/>
          </p:nvPr>
        </p:nvSpPr>
        <p:spPr bwMode="gray">
          <a:xfrm>
            <a:off x="479424" y="1412876"/>
            <a:ext cx="5472113" cy="43920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8" name="Textplatzhalter 7"/>
          <p:cNvSpPr>
            <a:spLocks noGrp="1"/>
          </p:cNvSpPr>
          <p:nvPr>
            <p:ph type="body" sz="quarter" idx="13" hasCustomPrompt="1"/>
          </p:nvPr>
        </p:nvSpPr>
        <p:spPr bwMode="gray">
          <a:xfrm>
            <a:off x="480000" y="5805280"/>
            <a:ext cx="5472000" cy="144000"/>
          </a:xfrm>
        </p:spPr>
        <p:txBody>
          <a:bodyPr anchor="b"/>
          <a:lstStyle>
            <a:lvl1pPr marL="0" indent="0">
              <a:lnSpc>
                <a:spcPct val="100000"/>
              </a:lnSpc>
              <a:spcBef>
                <a:spcPts val="0"/>
              </a:spcBef>
              <a:spcAft>
                <a:spcPts val="0"/>
              </a:spcAft>
              <a:buFont typeface="Arial" panose="020B0604020202020204" pitchFamily="34" charset="0"/>
              <a:buNone/>
              <a:defRPr sz="800" b="0"/>
            </a:lvl1pPr>
            <a:lvl2pPr marL="0" indent="0">
              <a:lnSpc>
                <a:spcPct val="100000"/>
              </a:lnSpc>
              <a:spcBef>
                <a:spcPts val="0"/>
              </a:spcBef>
              <a:spcAft>
                <a:spcPts val="0"/>
              </a:spcAft>
              <a:buFont typeface="Arial" panose="020B0604020202020204" pitchFamily="34" charset="0"/>
              <a:buNone/>
              <a:defRPr sz="800" b="0"/>
            </a:lvl2pPr>
            <a:lvl3pPr marL="0" indent="0">
              <a:lnSpc>
                <a:spcPct val="100000"/>
              </a:lnSpc>
              <a:spcBef>
                <a:spcPts val="0"/>
              </a:spcBef>
              <a:spcAft>
                <a:spcPts val="0"/>
              </a:spcAft>
              <a:buNone/>
              <a:defRPr sz="800" b="0"/>
            </a:lvl3pPr>
            <a:lvl4pPr marL="0" indent="0">
              <a:lnSpc>
                <a:spcPct val="100000"/>
              </a:lnSpc>
              <a:spcBef>
                <a:spcPts val="0"/>
              </a:spcBef>
              <a:spcAft>
                <a:spcPts val="0"/>
              </a:spcAft>
              <a:buNone/>
              <a:defRPr sz="800" b="0"/>
            </a:lvl4pPr>
            <a:lvl5pPr marL="0" indent="0">
              <a:lnSpc>
                <a:spcPct val="100000"/>
              </a:lnSpc>
              <a:spcBef>
                <a:spcPts val="0"/>
              </a:spcBef>
              <a:spcAft>
                <a:spcPts val="0"/>
              </a:spcAft>
              <a:buNone/>
              <a:defRPr sz="800" b="0"/>
            </a:lvl5pPr>
            <a:lvl6pPr marL="0" indent="0">
              <a:lnSpc>
                <a:spcPct val="100000"/>
              </a:lnSpc>
              <a:spcBef>
                <a:spcPts val="0"/>
              </a:spcBef>
              <a:spcAft>
                <a:spcPts val="0"/>
              </a:spcAft>
              <a:buNone/>
              <a:defRPr sz="800" b="0"/>
            </a:lvl6pPr>
            <a:lvl7pPr marL="0" indent="0">
              <a:lnSpc>
                <a:spcPct val="100000"/>
              </a:lnSpc>
              <a:spcBef>
                <a:spcPts val="0"/>
              </a:spcBef>
              <a:spcAft>
                <a:spcPts val="0"/>
              </a:spcAft>
              <a:buNone/>
              <a:defRPr sz="800" b="0"/>
            </a:lvl7pPr>
            <a:lvl8pPr marL="0" indent="0">
              <a:lnSpc>
                <a:spcPct val="100000"/>
              </a:lnSpc>
              <a:spcBef>
                <a:spcPts val="0"/>
              </a:spcBef>
              <a:spcAft>
                <a:spcPts val="0"/>
              </a:spcAft>
              <a:buNone/>
              <a:defRPr sz="800" b="0"/>
            </a:lvl8pPr>
            <a:lvl9pPr marL="0" indent="0">
              <a:lnSpc>
                <a:spcPct val="100000"/>
              </a:lnSpc>
              <a:spcBef>
                <a:spcPts val="0"/>
              </a:spcBef>
              <a:spcAft>
                <a:spcPts val="0"/>
              </a:spcAft>
              <a:buNone/>
              <a:defRPr sz="800" b="0"/>
            </a:lvl9pPr>
          </a:lstStyle>
          <a:p>
            <a:pPr lvl="0"/>
            <a:r>
              <a:rPr lang="en-US"/>
              <a:t>Footnote/Source</a:t>
            </a:r>
          </a:p>
        </p:txBody>
      </p:sp>
      <p:sp>
        <p:nvSpPr>
          <p:cNvPr id="6" name="Bildplatzhalter 10">
            <a:extLst>
              <a:ext uri="{FF2B5EF4-FFF2-40B4-BE49-F238E27FC236}">
                <a16:creationId xmlns:a16="http://schemas.microsoft.com/office/drawing/2014/main" id="{07DFFAAB-7F67-7CCB-4278-3380D6198626}"/>
              </a:ext>
            </a:extLst>
          </p:cNvPr>
          <p:cNvSpPr>
            <a:spLocks noGrp="1"/>
          </p:cNvSpPr>
          <p:nvPr>
            <p:ph type="pic" sz="quarter" idx="10" hasCustomPrompt="1"/>
          </p:nvPr>
        </p:nvSpPr>
        <p:spPr bwMode="gray">
          <a:xfrm>
            <a:off x="6240462" y="0"/>
            <a:ext cx="5951537" cy="6858000"/>
          </a:xfrm>
          <a:solidFill>
            <a:srgbClr val="E5E3DE"/>
          </a:solidFill>
        </p:spPr>
        <p:txBody>
          <a:bodyPr tIns="720000" anchor="ctr" anchorCtr="0"/>
          <a:lstStyle>
            <a:lvl1pPr marL="0" indent="0" algn="ctr">
              <a:spcBef>
                <a:spcPts val="0"/>
              </a:spcBef>
              <a:spcAft>
                <a:spcPts val="0"/>
              </a:spcAft>
              <a:buFontTx/>
              <a:buNone/>
              <a:tabLst/>
              <a:defRPr sz="1200" b="0">
                <a:solidFill>
                  <a:schemeClr val="tx1"/>
                </a:solidFill>
              </a:defRPr>
            </a:lvl1pPr>
            <a:lvl2pPr marL="0" indent="0" algn="ctr">
              <a:spcBef>
                <a:spcPts val="0"/>
              </a:spcBef>
              <a:spcAft>
                <a:spcPts val="0"/>
              </a:spcAft>
              <a:buFontTx/>
              <a:buNone/>
              <a:tabLst/>
              <a:defRPr sz="1200" b="0"/>
            </a:lvl2pPr>
            <a:lvl3pPr marL="0" indent="0" algn="ctr">
              <a:spcBef>
                <a:spcPts val="0"/>
              </a:spcBef>
              <a:spcAft>
                <a:spcPts val="0"/>
              </a:spcAft>
              <a:buFontTx/>
              <a:buNone/>
              <a:tabLst/>
              <a:defRPr sz="1200" b="0"/>
            </a:lvl3pPr>
            <a:lvl4pPr marL="0" indent="0" algn="ctr">
              <a:spcBef>
                <a:spcPts val="0"/>
              </a:spcBef>
              <a:spcAft>
                <a:spcPts val="0"/>
              </a:spcAft>
              <a:buFontTx/>
              <a:buNone/>
              <a:tabLst/>
              <a:defRPr sz="1200" b="0"/>
            </a:lvl4pPr>
            <a:lvl5pPr marL="0" indent="0" algn="ctr">
              <a:spcBef>
                <a:spcPts val="0"/>
              </a:spcBef>
              <a:spcAft>
                <a:spcPts val="0"/>
              </a:spcAft>
              <a:buFontTx/>
              <a:buNone/>
              <a:tabLst/>
              <a:defRPr sz="1200" b="0"/>
            </a:lvl5pPr>
            <a:lvl6pPr marL="0" indent="0" algn="ctr">
              <a:spcBef>
                <a:spcPts val="0"/>
              </a:spcBef>
              <a:spcAft>
                <a:spcPts val="0"/>
              </a:spcAft>
              <a:buFontTx/>
              <a:buNone/>
              <a:tabLst/>
              <a:defRPr sz="1200" b="0"/>
            </a:lvl6pPr>
            <a:lvl7pPr marL="0" indent="0" algn="ctr">
              <a:spcBef>
                <a:spcPts val="0"/>
              </a:spcBef>
              <a:spcAft>
                <a:spcPts val="0"/>
              </a:spcAft>
              <a:buFontTx/>
              <a:buNone/>
              <a:tabLst/>
              <a:defRPr sz="1200" b="0"/>
            </a:lvl7pPr>
            <a:lvl8pPr marL="0" indent="0" algn="ctr">
              <a:spcBef>
                <a:spcPts val="0"/>
              </a:spcBef>
              <a:spcAft>
                <a:spcPts val="0"/>
              </a:spcAft>
              <a:buFontTx/>
              <a:buNone/>
              <a:tabLst/>
              <a:defRPr sz="1200" b="0"/>
            </a:lvl8pPr>
            <a:lvl9pPr marL="0" indent="0" algn="ctr">
              <a:spcBef>
                <a:spcPts val="0"/>
              </a:spcBef>
              <a:spcAft>
                <a:spcPts val="0"/>
              </a:spcAft>
              <a:buFontTx/>
              <a:buNone/>
              <a:tabLst/>
              <a:defRPr sz="1200" b="0"/>
            </a:lvl9pPr>
          </a:lstStyle>
          <a:p>
            <a:pPr lvl="0"/>
            <a:r>
              <a:rPr lang="en-US"/>
              <a:t>Add picture</a:t>
            </a:r>
          </a:p>
        </p:txBody>
      </p:sp>
      <p:sp>
        <p:nvSpPr>
          <p:cNvPr id="10" name="Foliennummernplatzhalter 9">
            <a:extLst>
              <a:ext uri="{FF2B5EF4-FFF2-40B4-BE49-F238E27FC236}">
                <a16:creationId xmlns:a16="http://schemas.microsoft.com/office/drawing/2014/main" id="{94D61AF6-E14A-F199-9F75-3E049334E961}"/>
              </a:ext>
            </a:extLst>
          </p:cNvPr>
          <p:cNvSpPr>
            <a:spLocks noGrp="1"/>
          </p:cNvSpPr>
          <p:nvPr>
            <p:ph type="sldNum" sz="quarter" idx="15"/>
          </p:nvPr>
        </p:nvSpPr>
        <p:spPr bwMode="gray"/>
        <p:txBody>
          <a:bodyPr/>
          <a:lstStyle>
            <a:lvl1pPr>
              <a:defRPr>
                <a:solidFill>
                  <a:schemeClr val="bg1"/>
                </a:solidFill>
              </a:defRPr>
            </a:lvl1pPr>
          </a:lstStyle>
          <a:p>
            <a:fld id="{8FF9B0DE-3FEB-4AA0-B465-B80EF7C1333D}" type="slidenum">
              <a:rPr lang="en-US" smtClean="0"/>
              <a:pPr/>
              <a:t>‹#›</a:t>
            </a:fld>
            <a:endParaRPr lang="en-US"/>
          </a:p>
        </p:txBody>
      </p:sp>
      <p:sp>
        <p:nvSpPr>
          <p:cNvPr id="11" name="Fußzeilenplatzhalter 10">
            <a:extLst>
              <a:ext uri="{FF2B5EF4-FFF2-40B4-BE49-F238E27FC236}">
                <a16:creationId xmlns:a16="http://schemas.microsoft.com/office/drawing/2014/main" id="{F62110C8-BF5F-EA2C-EB2D-4E0C19640ECA}"/>
              </a:ext>
            </a:extLst>
          </p:cNvPr>
          <p:cNvSpPr>
            <a:spLocks noGrp="1"/>
          </p:cNvSpPr>
          <p:nvPr>
            <p:ph type="ftr" sz="quarter" idx="21"/>
          </p:nvPr>
        </p:nvSpPr>
        <p:spPr bwMode="gray"/>
        <p:txBody>
          <a:bodyPr/>
          <a:lstStyle>
            <a:lvl1pPr>
              <a:defRPr>
                <a:solidFill>
                  <a:schemeClr val="bg1"/>
                </a:solidFill>
              </a:defRPr>
            </a:lvl1pPr>
          </a:lstStyle>
          <a:p>
            <a:r>
              <a:rPr lang="en-US"/>
              <a:t>ONLY FOR INTERNAL USE</a:t>
            </a:r>
          </a:p>
        </p:txBody>
      </p:sp>
      <p:grpSp>
        <p:nvGrpSpPr>
          <p:cNvPr id="16" name="Group 15">
            <a:extLst>
              <a:ext uri="{FF2B5EF4-FFF2-40B4-BE49-F238E27FC236}">
                <a16:creationId xmlns:a16="http://schemas.microsoft.com/office/drawing/2014/main" id="{967AA79C-2B4E-4DB9-F976-62ADDFA37FFB}"/>
              </a:ext>
              <a:ext uri="{C183D7F6-B498-43B3-948B-1728B52AA6E4}">
                <adec:decorative xmlns:adec="http://schemas.microsoft.com/office/drawing/2017/decorative" val="1"/>
              </a:ext>
            </a:extLst>
          </p:cNvPr>
          <p:cNvGrpSpPr/>
          <p:nvPr userDrawn="1"/>
        </p:nvGrpSpPr>
        <p:grpSpPr bwMode="gray">
          <a:xfrm>
            <a:off x="-1896888" y="0"/>
            <a:ext cx="1715078" cy="3744416"/>
            <a:chOff x="-1824880" y="2708920"/>
            <a:chExt cx="1715078" cy="3744416"/>
          </a:xfrm>
        </p:grpSpPr>
        <p:sp>
          <p:nvSpPr>
            <p:cNvPr id="17" name="TextBox 16">
              <a:extLst>
                <a:ext uri="{FF2B5EF4-FFF2-40B4-BE49-F238E27FC236}">
                  <a16:creationId xmlns:a16="http://schemas.microsoft.com/office/drawing/2014/main" id="{5D5BFF86-A68C-0B9C-092C-6C18506FDCE9}"/>
                </a:ext>
              </a:extLst>
            </p:cNvPr>
            <p:cNvSpPr txBox="1"/>
            <p:nvPr userDrawn="1"/>
          </p:nvSpPr>
          <p:spPr bwMode="gray">
            <a:xfrm>
              <a:off x="-1824880" y="2708920"/>
              <a:ext cx="1715078" cy="3744416"/>
            </a:xfrm>
            <a:prstGeom prst="rect">
              <a:avLst/>
            </a:prstGeom>
            <a:solidFill>
              <a:schemeClr val="bg1"/>
            </a:solidFill>
          </p:spPr>
          <p:txBody>
            <a:bodyPr wrap="square" lIns="108000" tIns="108000" rIns="108000" bIns="108000">
              <a:noAutofit/>
            </a:bodyPr>
            <a:lstStyle/>
            <a:p>
              <a:pPr>
                <a:lnSpc>
                  <a:spcPct val="120000"/>
                </a:lnSpc>
                <a:spcAft>
                  <a:spcPts val="600"/>
                </a:spcAft>
              </a:pPr>
              <a:r>
                <a:rPr lang="en-US" sz="1100" b="1">
                  <a:solidFill>
                    <a:schemeClr val="tx1"/>
                  </a:solidFill>
                  <a:effectLst/>
                  <a:latin typeface="+mj-lt"/>
                </a:rPr>
                <a:t>To insert a picture:</a:t>
              </a:r>
            </a:p>
            <a:p>
              <a:pPr marL="144000" indent="-144000">
                <a:lnSpc>
                  <a:spcPct val="120000"/>
                </a:lnSpc>
                <a:spcAft>
                  <a:spcPts val="600"/>
                </a:spcAft>
                <a:buFont typeface="+mj-lt"/>
                <a:buAutoNum type="arabicPeriod"/>
              </a:pPr>
              <a:r>
                <a:rPr lang="en-US" sz="900">
                  <a:solidFill>
                    <a:schemeClr val="tx1"/>
                  </a:solidFill>
                  <a:effectLst/>
                  <a:latin typeface="+mn-lt"/>
                </a:rPr>
                <a:t>Click on the placeholder for pictures</a:t>
              </a:r>
            </a:p>
            <a:p>
              <a:pPr marL="144000" indent="-144000">
                <a:lnSpc>
                  <a:spcPct val="120000"/>
                </a:lnSpc>
                <a:spcAft>
                  <a:spcPts val="600"/>
                </a:spcAft>
                <a:buFont typeface="+mj-lt"/>
                <a:buAutoNum type="arabicPeriod"/>
              </a:pPr>
              <a:r>
                <a:rPr lang="en-US" sz="900">
                  <a:solidFill>
                    <a:schemeClr val="tx1"/>
                  </a:solidFill>
                  <a:effectLst/>
                  <a:latin typeface="+mn-lt"/>
                </a:rPr>
                <a:t>Open the menu “Insert”</a:t>
              </a:r>
            </a:p>
            <a:p>
              <a:pPr marL="144000" indent="-144000">
                <a:lnSpc>
                  <a:spcPct val="120000"/>
                </a:lnSpc>
                <a:spcAft>
                  <a:spcPts val="600"/>
                </a:spcAft>
                <a:buFont typeface="+mj-lt"/>
                <a:buAutoNum type="arabicPeriod"/>
              </a:pPr>
              <a:r>
                <a:rPr lang="en-US" sz="900">
                  <a:solidFill>
                    <a:schemeClr val="tx1"/>
                  </a:solidFill>
                  <a:effectLst/>
                  <a:latin typeface="+mn-lt"/>
                </a:rPr>
                <a:t>Choose “Pictures” and then the corresponding source where the image is located</a:t>
              </a:r>
              <a:endParaRPr lang="en-US" sz="900">
                <a:solidFill>
                  <a:schemeClr val="tx1"/>
                </a:solidFill>
                <a:latin typeface="+mn-lt"/>
              </a:endParaRPr>
            </a:p>
          </p:txBody>
        </p:sp>
        <p:pic>
          <p:nvPicPr>
            <p:cNvPr id="18" name="Picture 17">
              <a:extLst>
                <a:ext uri="{FF2B5EF4-FFF2-40B4-BE49-F238E27FC236}">
                  <a16:creationId xmlns:a16="http://schemas.microsoft.com/office/drawing/2014/main" id="{651567FA-06CC-D5C2-1547-BCEA50F0F885}"/>
                </a:ext>
              </a:extLst>
            </p:cNvPr>
            <p:cNvPicPr>
              <a:picLocks noChangeAspect="1"/>
            </p:cNvPicPr>
            <p:nvPr userDrawn="1"/>
          </p:nvPicPr>
          <p:blipFill rotWithShape="1">
            <a:blip r:embed="rId2"/>
            <a:srcRect l="8843" r="2395" b="2546"/>
            <a:stretch/>
          </p:blipFill>
          <p:spPr bwMode="gray">
            <a:xfrm>
              <a:off x="-1589806" y="4475212"/>
              <a:ext cx="745332" cy="1122804"/>
            </a:xfrm>
            <a:prstGeom prst="roundRect">
              <a:avLst>
                <a:gd name="adj" fmla="val 3514"/>
              </a:avLst>
            </a:prstGeom>
          </p:spPr>
        </p:pic>
        <p:sp>
          <p:nvSpPr>
            <p:cNvPr id="19" name="TextBox 18">
              <a:extLst>
                <a:ext uri="{FF2B5EF4-FFF2-40B4-BE49-F238E27FC236}">
                  <a16:creationId xmlns:a16="http://schemas.microsoft.com/office/drawing/2014/main" id="{6E9293D4-108C-1E0E-3148-65D756A4F4A8}"/>
                </a:ext>
              </a:extLst>
            </p:cNvPr>
            <p:cNvSpPr txBox="1"/>
            <p:nvPr userDrawn="1"/>
          </p:nvSpPr>
          <p:spPr bwMode="gray">
            <a:xfrm>
              <a:off x="-1824880" y="5589240"/>
              <a:ext cx="1715078" cy="864096"/>
            </a:xfrm>
            <a:prstGeom prst="rect">
              <a:avLst/>
            </a:prstGeom>
            <a:noFill/>
          </p:spPr>
          <p:txBody>
            <a:bodyPr wrap="square" lIns="108000" tIns="108000" rIns="108000" bIns="108000">
              <a:noAutofit/>
            </a:bodyPr>
            <a:lstStyle/>
            <a:p>
              <a:pPr marL="144000" indent="-144000">
                <a:spcAft>
                  <a:spcPts val="600"/>
                </a:spcAft>
                <a:buFont typeface="+mj-lt"/>
                <a:buAutoNum type="arabicPeriod" startAt="4"/>
              </a:pPr>
              <a:r>
                <a:rPr lang="en-US" sz="900">
                  <a:solidFill>
                    <a:schemeClr val="tx1"/>
                  </a:solidFill>
                  <a:effectLst/>
                  <a:latin typeface="+mn-lt"/>
                </a:rPr>
                <a:t>Now the image has </a:t>
              </a:r>
              <a:br>
                <a:rPr lang="en-US" sz="900">
                  <a:solidFill>
                    <a:schemeClr val="tx1"/>
                  </a:solidFill>
                  <a:effectLst/>
                  <a:latin typeface="+mn-lt"/>
                </a:rPr>
              </a:br>
              <a:r>
                <a:rPr lang="en-US" sz="900">
                  <a:solidFill>
                    <a:schemeClr val="tx1"/>
                  </a:solidFill>
                  <a:effectLst/>
                  <a:latin typeface="+mn-lt"/>
                </a:rPr>
                <a:t>been loaded into the </a:t>
              </a:r>
              <a:br>
                <a:rPr lang="en-US" sz="900">
                  <a:solidFill>
                    <a:schemeClr val="tx1"/>
                  </a:solidFill>
                  <a:effectLst/>
                  <a:latin typeface="+mn-lt"/>
                </a:rPr>
              </a:br>
              <a:r>
                <a:rPr lang="en-US" sz="900">
                  <a:solidFill>
                    <a:schemeClr val="tx1"/>
                  </a:solidFill>
                  <a:effectLst/>
                  <a:latin typeface="+mn-lt"/>
                </a:rPr>
                <a:t>placeholder.</a:t>
              </a:r>
              <a:endParaRPr lang="en-US" sz="900">
                <a:solidFill>
                  <a:schemeClr val="tx1"/>
                </a:solidFill>
                <a:latin typeface="+mn-lt"/>
              </a:endParaRPr>
            </a:p>
          </p:txBody>
        </p:sp>
      </p:grpSp>
    </p:spTree>
    <p:extLst>
      <p:ext uri="{BB962C8B-B14F-4D97-AF65-F5344CB8AC3E}">
        <p14:creationId xmlns:p14="http://schemas.microsoft.com/office/powerpoint/2010/main" val="3109789797"/>
      </p:ext>
    </p:extLst>
  </p:cSld>
  <p:clrMapOvr>
    <a:masterClrMapping/>
  </p:clrMapOvr>
  <p:extLst>
    <p:ext uri="{DCECCB84-F9BA-43D5-87BE-67443E8EF086}">
      <p15:sldGuideLst xmlns:p15="http://schemas.microsoft.com/office/powerpoint/2012/main">
        <p15:guide id="1" pos="3931" userDrawn="1">
          <p15:clr>
            <a:srgbClr val="FBAE40"/>
          </p15:clr>
        </p15:guide>
        <p15:guide id="2" pos="3749"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with image portrait (2)">
    <p:spTree>
      <p:nvGrpSpPr>
        <p:cNvPr id="1" name=""/>
        <p:cNvGrpSpPr/>
        <p:nvPr/>
      </p:nvGrpSpPr>
      <p:grpSpPr>
        <a:xfrm>
          <a:off x="0" y="0"/>
          <a:ext cx="0" cy="0"/>
          <a:chOff x="0" y="0"/>
          <a:chExt cx="0" cy="0"/>
        </a:xfrm>
      </p:grpSpPr>
      <p:sp>
        <p:nvSpPr>
          <p:cNvPr id="12" name="Titel 11"/>
          <p:cNvSpPr>
            <a:spLocks noGrp="1"/>
          </p:cNvSpPr>
          <p:nvPr>
            <p:ph type="title" hasCustomPrompt="1"/>
          </p:nvPr>
        </p:nvSpPr>
        <p:spPr bwMode="gray">
          <a:xfrm>
            <a:off x="479424" y="477000"/>
            <a:ext cx="7380289" cy="720000"/>
          </a:xfrm>
        </p:spPr>
        <p:txBody>
          <a:bodyPr/>
          <a:lstStyle>
            <a:lvl1pPr>
              <a:defRPr/>
            </a:lvl1pPr>
          </a:lstStyle>
          <a:p>
            <a:r>
              <a:rPr lang="en-US" err="1"/>
              <a:t>Folientitel</a:t>
            </a:r>
            <a:endParaRPr lang="en-US"/>
          </a:p>
        </p:txBody>
      </p:sp>
      <p:sp>
        <p:nvSpPr>
          <p:cNvPr id="3" name="Inhaltsplatzhalter 2"/>
          <p:cNvSpPr>
            <a:spLocks noGrp="1"/>
          </p:cNvSpPr>
          <p:nvPr>
            <p:ph idx="1" hasCustomPrompt="1"/>
          </p:nvPr>
        </p:nvSpPr>
        <p:spPr bwMode="gray">
          <a:xfrm>
            <a:off x="479424" y="1412876"/>
            <a:ext cx="7380289" cy="43920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8" name="Textplatzhalter 7"/>
          <p:cNvSpPr>
            <a:spLocks noGrp="1"/>
          </p:cNvSpPr>
          <p:nvPr>
            <p:ph type="body" sz="quarter" idx="13" hasCustomPrompt="1"/>
          </p:nvPr>
        </p:nvSpPr>
        <p:spPr bwMode="gray">
          <a:xfrm>
            <a:off x="479999" y="5805280"/>
            <a:ext cx="7379713" cy="144000"/>
          </a:xfrm>
        </p:spPr>
        <p:txBody>
          <a:bodyPr anchor="b"/>
          <a:lstStyle>
            <a:lvl1pPr marL="0" indent="0">
              <a:lnSpc>
                <a:spcPct val="100000"/>
              </a:lnSpc>
              <a:spcBef>
                <a:spcPts val="0"/>
              </a:spcBef>
              <a:spcAft>
                <a:spcPts val="0"/>
              </a:spcAft>
              <a:buFont typeface="Arial" panose="020B0604020202020204" pitchFamily="34" charset="0"/>
              <a:buNone/>
              <a:defRPr sz="800" b="0"/>
            </a:lvl1pPr>
            <a:lvl2pPr marL="0" indent="0">
              <a:lnSpc>
                <a:spcPct val="100000"/>
              </a:lnSpc>
              <a:spcBef>
                <a:spcPts val="0"/>
              </a:spcBef>
              <a:spcAft>
                <a:spcPts val="0"/>
              </a:spcAft>
              <a:buFont typeface="Arial" panose="020B0604020202020204" pitchFamily="34" charset="0"/>
              <a:buNone/>
              <a:defRPr sz="800" b="0"/>
            </a:lvl2pPr>
            <a:lvl3pPr marL="0" indent="0">
              <a:lnSpc>
                <a:spcPct val="100000"/>
              </a:lnSpc>
              <a:spcBef>
                <a:spcPts val="0"/>
              </a:spcBef>
              <a:spcAft>
                <a:spcPts val="0"/>
              </a:spcAft>
              <a:buNone/>
              <a:defRPr sz="800" b="0"/>
            </a:lvl3pPr>
            <a:lvl4pPr marL="0" indent="0">
              <a:lnSpc>
                <a:spcPct val="100000"/>
              </a:lnSpc>
              <a:spcBef>
                <a:spcPts val="0"/>
              </a:spcBef>
              <a:spcAft>
                <a:spcPts val="0"/>
              </a:spcAft>
              <a:buNone/>
              <a:defRPr sz="800" b="0"/>
            </a:lvl4pPr>
            <a:lvl5pPr marL="0" indent="0">
              <a:lnSpc>
                <a:spcPct val="100000"/>
              </a:lnSpc>
              <a:spcBef>
                <a:spcPts val="0"/>
              </a:spcBef>
              <a:spcAft>
                <a:spcPts val="0"/>
              </a:spcAft>
              <a:buNone/>
              <a:defRPr sz="800" b="0"/>
            </a:lvl5pPr>
            <a:lvl6pPr marL="0" indent="0">
              <a:lnSpc>
                <a:spcPct val="100000"/>
              </a:lnSpc>
              <a:spcBef>
                <a:spcPts val="0"/>
              </a:spcBef>
              <a:spcAft>
                <a:spcPts val="0"/>
              </a:spcAft>
              <a:buNone/>
              <a:defRPr sz="800" b="0"/>
            </a:lvl6pPr>
            <a:lvl7pPr marL="0" indent="0">
              <a:lnSpc>
                <a:spcPct val="100000"/>
              </a:lnSpc>
              <a:spcBef>
                <a:spcPts val="0"/>
              </a:spcBef>
              <a:spcAft>
                <a:spcPts val="0"/>
              </a:spcAft>
              <a:buNone/>
              <a:defRPr sz="800" b="0"/>
            </a:lvl7pPr>
            <a:lvl8pPr marL="0" indent="0">
              <a:lnSpc>
                <a:spcPct val="100000"/>
              </a:lnSpc>
              <a:spcBef>
                <a:spcPts val="0"/>
              </a:spcBef>
              <a:spcAft>
                <a:spcPts val="0"/>
              </a:spcAft>
              <a:buNone/>
              <a:defRPr sz="800" b="0"/>
            </a:lvl8pPr>
            <a:lvl9pPr marL="0" indent="0">
              <a:lnSpc>
                <a:spcPct val="100000"/>
              </a:lnSpc>
              <a:spcBef>
                <a:spcPts val="0"/>
              </a:spcBef>
              <a:spcAft>
                <a:spcPts val="0"/>
              </a:spcAft>
              <a:buNone/>
              <a:defRPr sz="800" b="0"/>
            </a:lvl9pPr>
          </a:lstStyle>
          <a:p>
            <a:pPr lvl="0"/>
            <a:r>
              <a:rPr lang="en-US"/>
              <a:t>Footnote/Source</a:t>
            </a:r>
          </a:p>
        </p:txBody>
      </p:sp>
      <p:sp>
        <p:nvSpPr>
          <p:cNvPr id="7" name="Bildplatzhalter 10">
            <a:extLst>
              <a:ext uri="{FF2B5EF4-FFF2-40B4-BE49-F238E27FC236}">
                <a16:creationId xmlns:a16="http://schemas.microsoft.com/office/drawing/2014/main" id="{14CF255F-B2EC-2517-FAAE-EBA3F3EB53C3}"/>
              </a:ext>
            </a:extLst>
          </p:cNvPr>
          <p:cNvSpPr>
            <a:spLocks noGrp="1"/>
          </p:cNvSpPr>
          <p:nvPr>
            <p:ph type="pic" sz="quarter" idx="10" hasCustomPrompt="1"/>
          </p:nvPr>
        </p:nvSpPr>
        <p:spPr bwMode="gray">
          <a:xfrm>
            <a:off x="8148638" y="0"/>
            <a:ext cx="4043362" cy="6858000"/>
          </a:xfrm>
          <a:solidFill>
            <a:srgbClr val="E5E3DE"/>
          </a:solidFill>
        </p:spPr>
        <p:txBody>
          <a:bodyPr tIns="720000" anchor="ctr" anchorCtr="0"/>
          <a:lstStyle>
            <a:lvl1pPr marL="0" indent="0" algn="ctr">
              <a:spcBef>
                <a:spcPts val="0"/>
              </a:spcBef>
              <a:spcAft>
                <a:spcPts val="0"/>
              </a:spcAft>
              <a:buFontTx/>
              <a:buNone/>
              <a:tabLst/>
              <a:defRPr sz="1200" b="0">
                <a:solidFill>
                  <a:schemeClr val="tx1"/>
                </a:solidFill>
              </a:defRPr>
            </a:lvl1pPr>
            <a:lvl2pPr marL="0" indent="0" algn="ctr">
              <a:spcBef>
                <a:spcPts val="0"/>
              </a:spcBef>
              <a:spcAft>
                <a:spcPts val="0"/>
              </a:spcAft>
              <a:buFontTx/>
              <a:buNone/>
              <a:tabLst/>
              <a:defRPr sz="1200" b="0"/>
            </a:lvl2pPr>
            <a:lvl3pPr marL="0" indent="0" algn="ctr">
              <a:spcBef>
                <a:spcPts val="0"/>
              </a:spcBef>
              <a:spcAft>
                <a:spcPts val="0"/>
              </a:spcAft>
              <a:buFontTx/>
              <a:buNone/>
              <a:tabLst/>
              <a:defRPr sz="1200" b="0"/>
            </a:lvl3pPr>
            <a:lvl4pPr marL="0" indent="0" algn="ctr">
              <a:spcBef>
                <a:spcPts val="0"/>
              </a:spcBef>
              <a:spcAft>
                <a:spcPts val="0"/>
              </a:spcAft>
              <a:buFontTx/>
              <a:buNone/>
              <a:tabLst/>
              <a:defRPr sz="1200" b="0"/>
            </a:lvl4pPr>
            <a:lvl5pPr marL="0" indent="0" algn="ctr">
              <a:spcBef>
                <a:spcPts val="0"/>
              </a:spcBef>
              <a:spcAft>
                <a:spcPts val="0"/>
              </a:spcAft>
              <a:buFontTx/>
              <a:buNone/>
              <a:tabLst/>
              <a:defRPr sz="1200" b="0"/>
            </a:lvl5pPr>
            <a:lvl6pPr marL="0" indent="0" algn="ctr">
              <a:spcBef>
                <a:spcPts val="0"/>
              </a:spcBef>
              <a:spcAft>
                <a:spcPts val="0"/>
              </a:spcAft>
              <a:buFontTx/>
              <a:buNone/>
              <a:tabLst/>
              <a:defRPr sz="1200" b="0"/>
            </a:lvl6pPr>
            <a:lvl7pPr marL="0" indent="0" algn="ctr">
              <a:spcBef>
                <a:spcPts val="0"/>
              </a:spcBef>
              <a:spcAft>
                <a:spcPts val="0"/>
              </a:spcAft>
              <a:buFontTx/>
              <a:buNone/>
              <a:tabLst/>
              <a:defRPr sz="1200" b="0"/>
            </a:lvl7pPr>
            <a:lvl8pPr marL="0" indent="0" algn="ctr">
              <a:spcBef>
                <a:spcPts val="0"/>
              </a:spcBef>
              <a:spcAft>
                <a:spcPts val="0"/>
              </a:spcAft>
              <a:buFontTx/>
              <a:buNone/>
              <a:tabLst/>
              <a:defRPr sz="1200" b="0"/>
            </a:lvl8pPr>
            <a:lvl9pPr marL="0" indent="0" algn="ctr">
              <a:spcBef>
                <a:spcPts val="0"/>
              </a:spcBef>
              <a:spcAft>
                <a:spcPts val="0"/>
              </a:spcAft>
              <a:buFontTx/>
              <a:buNone/>
              <a:tabLst/>
              <a:defRPr sz="1200" b="0"/>
            </a:lvl9pPr>
          </a:lstStyle>
          <a:p>
            <a:pPr lvl="0"/>
            <a:r>
              <a:rPr lang="en-US"/>
              <a:t>Add picture</a:t>
            </a:r>
          </a:p>
        </p:txBody>
      </p:sp>
      <p:sp>
        <p:nvSpPr>
          <p:cNvPr id="10" name="Foliennummernplatzhalter 9">
            <a:extLst>
              <a:ext uri="{FF2B5EF4-FFF2-40B4-BE49-F238E27FC236}">
                <a16:creationId xmlns:a16="http://schemas.microsoft.com/office/drawing/2014/main" id="{94D61AF6-E14A-F199-9F75-3E049334E961}"/>
              </a:ext>
            </a:extLst>
          </p:cNvPr>
          <p:cNvSpPr>
            <a:spLocks noGrp="1"/>
          </p:cNvSpPr>
          <p:nvPr>
            <p:ph type="sldNum" sz="quarter" idx="15"/>
          </p:nvPr>
        </p:nvSpPr>
        <p:spPr bwMode="gray"/>
        <p:txBody>
          <a:bodyPr/>
          <a:lstStyle>
            <a:lvl1pPr>
              <a:defRPr>
                <a:solidFill>
                  <a:schemeClr val="bg1"/>
                </a:solidFill>
              </a:defRPr>
            </a:lvl1pPr>
          </a:lstStyle>
          <a:p>
            <a:fld id="{8FF9B0DE-3FEB-4AA0-B465-B80EF7C1333D}" type="slidenum">
              <a:rPr lang="en-US" smtClean="0"/>
              <a:pPr/>
              <a:t>‹#›</a:t>
            </a:fld>
            <a:endParaRPr lang="en-US"/>
          </a:p>
        </p:txBody>
      </p:sp>
      <p:sp>
        <p:nvSpPr>
          <p:cNvPr id="2" name="Fußzeilenplatzhalter 1">
            <a:extLst>
              <a:ext uri="{FF2B5EF4-FFF2-40B4-BE49-F238E27FC236}">
                <a16:creationId xmlns:a16="http://schemas.microsoft.com/office/drawing/2014/main" id="{8464A4AD-DF50-326A-C3CC-77A3E90EED6B}"/>
              </a:ext>
            </a:extLst>
          </p:cNvPr>
          <p:cNvSpPr>
            <a:spLocks noGrp="1"/>
          </p:cNvSpPr>
          <p:nvPr>
            <p:ph type="ftr" sz="quarter" idx="16"/>
          </p:nvPr>
        </p:nvSpPr>
        <p:spPr bwMode="gray"/>
        <p:txBody>
          <a:bodyPr/>
          <a:lstStyle>
            <a:lvl1pPr>
              <a:defRPr>
                <a:solidFill>
                  <a:schemeClr val="bg1"/>
                </a:solidFill>
              </a:defRPr>
            </a:lvl1pPr>
          </a:lstStyle>
          <a:p>
            <a:r>
              <a:rPr lang="en-US"/>
              <a:t>ONLY FOR INTERNAL USE</a:t>
            </a:r>
          </a:p>
        </p:txBody>
      </p:sp>
      <p:grpSp>
        <p:nvGrpSpPr>
          <p:cNvPr id="16" name="Group 15">
            <a:extLst>
              <a:ext uri="{FF2B5EF4-FFF2-40B4-BE49-F238E27FC236}">
                <a16:creationId xmlns:a16="http://schemas.microsoft.com/office/drawing/2014/main" id="{826E795A-4AEE-2618-1B23-937B8A4644F0}"/>
              </a:ext>
              <a:ext uri="{C183D7F6-B498-43B3-948B-1728B52AA6E4}">
                <adec:decorative xmlns:adec="http://schemas.microsoft.com/office/drawing/2017/decorative" val="1"/>
              </a:ext>
            </a:extLst>
          </p:cNvPr>
          <p:cNvGrpSpPr/>
          <p:nvPr userDrawn="1"/>
        </p:nvGrpSpPr>
        <p:grpSpPr bwMode="gray">
          <a:xfrm>
            <a:off x="-1896888" y="0"/>
            <a:ext cx="1715078" cy="3744416"/>
            <a:chOff x="-1824880" y="2708920"/>
            <a:chExt cx="1715078" cy="3744416"/>
          </a:xfrm>
        </p:grpSpPr>
        <p:sp>
          <p:nvSpPr>
            <p:cNvPr id="17" name="TextBox 16">
              <a:extLst>
                <a:ext uri="{FF2B5EF4-FFF2-40B4-BE49-F238E27FC236}">
                  <a16:creationId xmlns:a16="http://schemas.microsoft.com/office/drawing/2014/main" id="{8B0F84D0-AE67-3B0E-A7AB-6540F919DB0D}"/>
                </a:ext>
              </a:extLst>
            </p:cNvPr>
            <p:cNvSpPr txBox="1"/>
            <p:nvPr userDrawn="1"/>
          </p:nvSpPr>
          <p:spPr bwMode="gray">
            <a:xfrm>
              <a:off x="-1824880" y="2708920"/>
              <a:ext cx="1715078" cy="3744416"/>
            </a:xfrm>
            <a:prstGeom prst="rect">
              <a:avLst/>
            </a:prstGeom>
            <a:solidFill>
              <a:schemeClr val="bg1"/>
            </a:solidFill>
          </p:spPr>
          <p:txBody>
            <a:bodyPr wrap="square" lIns="108000" tIns="108000" rIns="108000" bIns="108000">
              <a:noAutofit/>
            </a:bodyPr>
            <a:lstStyle/>
            <a:p>
              <a:pPr>
                <a:lnSpc>
                  <a:spcPct val="120000"/>
                </a:lnSpc>
                <a:spcAft>
                  <a:spcPts val="600"/>
                </a:spcAft>
              </a:pPr>
              <a:r>
                <a:rPr lang="en-US" sz="1100" b="1">
                  <a:solidFill>
                    <a:schemeClr val="tx1"/>
                  </a:solidFill>
                  <a:effectLst/>
                  <a:latin typeface="+mj-lt"/>
                </a:rPr>
                <a:t>To insert a picture:</a:t>
              </a:r>
            </a:p>
            <a:p>
              <a:pPr marL="144000" indent="-144000">
                <a:lnSpc>
                  <a:spcPct val="120000"/>
                </a:lnSpc>
                <a:spcAft>
                  <a:spcPts val="600"/>
                </a:spcAft>
                <a:buFont typeface="+mj-lt"/>
                <a:buAutoNum type="arabicPeriod"/>
              </a:pPr>
              <a:r>
                <a:rPr lang="en-US" sz="900">
                  <a:solidFill>
                    <a:schemeClr val="tx1"/>
                  </a:solidFill>
                  <a:effectLst/>
                  <a:latin typeface="+mn-lt"/>
                </a:rPr>
                <a:t>Click on the placeholder for pictures</a:t>
              </a:r>
            </a:p>
            <a:p>
              <a:pPr marL="144000" indent="-144000">
                <a:lnSpc>
                  <a:spcPct val="120000"/>
                </a:lnSpc>
                <a:spcAft>
                  <a:spcPts val="600"/>
                </a:spcAft>
                <a:buFont typeface="+mj-lt"/>
                <a:buAutoNum type="arabicPeriod"/>
              </a:pPr>
              <a:r>
                <a:rPr lang="en-US" sz="900">
                  <a:solidFill>
                    <a:schemeClr val="tx1"/>
                  </a:solidFill>
                  <a:effectLst/>
                  <a:latin typeface="+mn-lt"/>
                </a:rPr>
                <a:t>Open the menu “Insert”</a:t>
              </a:r>
            </a:p>
            <a:p>
              <a:pPr marL="144000" indent="-144000">
                <a:lnSpc>
                  <a:spcPct val="120000"/>
                </a:lnSpc>
                <a:spcAft>
                  <a:spcPts val="600"/>
                </a:spcAft>
                <a:buFont typeface="+mj-lt"/>
                <a:buAutoNum type="arabicPeriod"/>
              </a:pPr>
              <a:r>
                <a:rPr lang="en-US" sz="900">
                  <a:solidFill>
                    <a:schemeClr val="tx1"/>
                  </a:solidFill>
                  <a:effectLst/>
                  <a:latin typeface="+mn-lt"/>
                </a:rPr>
                <a:t>Choose “Pictures” and then the corresponding source where the image is located</a:t>
              </a:r>
              <a:endParaRPr lang="en-US" sz="900">
                <a:solidFill>
                  <a:schemeClr val="tx1"/>
                </a:solidFill>
                <a:latin typeface="+mn-lt"/>
              </a:endParaRPr>
            </a:p>
          </p:txBody>
        </p:sp>
        <p:pic>
          <p:nvPicPr>
            <p:cNvPr id="18" name="Picture 17">
              <a:extLst>
                <a:ext uri="{FF2B5EF4-FFF2-40B4-BE49-F238E27FC236}">
                  <a16:creationId xmlns:a16="http://schemas.microsoft.com/office/drawing/2014/main" id="{8A135E1A-DE75-B2CF-E3B2-F7C52478F81B}"/>
                </a:ext>
              </a:extLst>
            </p:cNvPr>
            <p:cNvPicPr>
              <a:picLocks noChangeAspect="1"/>
            </p:cNvPicPr>
            <p:nvPr userDrawn="1"/>
          </p:nvPicPr>
          <p:blipFill rotWithShape="1">
            <a:blip r:embed="rId2"/>
            <a:srcRect l="8843" r="2395" b="2546"/>
            <a:stretch/>
          </p:blipFill>
          <p:spPr bwMode="gray">
            <a:xfrm>
              <a:off x="-1589806" y="4475212"/>
              <a:ext cx="745332" cy="1122804"/>
            </a:xfrm>
            <a:prstGeom prst="roundRect">
              <a:avLst>
                <a:gd name="adj" fmla="val 3514"/>
              </a:avLst>
            </a:prstGeom>
          </p:spPr>
        </p:pic>
        <p:sp>
          <p:nvSpPr>
            <p:cNvPr id="19" name="TextBox 18">
              <a:extLst>
                <a:ext uri="{FF2B5EF4-FFF2-40B4-BE49-F238E27FC236}">
                  <a16:creationId xmlns:a16="http://schemas.microsoft.com/office/drawing/2014/main" id="{6CE8A64D-42CD-4BF1-BA15-ED10E21F96F2}"/>
                </a:ext>
              </a:extLst>
            </p:cNvPr>
            <p:cNvSpPr txBox="1"/>
            <p:nvPr userDrawn="1"/>
          </p:nvSpPr>
          <p:spPr bwMode="gray">
            <a:xfrm>
              <a:off x="-1824880" y="5589240"/>
              <a:ext cx="1715078" cy="864096"/>
            </a:xfrm>
            <a:prstGeom prst="rect">
              <a:avLst/>
            </a:prstGeom>
            <a:noFill/>
          </p:spPr>
          <p:txBody>
            <a:bodyPr wrap="square" lIns="108000" tIns="108000" rIns="108000" bIns="108000">
              <a:noAutofit/>
            </a:bodyPr>
            <a:lstStyle/>
            <a:p>
              <a:pPr marL="144000" indent="-144000">
                <a:spcAft>
                  <a:spcPts val="600"/>
                </a:spcAft>
                <a:buFont typeface="+mj-lt"/>
                <a:buAutoNum type="arabicPeriod" startAt="4"/>
              </a:pPr>
              <a:r>
                <a:rPr lang="en-US" sz="900">
                  <a:solidFill>
                    <a:schemeClr val="tx1"/>
                  </a:solidFill>
                  <a:effectLst/>
                  <a:latin typeface="+mn-lt"/>
                </a:rPr>
                <a:t>Now the image has </a:t>
              </a:r>
              <a:br>
                <a:rPr lang="en-US" sz="900">
                  <a:solidFill>
                    <a:schemeClr val="tx1"/>
                  </a:solidFill>
                  <a:effectLst/>
                  <a:latin typeface="+mn-lt"/>
                </a:rPr>
              </a:br>
              <a:r>
                <a:rPr lang="en-US" sz="900">
                  <a:solidFill>
                    <a:schemeClr val="tx1"/>
                  </a:solidFill>
                  <a:effectLst/>
                  <a:latin typeface="+mn-lt"/>
                </a:rPr>
                <a:t>been loaded into the </a:t>
              </a:r>
              <a:br>
                <a:rPr lang="en-US" sz="900">
                  <a:solidFill>
                    <a:schemeClr val="tx1"/>
                  </a:solidFill>
                  <a:effectLst/>
                  <a:latin typeface="+mn-lt"/>
                </a:rPr>
              </a:br>
              <a:r>
                <a:rPr lang="en-US" sz="900">
                  <a:solidFill>
                    <a:schemeClr val="tx1"/>
                  </a:solidFill>
                  <a:effectLst/>
                  <a:latin typeface="+mn-lt"/>
                </a:rPr>
                <a:t>placeholder.</a:t>
              </a:r>
              <a:endParaRPr lang="en-US" sz="900">
                <a:solidFill>
                  <a:schemeClr val="tx1"/>
                </a:solidFill>
                <a:latin typeface="+mn-lt"/>
              </a:endParaRPr>
            </a:p>
          </p:txBody>
        </p:sp>
      </p:grpSp>
    </p:spTree>
    <p:extLst>
      <p:ext uri="{BB962C8B-B14F-4D97-AF65-F5344CB8AC3E}">
        <p14:creationId xmlns:p14="http://schemas.microsoft.com/office/powerpoint/2010/main" val="2102921626"/>
      </p:ext>
    </p:extLst>
  </p:cSld>
  <p:clrMapOvr>
    <a:masterClrMapping/>
  </p:clrMapOvr>
  <p:extLst>
    <p:ext uri="{DCECCB84-F9BA-43D5-87BE-67443E8EF086}">
      <p15:sldGuideLst xmlns:p15="http://schemas.microsoft.com/office/powerpoint/2012/main">
        <p15:guide id="1" pos="5133" userDrawn="1">
          <p15:clr>
            <a:srgbClr val="FBAE40"/>
          </p15:clr>
        </p15:guide>
        <p15:guide id="2" pos="4951"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with image portrait (3)">
    <p:spTree>
      <p:nvGrpSpPr>
        <p:cNvPr id="1" name=""/>
        <p:cNvGrpSpPr/>
        <p:nvPr/>
      </p:nvGrpSpPr>
      <p:grpSpPr>
        <a:xfrm>
          <a:off x="0" y="0"/>
          <a:ext cx="0" cy="0"/>
          <a:chOff x="0" y="0"/>
          <a:chExt cx="0" cy="0"/>
        </a:xfrm>
      </p:grpSpPr>
      <p:sp>
        <p:nvSpPr>
          <p:cNvPr id="12" name="Titel 11"/>
          <p:cNvSpPr>
            <a:spLocks noGrp="1"/>
          </p:cNvSpPr>
          <p:nvPr>
            <p:ph type="title" hasCustomPrompt="1"/>
          </p:nvPr>
        </p:nvSpPr>
        <p:spPr bwMode="gray">
          <a:xfrm>
            <a:off x="2316163" y="477000"/>
            <a:ext cx="9396461" cy="720000"/>
          </a:xfrm>
        </p:spPr>
        <p:txBody>
          <a:bodyPr/>
          <a:lstStyle>
            <a:lvl1pPr>
              <a:defRPr/>
            </a:lvl1pPr>
          </a:lstStyle>
          <a:p>
            <a:r>
              <a:rPr lang="en-US" err="1"/>
              <a:t>Folientitel</a:t>
            </a:r>
            <a:endParaRPr lang="en-US"/>
          </a:p>
        </p:txBody>
      </p:sp>
      <p:sp>
        <p:nvSpPr>
          <p:cNvPr id="3" name="Inhaltsplatzhalter 2"/>
          <p:cNvSpPr>
            <a:spLocks noGrp="1"/>
          </p:cNvSpPr>
          <p:nvPr>
            <p:ph idx="1" hasCustomPrompt="1"/>
          </p:nvPr>
        </p:nvSpPr>
        <p:spPr bwMode="gray">
          <a:xfrm>
            <a:off x="2316209" y="1412876"/>
            <a:ext cx="9396414" cy="43920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8" name="Textplatzhalter 7"/>
          <p:cNvSpPr>
            <a:spLocks noGrp="1"/>
          </p:cNvSpPr>
          <p:nvPr>
            <p:ph type="body" sz="quarter" idx="13" hasCustomPrompt="1"/>
          </p:nvPr>
        </p:nvSpPr>
        <p:spPr bwMode="gray">
          <a:xfrm>
            <a:off x="2316783" y="5805280"/>
            <a:ext cx="9396000" cy="144000"/>
          </a:xfrm>
        </p:spPr>
        <p:txBody>
          <a:bodyPr anchor="b"/>
          <a:lstStyle>
            <a:lvl1pPr marL="0" indent="0">
              <a:lnSpc>
                <a:spcPct val="100000"/>
              </a:lnSpc>
              <a:spcBef>
                <a:spcPts val="0"/>
              </a:spcBef>
              <a:spcAft>
                <a:spcPts val="0"/>
              </a:spcAft>
              <a:buFont typeface="Arial" panose="020B0604020202020204" pitchFamily="34" charset="0"/>
              <a:buNone/>
              <a:defRPr sz="800" b="0"/>
            </a:lvl1pPr>
            <a:lvl2pPr marL="0" indent="0">
              <a:lnSpc>
                <a:spcPct val="100000"/>
              </a:lnSpc>
              <a:spcBef>
                <a:spcPts val="0"/>
              </a:spcBef>
              <a:spcAft>
                <a:spcPts val="0"/>
              </a:spcAft>
              <a:buFont typeface="Arial" panose="020B0604020202020204" pitchFamily="34" charset="0"/>
              <a:buNone/>
              <a:defRPr sz="800" b="0"/>
            </a:lvl2pPr>
            <a:lvl3pPr marL="0" indent="0">
              <a:lnSpc>
                <a:spcPct val="100000"/>
              </a:lnSpc>
              <a:spcBef>
                <a:spcPts val="0"/>
              </a:spcBef>
              <a:spcAft>
                <a:spcPts val="0"/>
              </a:spcAft>
              <a:buNone/>
              <a:defRPr sz="800" b="0"/>
            </a:lvl3pPr>
            <a:lvl4pPr marL="0" indent="0">
              <a:lnSpc>
                <a:spcPct val="100000"/>
              </a:lnSpc>
              <a:spcBef>
                <a:spcPts val="0"/>
              </a:spcBef>
              <a:spcAft>
                <a:spcPts val="0"/>
              </a:spcAft>
              <a:buNone/>
              <a:defRPr sz="800" b="0"/>
            </a:lvl4pPr>
            <a:lvl5pPr marL="0" indent="0">
              <a:lnSpc>
                <a:spcPct val="100000"/>
              </a:lnSpc>
              <a:spcBef>
                <a:spcPts val="0"/>
              </a:spcBef>
              <a:spcAft>
                <a:spcPts val="0"/>
              </a:spcAft>
              <a:buNone/>
              <a:defRPr sz="800" b="0"/>
            </a:lvl5pPr>
            <a:lvl6pPr marL="0" indent="0">
              <a:lnSpc>
                <a:spcPct val="100000"/>
              </a:lnSpc>
              <a:spcBef>
                <a:spcPts val="0"/>
              </a:spcBef>
              <a:spcAft>
                <a:spcPts val="0"/>
              </a:spcAft>
              <a:buNone/>
              <a:defRPr sz="800" b="0"/>
            </a:lvl6pPr>
            <a:lvl7pPr marL="0" indent="0">
              <a:lnSpc>
                <a:spcPct val="100000"/>
              </a:lnSpc>
              <a:spcBef>
                <a:spcPts val="0"/>
              </a:spcBef>
              <a:spcAft>
                <a:spcPts val="0"/>
              </a:spcAft>
              <a:buNone/>
              <a:defRPr sz="800" b="0"/>
            </a:lvl7pPr>
            <a:lvl8pPr marL="0" indent="0">
              <a:lnSpc>
                <a:spcPct val="100000"/>
              </a:lnSpc>
              <a:spcBef>
                <a:spcPts val="0"/>
              </a:spcBef>
              <a:spcAft>
                <a:spcPts val="0"/>
              </a:spcAft>
              <a:buNone/>
              <a:defRPr sz="800" b="0"/>
            </a:lvl8pPr>
            <a:lvl9pPr marL="0" indent="0">
              <a:lnSpc>
                <a:spcPct val="100000"/>
              </a:lnSpc>
              <a:spcBef>
                <a:spcPts val="0"/>
              </a:spcBef>
              <a:spcAft>
                <a:spcPts val="0"/>
              </a:spcAft>
              <a:buNone/>
              <a:defRPr sz="800" b="0"/>
            </a:lvl9pPr>
          </a:lstStyle>
          <a:p>
            <a:pPr lvl="0"/>
            <a:r>
              <a:rPr lang="en-US"/>
              <a:t>Footnote/Source</a:t>
            </a:r>
          </a:p>
        </p:txBody>
      </p:sp>
      <p:sp>
        <p:nvSpPr>
          <p:cNvPr id="13" name="Bildplatzhalter 10">
            <a:extLst>
              <a:ext uri="{FF2B5EF4-FFF2-40B4-BE49-F238E27FC236}">
                <a16:creationId xmlns:a16="http://schemas.microsoft.com/office/drawing/2014/main" id="{4EA519C6-3621-AA78-3D48-CE2C8B305E30}"/>
              </a:ext>
            </a:extLst>
          </p:cNvPr>
          <p:cNvSpPr>
            <a:spLocks noGrp="1"/>
          </p:cNvSpPr>
          <p:nvPr>
            <p:ph type="pic" sz="quarter" idx="10" hasCustomPrompt="1"/>
          </p:nvPr>
        </p:nvSpPr>
        <p:spPr bwMode="gray">
          <a:xfrm>
            <a:off x="1" y="0"/>
            <a:ext cx="2027238" cy="6858000"/>
          </a:xfrm>
          <a:solidFill>
            <a:srgbClr val="E5E3DE"/>
          </a:solidFill>
        </p:spPr>
        <p:txBody>
          <a:bodyPr tIns="720000" anchor="ctr" anchorCtr="0"/>
          <a:lstStyle>
            <a:lvl1pPr marL="0" indent="0" algn="ctr">
              <a:spcBef>
                <a:spcPts val="0"/>
              </a:spcBef>
              <a:spcAft>
                <a:spcPts val="0"/>
              </a:spcAft>
              <a:buFontTx/>
              <a:buNone/>
              <a:tabLst/>
              <a:defRPr sz="1200" b="0">
                <a:solidFill>
                  <a:schemeClr val="tx1"/>
                </a:solidFill>
              </a:defRPr>
            </a:lvl1pPr>
            <a:lvl2pPr marL="0" indent="0" algn="ctr">
              <a:spcBef>
                <a:spcPts val="0"/>
              </a:spcBef>
              <a:spcAft>
                <a:spcPts val="0"/>
              </a:spcAft>
              <a:buFontTx/>
              <a:buNone/>
              <a:tabLst/>
              <a:defRPr sz="1200" b="0"/>
            </a:lvl2pPr>
            <a:lvl3pPr marL="0" indent="0" algn="ctr">
              <a:spcBef>
                <a:spcPts val="0"/>
              </a:spcBef>
              <a:spcAft>
                <a:spcPts val="0"/>
              </a:spcAft>
              <a:buFontTx/>
              <a:buNone/>
              <a:tabLst/>
              <a:defRPr sz="1200" b="0"/>
            </a:lvl3pPr>
            <a:lvl4pPr marL="0" indent="0" algn="ctr">
              <a:spcBef>
                <a:spcPts val="0"/>
              </a:spcBef>
              <a:spcAft>
                <a:spcPts val="0"/>
              </a:spcAft>
              <a:buFontTx/>
              <a:buNone/>
              <a:tabLst/>
              <a:defRPr sz="1200" b="0"/>
            </a:lvl4pPr>
            <a:lvl5pPr marL="0" indent="0" algn="ctr">
              <a:spcBef>
                <a:spcPts val="0"/>
              </a:spcBef>
              <a:spcAft>
                <a:spcPts val="0"/>
              </a:spcAft>
              <a:buFontTx/>
              <a:buNone/>
              <a:tabLst/>
              <a:defRPr sz="1200" b="0"/>
            </a:lvl5pPr>
            <a:lvl6pPr marL="0" indent="0" algn="ctr">
              <a:spcBef>
                <a:spcPts val="0"/>
              </a:spcBef>
              <a:spcAft>
                <a:spcPts val="0"/>
              </a:spcAft>
              <a:buFontTx/>
              <a:buNone/>
              <a:tabLst/>
              <a:defRPr sz="1200" b="0"/>
            </a:lvl6pPr>
            <a:lvl7pPr marL="0" indent="0" algn="ctr">
              <a:spcBef>
                <a:spcPts val="0"/>
              </a:spcBef>
              <a:spcAft>
                <a:spcPts val="0"/>
              </a:spcAft>
              <a:buFontTx/>
              <a:buNone/>
              <a:tabLst/>
              <a:defRPr sz="1200" b="0"/>
            </a:lvl7pPr>
            <a:lvl8pPr marL="0" indent="0" algn="ctr">
              <a:spcBef>
                <a:spcPts val="0"/>
              </a:spcBef>
              <a:spcAft>
                <a:spcPts val="0"/>
              </a:spcAft>
              <a:buFontTx/>
              <a:buNone/>
              <a:tabLst/>
              <a:defRPr sz="1200" b="0"/>
            </a:lvl8pPr>
            <a:lvl9pPr marL="0" indent="0" algn="ctr">
              <a:spcBef>
                <a:spcPts val="0"/>
              </a:spcBef>
              <a:spcAft>
                <a:spcPts val="0"/>
              </a:spcAft>
              <a:buFontTx/>
              <a:buNone/>
              <a:tabLst/>
              <a:defRPr sz="1200" b="0"/>
            </a:lvl9pPr>
          </a:lstStyle>
          <a:p>
            <a:pPr lvl="0"/>
            <a:r>
              <a:rPr lang="en-US"/>
              <a:t>Add picture</a:t>
            </a:r>
          </a:p>
        </p:txBody>
      </p:sp>
      <p:sp>
        <p:nvSpPr>
          <p:cNvPr id="14" name="Fußzeilenplatzhalter 13">
            <a:extLst>
              <a:ext uri="{FF2B5EF4-FFF2-40B4-BE49-F238E27FC236}">
                <a16:creationId xmlns:a16="http://schemas.microsoft.com/office/drawing/2014/main" id="{6EEB0A4C-9CB1-5FD3-5A85-95FE106E43BA}"/>
              </a:ext>
            </a:extLst>
          </p:cNvPr>
          <p:cNvSpPr>
            <a:spLocks noGrp="1"/>
          </p:cNvSpPr>
          <p:nvPr>
            <p:ph type="ftr" sz="quarter" idx="29"/>
          </p:nvPr>
        </p:nvSpPr>
        <p:spPr bwMode="gray"/>
        <p:txBody>
          <a:bodyPr/>
          <a:lstStyle/>
          <a:p>
            <a:r>
              <a:rPr lang="en-US"/>
              <a:t>ONLY FOR INTERNAL USE</a:t>
            </a:r>
          </a:p>
        </p:txBody>
      </p:sp>
      <p:sp>
        <p:nvSpPr>
          <p:cNvPr id="15" name="Foliennummernplatzhalter 14">
            <a:extLst>
              <a:ext uri="{FF2B5EF4-FFF2-40B4-BE49-F238E27FC236}">
                <a16:creationId xmlns:a16="http://schemas.microsoft.com/office/drawing/2014/main" id="{15D18496-5D1E-5F00-2ACA-70465B9A16F2}"/>
              </a:ext>
            </a:extLst>
          </p:cNvPr>
          <p:cNvSpPr>
            <a:spLocks noGrp="1"/>
          </p:cNvSpPr>
          <p:nvPr>
            <p:ph type="sldNum" sz="quarter" idx="30"/>
          </p:nvPr>
        </p:nvSpPr>
        <p:spPr bwMode="gray"/>
        <p:txBody>
          <a:bodyPr/>
          <a:lstStyle/>
          <a:p>
            <a:fld id="{DF4E8F9F-5B1F-4F5B-BE49-3245D8C18D9F}" type="slidenum">
              <a:rPr lang="en-US" smtClean="0"/>
              <a:pPr/>
              <a:t>‹#›</a:t>
            </a:fld>
            <a:endParaRPr lang="en-US"/>
          </a:p>
        </p:txBody>
      </p:sp>
      <p:sp>
        <p:nvSpPr>
          <p:cNvPr id="2" name="Text Placeholder 8">
            <a:extLst>
              <a:ext uri="{FF2B5EF4-FFF2-40B4-BE49-F238E27FC236}">
                <a16:creationId xmlns:a16="http://schemas.microsoft.com/office/drawing/2014/main" id="{0581CA52-FD82-1F55-27CD-D1C50118A4C0}"/>
              </a:ext>
            </a:extLst>
          </p:cNvPr>
          <p:cNvSpPr>
            <a:spLocks noGrp="1"/>
          </p:cNvSpPr>
          <p:nvPr>
            <p:ph type="body" sz="quarter" idx="31"/>
          </p:nvPr>
        </p:nvSpPr>
        <p:spPr bwMode="gray">
          <a:xfrm>
            <a:off x="479424" y="6166800"/>
            <a:ext cx="1234800" cy="374400"/>
          </a:xfrm>
          <a:blipFill>
            <a:blip r:embed="rId2">
              <a:extLst>
                <a:ext uri="{96DAC541-7B7A-43D3-8B79-37D633B846F1}">
                  <asvg:svgBlip xmlns:asvg="http://schemas.microsoft.com/office/drawing/2016/SVG/main" r:embed="rId3"/>
                </a:ext>
              </a:extLst>
            </a:blip>
            <a:srcRect/>
            <a:stretch>
              <a:fillRect t="224" b="224"/>
            </a:stretch>
          </a:blipFill>
        </p:spPr>
        <p:txBody>
          <a:bodyPr/>
          <a:lstStyle>
            <a:lvl1pPr marL="0" indent="0">
              <a:lnSpc>
                <a:spcPct val="100000"/>
              </a:lnSpc>
              <a:spcAft>
                <a:spcPts val="0"/>
              </a:spcAft>
              <a:buFontTx/>
              <a:buNone/>
              <a:defRPr sz="200">
                <a:noFill/>
              </a:defRPr>
            </a:lvl1pPr>
            <a:lvl2pPr marL="0" indent="0">
              <a:lnSpc>
                <a:spcPct val="100000"/>
              </a:lnSpc>
              <a:spcAft>
                <a:spcPts val="0"/>
              </a:spcAft>
              <a:buFontTx/>
              <a:buNone/>
              <a:defRPr sz="200">
                <a:noFill/>
              </a:defRPr>
            </a:lvl2pPr>
            <a:lvl3pPr marL="0" indent="0">
              <a:lnSpc>
                <a:spcPct val="100000"/>
              </a:lnSpc>
              <a:spcAft>
                <a:spcPts val="0"/>
              </a:spcAft>
              <a:buFontTx/>
              <a:buNone/>
              <a:defRPr sz="200">
                <a:noFill/>
              </a:defRPr>
            </a:lvl3pPr>
            <a:lvl4pPr marL="0" indent="0">
              <a:lnSpc>
                <a:spcPct val="100000"/>
              </a:lnSpc>
              <a:spcAft>
                <a:spcPts val="0"/>
              </a:spcAft>
              <a:buFontTx/>
              <a:buNone/>
              <a:defRPr sz="200">
                <a:noFill/>
              </a:defRPr>
            </a:lvl4pPr>
            <a:lvl5pPr marL="0" indent="0">
              <a:lnSpc>
                <a:spcPct val="100000"/>
              </a:lnSpc>
              <a:spcAft>
                <a:spcPts val="0"/>
              </a:spcAft>
              <a:buFontTx/>
              <a:buNone/>
              <a:defRPr sz="200">
                <a:noFill/>
              </a:defRPr>
            </a:lvl5pPr>
          </a:lstStyle>
          <a:p>
            <a:pPr lvl="0"/>
            <a:r>
              <a:rPr lang="en-US"/>
              <a:t>Click to edit Master text styles</a:t>
            </a:r>
          </a:p>
        </p:txBody>
      </p:sp>
      <p:grpSp>
        <p:nvGrpSpPr>
          <p:cNvPr id="17" name="Group 16">
            <a:extLst>
              <a:ext uri="{FF2B5EF4-FFF2-40B4-BE49-F238E27FC236}">
                <a16:creationId xmlns:a16="http://schemas.microsoft.com/office/drawing/2014/main" id="{0D5B12A7-5AE8-4E1A-DA33-D80561FB9A6F}"/>
              </a:ext>
              <a:ext uri="{C183D7F6-B498-43B3-948B-1728B52AA6E4}">
                <adec:decorative xmlns:adec="http://schemas.microsoft.com/office/drawing/2017/decorative" val="1"/>
              </a:ext>
            </a:extLst>
          </p:cNvPr>
          <p:cNvGrpSpPr/>
          <p:nvPr userDrawn="1"/>
        </p:nvGrpSpPr>
        <p:grpSpPr bwMode="gray">
          <a:xfrm>
            <a:off x="-1896888" y="0"/>
            <a:ext cx="1715078" cy="3744416"/>
            <a:chOff x="-1824880" y="2708920"/>
            <a:chExt cx="1715078" cy="3744416"/>
          </a:xfrm>
        </p:grpSpPr>
        <p:sp>
          <p:nvSpPr>
            <p:cNvPr id="18" name="TextBox 17">
              <a:extLst>
                <a:ext uri="{FF2B5EF4-FFF2-40B4-BE49-F238E27FC236}">
                  <a16:creationId xmlns:a16="http://schemas.microsoft.com/office/drawing/2014/main" id="{A367C244-F025-3A15-FAA2-8B46D5E9A8A4}"/>
                </a:ext>
              </a:extLst>
            </p:cNvPr>
            <p:cNvSpPr txBox="1"/>
            <p:nvPr userDrawn="1"/>
          </p:nvSpPr>
          <p:spPr bwMode="gray">
            <a:xfrm>
              <a:off x="-1824880" y="2708920"/>
              <a:ext cx="1715078" cy="3744416"/>
            </a:xfrm>
            <a:prstGeom prst="rect">
              <a:avLst/>
            </a:prstGeom>
            <a:solidFill>
              <a:schemeClr val="bg1"/>
            </a:solidFill>
          </p:spPr>
          <p:txBody>
            <a:bodyPr wrap="square" lIns="108000" tIns="108000" rIns="108000" bIns="108000">
              <a:noAutofit/>
            </a:bodyPr>
            <a:lstStyle/>
            <a:p>
              <a:pPr>
                <a:lnSpc>
                  <a:spcPct val="120000"/>
                </a:lnSpc>
                <a:spcAft>
                  <a:spcPts val="600"/>
                </a:spcAft>
              </a:pPr>
              <a:r>
                <a:rPr lang="en-US" sz="1100" b="1">
                  <a:solidFill>
                    <a:schemeClr val="tx1"/>
                  </a:solidFill>
                  <a:effectLst/>
                  <a:latin typeface="+mj-lt"/>
                </a:rPr>
                <a:t>To insert a picture:</a:t>
              </a:r>
            </a:p>
            <a:p>
              <a:pPr marL="144000" indent="-144000">
                <a:lnSpc>
                  <a:spcPct val="120000"/>
                </a:lnSpc>
                <a:spcAft>
                  <a:spcPts val="600"/>
                </a:spcAft>
                <a:buFont typeface="+mj-lt"/>
                <a:buAutoNum type="arabicPeriod"/>
              </a:pPr>
              <a:r>
                <a:rPr lang="en-US" sz="900">
                  <a:solidFill>
                    <a:schemeClr val="tx1"/>
                  </a:solidFill>
                  <a:effectLst/>
                  <a:latin typeface="+mn-lt"/>
                </a:rPr>
                <a:t>Click on the placeholder for pictures</a:t>
              </a:r>
            </a:p>
            <a:p>
              <a:pPr marL="144000" indent="-144000">
                <a:lnSpc>
                  <a:spcPct val="120000"/>
                </a:lnSpc>
                <a:spcAft>
                  <a:spcPts val="600"/>
                </a:spcAft>
                <a:buFont typeface="+mj-lt"/>
                <a:buAutoNum type="arabicPeriod"/>
              </a:pPr>
              <a:r>
                <a:rPr lang="en-US" sz="900">
                  <a:solidFill>
                    <a:schemeClr val="tx1"/>
                  </a:solidFill>
                  <a:effectLst/>
                  <a:latin typeface="+mn-lt"/>
                </a:rPr>
                <a:t>Open the menu “Insert”</a:t>
              </a:r>
            </a:p>
            <a:p>
              <a:pPr marL="144000" indent="-144000">
                <a:lnSpc>
                  <a:spcPct val="120000"/>
                </a:lnSpc>
                <a:spcAft>
                  <a:spcPts val="600"/>
                </a:spcAft>
                <a:buFont typeface="+mj-lt"/>
                <a:buAutoNum type="arabicPeriod"/>
              </a:pPr>
              <a:r>
                <a:rPr lang="en-US" sz="900">
                  <a:solidFill>
                    <a:schemeClr val="tx1"/>
                  </a:solidFill>
                  <a:effectLst/>
                  <a:latin typeface="+mn-lt"/>
                </a:rPr>
                <a:t>Choose “Pictures” and then the corresponding source where the image is located</a:t>
              </a:r>
              <a:endParaRPr lang="en-US" sz="900">
                <a:solidFill>
                  <a:schemeClr val="tx1"/>
                </a:solidFill>
                <a:latin typeface="+mn-lt"/>
              </a:endParaRPr>
            </a:p>
          </p:txBody>
        </p:sp>
        <p:pic>
          <p:nvPicPr>
            <p:cNvPr id="19" name="Picture 18">
              <a:extLst>
                <a:ext uri="{FF2B5EF4-FFF2-40B4-BE49-F238E27FC236}">
                  <a16:creationId xmlns:a16="http://schemas.microsoft.com/office/drawing/2014/main" id="{B5B5593A-6E6C-DA64-6263-6DB67B6B34B4}"/>
                </a:ext>
              </a:extLst>
            </p:cNvPr>
            <p:cNvPicPr>
              <a:picLocks noChangeAspect="1"/>
            </p:cNvPicPr>
            <p:nvPr userDrawn="1"/>
          </p:nvPicPr>
          <p:blipFill rotWithShape="1">
            <a:blip r:embed="rId4"/>
            <a:srcRect l="8843" r="2395" b="2546"/>
            <a:stretch/>
          </p:blipFill>
          <p:spPr bwMode="gray">
            <a:xfrm>
              <a:off x="-1589806" y="4475212"/>
              <a:ext cx="745332" cy="1122804"/>
            </a:xfrm>
            <a:prstGeom prst="roundRect">
              <a:avLst>
                <a:gd name="adj" fmla="val 3514"/>
              </a:avLst>
            </a:prstGeom>
          </p:spPr>
        </p:pic>
        <p:sp>
          <p:nvSpPr>
            <p:cNvPr id="20" name="TextBox 19">
              <a:extLst>
                <a:ext uri="{FF2B5EF4-FFF2-40B4-BE49-F238E27FC236}">
                  <a16:creationId xmlns:a16="http://schemas.microsoft.com/office/drawing/2014/main" id="{EC983BE9-6EB2-3207-54B9-1904F8E3EE1D}"/>
                </a:ext>
              </a:extLst>
            </p:cNvPr>
            <p:cNvSpPr txBox="1"/>
            <p:nvPr userDrawn="1"/>
          </p:nvSpPr>
          <p:spPr bwMode="gray">
            <a:xfrm>
              <a:off x="-1824880" y="5589240"/>
              <a:ext cx="1715078" cy="864096"/>
            </a:xfrm>
            <a:prstGeom prst="rect">
              <a:avLst/>
            </a:prstGeom>
            <a:noFill/>
          </p:spPr>
          <p:txBody>
            <a:bodyPr wrap="square" lIns="108000" tIns="108000" rIns="108000" bIns="108000">
              <a:noAutofit/>
            </a:bodyPr>
            <a:lstStyle/>
            <a:p>
              <a:pPr marL="144000" indent="-144000">
                <a:spcAft>
                  <a:spcPts val="600"/>
                </a:spcAft>
                <a:buFont typeface="+mj-lt"/>
                <a:buAutoNum type="arabicPeriod" startAt="4"/>
              </a:pPr>
              <a:r>
                <a:rPr lang="en-US" sz="900">
                  <a:solidFill>
                    <a:schemeClr val="tx1"/>
                  </a:solidFill>
                  <a:effectLst/>
                  <a:latin typeface="+mn-lt"/>
                </a:rPr>
                <a:t>Now the image has </a:t>
              </a:r>
              <a:br>
                <a:rPr lang="en-US" sz="900">
                  <a:solidFill>
                    <a:schemeClr val="tx1"/>
                  </a:solidFill>
                  <a:effectLst/>
                  <a:latin typeface="+mn-lt"/>
                </a:rPr>
              </a:br>
              <a:r>
                <a:rPr lang="en-US" sz="900">
                  <a:solidFill>
                    <a:schemeClr val="tx1"/>
                  </a:solidFill>
                  <a:effectLst/>
                  <a:latin typeface="+mn-lt"/>
                </a:rPr>
                <a:t>been loaded into the </a:t>
              </a:r>
              <a:br>
                <a:rPr lang="en-US" sz="900">
                  <a:solidFill>
                    <a:schemeClr val="tx1"/>
                  </a:solidFill>
                  <a:effectLst/>
                  <a:latin typeface="+mn-lt"/>
                </a:rPr>
              </a:br>
              <a:r>
                <a:rPr lang="en-US" sz="900">
                  <a:solidFill>
                    <a:schemeClr val="tx1"/>
                  </a:solidFill>
                  <a:effectLst/>
                  <a:latin typeface="+mn-lt"/>
                </a:rPr>
                <a:t>placeholder.</a:t>
              </a:r>
              <a:endParaRPr lang="en-US" sz="900">
                <a:solidFill>
                  <a:schemeClr val="tx1"/>
                </a:solidFill>
                <a:latin typeface="+mn-lt"/>
              </a:endParaRPr>
            </a:p>
          </p:txBody>
        </p:sp>
      </p:grpSp>
    </p:spTree>
    <p:extLst>
      <p:ext uri="{BB962C8B-B14F-4D97-AF65-F5344CB8AC3E}">
        <p14:creationId xmlns:p14="http://schemas.microsoft.com/office/powerpoint/2010/main" val="1221245573"/>
      </p:ext>
    </p:extLst>
  </p:cSld>
  <p:clrMapOvr>
    <a:masterClrMapping/>
  </p:clrMapOvr>
  <p:extLst>
    <p:ext uri="{DCECCB84-F9BA-43D5-87BE-67443E8EF086}">
      <p15:sldGuideLst xmlns:p15="http://schemas.microsoft.com/office/powerpoint/2012/main">
        <p15:guide id="1" pos="1459" userDrawn="1">
          <p15:clr>
            <a:srgbClr val="FBAE40"/>
          </p15:clr>
        </p15:guide>
        <p15:guide id="2" pos="1277"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with image portrait (3)">
    <p:spTree>
      <p:nvGrpSpPr>
        <p:cNvPr id="1" name=""/>
        <p:cNvGrpSpPr/>
        <p:nvPr/>
      </p:nvGrpSpPr>
      <p:grpSpPr>
        <a:xfrm>
          <a:off x="0" y="0"/>
          <a:ext cx="0" cy="0"/>
          <a:chOff x="0" y="0"/>
          <a:chExt cx="0" cy="0"/>
        </a:xfrm>
      </p:grpSpPr>
      <p:sp>
        <p:nvSpPr>
          <p:cNvPr id="12" name="Titel 11"/>
          <p:cNvSpPr>
            <a:spLocks noGrp="1"/>
          </p:cNvSpPr>
          <p:nvPr>
            <p:ph type="title" hasCustomPrompt="1"/>
          </p:nvPr>
        </p:nvSpPr>
        <p:spPr bwMode="gray">
          <a:xfrm>
            <a:off x="2316163" y="477000"/>
            <a:ext cx="9396461" cy="720000"/>
          </a:xfrm>
        </p:spPr>
        <p:txBody>
          <a:bodyPr/>
          <a:lstStyle>
            <a:lvl1pPr>
              <a:defRPr/>
            </a:lvl1pPr>
          </a:lstStyle>
          <a:p>
            <a:r>
              <a:rPr lang="en-US" err="1"/>
              <a:t>Folientitel</a:t>
            </a:r>
            <a:endParaRPr lang="en-US"/>
          </a:p>
        </p:txBody>
      </p:sp>
      <p:sp>
        <p:nvSpPr>
          <p:cNvPr id="3" name="Inhaltsplatzhalter 2"/>
          <p:cNvSpPr>
            <a:spLocks noGrp="1"/>
          </p:cNvSpPr>
          <p:nvPr>
            <p:ph idx="1" hasCustomPrompt="1"/>
          </p:nvPr>
        </p:nvSpPr>
        <p:spPr bwMode="gray">
          <a:xfrm>
            <a:off x="2316209" y="1412876"/>
            <a:ext cx="9396414" cy="43920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8" name="Textplatzhalter 7"/>
          <p:cNvSpPr>
            <a:spLocks noGrp="1"/>
          </p:cNvSpPr>
          <p:nvPr>
            <p:ph type="body" sz="quarter" idx="13" hasCustomPrompt="1"/>
          </p:nvPr>
        </p:nvSpPr>
        <p:spPr bwMode="gray">
          <a:xfrm>
            <a:off x="2316783" y="5805280"/>
            <a:ext cx="9396000" cy="144000"/>
          </a:xfrm>
        </p:spPr>
        <p:txBody>
          <a:bodyPr anchor="b"/>
          <a:lstStyle>
            <a:lvl1pPr marL="0" indent="0">
              <a:lnSpc>
                <a:spcPct val="100000"/>
              </a:lnSpc>
              <a:spcBef>
                <a:spcPts val="0"/>
              </a:spcBef>
              <a:spcAft>
                <a:spcPts val="0"/>
              </a:spcAft>
              <a:buFont typeface="Arial" panose="020B0604020202020204" pitchFamily="34" charset="0"/>
              <a:buNone/>
              <a:defRPr sz="800" b="0"/>
            </a:lvl1pPr>
            <a:lvl2pPr marL="0" indent="0">
              <a:lnSpc>
                <a:spcPct val="100000"/>
              </a:lnSpc>
              <a:spcBef>
                <a:spcPts val="0"/>
              </a:spcBef>
              <a:spcAft>
                <a:spcPts val="0"/>
              </a:spcAft>
              <a:buFont typeface="Arial" panose="020B0604020202020204" pitchFamily="34" charset="0"/>
              <a:buNone/>
              <a:defRPr sz="800" b="0"/>
            </a:lvl2pPr>
            <a:lvl3pPr marL="0" indent="0">
              <a:lnSpc>
                <a:spcPct val="100000"/>
              </a:lnSpc>
              <a:spcBef>
                <a:spcPts val="0"/>
              </a:spcBef>
              <a:spcAft>
                <a:spcPts val="0"/>
              </a:spcAft>
              <a:buNone/>
              <a:defRPr sz="800" b="0"/>
            </a:lvl3pPr>
            <a:lvl4pPr marL="0" indent="0">
              <a:lnSpc>
                <a:spcPct val="100000"/>
              </a:lnSpc>
              <a:spcBef>
                <a:spcPts val="0"/>
              </a:spcBef>
              <a:spcAft>
                <a:spcPts val="0"/>
              </a:spcAft>
              <a:buNone/>
              <a:defRPr sz="800" b="0"/>
            </a:lvl4pPr>
            <a:lvl5pPr marL="0" indent="0">
              <a:lnSpc>
                <a:spcPct val="100000"/>
              </a:lnSpc>
              <a:spcBef>
                <a:spcPts val="0"/>
              </a:spcBef>
              <a:spcAft>
                <a:spcPts val="0"/>
              </a:spcAft>
              <a:buNone/>
              <a:defRPr sz="800" b="0"/>
            </a:lvl5pPr>
            <a:lvl6pPr marL="0" indent="0">
              <a:lnSpc>
                <a:spcPct val="100000"/>
              </a:lnSpc>
              <a:spcBef>
                <a:spcPts val="0"/>
              </a:spcBef>
              <a:spcAft>
                <a:spcPts val="0"/>
              </a:spcAft>
              <a:buNone/>
              <a:defRPr sz="800" b="0"/>
            </a:lvl6pPr>
            <a:lvl7pPr marL="0" indent="0">
              <a:lnSpc>
                <a:spcPct val="100000"/>
              </a:lnSpc>
              <a:spcBef>
                <a:spcPts val="0"/>
              </a:spcBef>
              <a:spcAft>
                <a:spcPts val="0"/>
              </a:spcAft>
              <a:buNone/>
              <a:defRPr sz="800" b="0"/>
            </a:lvl7pPr>
            <a:lvl8pPr marL="0" indent="0">
              <a:lnSpc>
                <a:spcPct val="100000"/>
              </a:lnSpc>
              <a:spcBef>
                <a:spcPts val="0"/>
              </a:spcBef>
              <a:spcAft>
                <a:spcPts val="0"/>
              </a:spcAft>
              <a:buNone/>
              <a:defRPr sz="800" b="0"/>
            </a:lvl8pPr>
            <a:lvl9pPr marL="0" indent="0">
              <a:lnSpc>
                <a:spcPct val="100000"/>
              </a:lnSpc>
              <a:spcBef>
                <a:spcPts val="0"/>
              </a:spcBef>
              <a:spcAft>
                <a:spcPts val="0"/>
              </a:spcAft>
              <a:buNone/>
              <a:defRPr sz="800" b="0"/>
            </a:lvl9pPr>
          </a:lstStyle>
          <a:p>
            <a:pPr lvl="0"/>
            <a:r>
              <a:rPr lang="en-US"/>
              <a:t>Footnote/Source</a:t>
            </a:r>
          </a:p>
        </p:txBody>
      </p:sp>
      <p:sp>
        <p:nvSpPr>
          <p:cNvPr id="13" name="Bildplatzhalter 10">
            <a:extLst>
              <a:ext uri="{FF2B5EF4-FFF2-40B4-BE49-F238E27FC236}">
                <a16:creationId xmlns:a16="http://schemas.microsoft.com/office/drawing/2014/main" id="{4EA519C6-3621-AA78-3D48-CE2C8B305E30}"/>
              </a:ext>
            </a:extLst>
          </p:cNvPr>
          <p:cNvSpPr>
            <a:spLocks noGrp="1"/>
          </p:cNvSpPr>
          <p:nvPr>
            <p:ph type="pic" sz="quarter" idx="10" hasCustomPrompt="1"/>
          </p:nvPr>
        </p:nvSpPr>
        <p:spPr bwMode="gray">
          <a:xfrm>
            <a:off x="1" y="0"/>
            <a:ext cx="2027238" cy="6858000"/>
          </a:xfrm>
          <a:solidFill>
            <a:srgbClr val="E5E3DE"/>
          </a:solidFill>
        </p:spPr>
        <p:txBody>
          <a:bodyPr tIns="720000" anchor="ctr" anchorCtr="0"/>
          <a:lstStyle>
            <a:lvl1pPr marL="0" indent="0" algn="ctr">
              <a:spcBef>
                <a:spcPts val="0"/>
              </a:spcBef>
              <a:spcAft>
                <a:spcPts val="0"/>
              </a:spcAft>
              <a:buFontTx/>
              <a:buNone/>
              <a:tabLst/>
              <a:defRPr sz="1200" b="0">
                <a:solidFill>
                  <a:schemeClr val="tx1"/>
                </a:solidFill>
              </a:defRPr>
            </a:lvl1pPr>
            <a:lvl2pPr marL="0" indent="0" algn="ctr">
              <a:spcBef>
                <a:spcPts val="0"/>
              </a:spcBef>
              <a:spcAft>
                <a:spcPts val="0"/>
              </a:spcAft>
              <a:buFontTx/>
              <a:buNone/>
              <a:tabLst/>
              <a:defRPr sz="1200" b="0"/>
            </a:lvl2pPr>
            <a:lvl3pPr marL="0" indent="0" algn="ctr">
              <a:spcBef>
                <a:spcPts val="0"/>
              </a:spcBef>
              <a:spcAft>
                <a:spcPts val="0"/>
              </a:spcAft>
              <a:buFontTx/>
              <a:buNone/>
              <a:tabLst/>
              <a:defRPr sz="1200" b="0"/>
            </a:lvl3pPr>
            <a:lvl4pPr marL="0" indent="0" algn="ctr">
              <a:spcBef>
                <a:spcPts val="0"/>
              </a:spcBef>
              <a:spcAft>
                <a:spcPts val="0"/>
              </a:spcAft>
              <a:buFontTx/>
              <a:buNone/>
              <a:tabLst/>
              <a:defRPr sz="1200" b="0"/>
            </a:lvl4pPr>
            <a:lvl5pPr marL="0" indent="0" algn="ctr">
              <a:spcBef>
                <a:spcPts val="0"/>
              </a:spcBef>
              <a:spcAft>
                <a:spcPts val="0"/>
              </a:spcAft>
              <a:buFontTx/>
              <a:buNone/>
              <a:tabLst/>
              <a:defRPr sz="1200" b="0"/>
            </a:lvl5pPr>
            <a:lvl6pPr marL="0" indent="0" algn="ctr">
              <a:spcBef>
                <a:spcPts val="0"/>
              </a:spcBef>
              <a:spcAft>
                <a:spcPts val="0"/>
              </a:spcAft>
              <a:buFontTx/>
              <a:buNone/>
              <a:tabLst/>
              <a:defRPr sz="1200" b="0"/>
            </a:lvl6pPr>
            <a:lvl7pPr marL="0" indent="0" algn="ctr">
              <a:spcBef>
                <a:spcPts val="0"/>
              </a:spcBef>
              <a:spcAft>
                <a:spcPts val="0"/>
              </a:spcAft>
              <a:buFontTx/>
              <a:buNone/>
              <a:tabLst/>
              <a:defRPr sz="1200" b="0"/>
            </a:lvl7pPr>
            <a:lvl8pPr marL="0" indent="0" algn="ctr">
              <a:spcBef>
                <a:spcPts val="0"/>
              </a:spcBef>
              <a:spcAft>
                <a:spcPts val="0"/>
              </a:spcAft>
              <a:buFontTx/>
              <a:buNone/>
              <a:tabLst/>
              <a:defRPr sz="1200" b="0"/>
            </a:lvl8pPr>
            <a:lvl9pPr marL="0" indent="0" algn="ctr">
              <a:spcBef>
                <a:spcPts val="0"/>
              </a:spcBef>
              <a:spcAft>
                <a:spcPts val="0"/>
              </a:spcAft>
              <a:buFontTx/>
              <a:buNone/>
              <a:tabLst/>
              <a:defRPr sz="1200" b="0"/>
            </a:lvl9pPr>
          </a:lstStyle>
          <a:p>
            <a:pPr lvl="0"/>
            <a:r>
              <a:rPr lang="en-US"/>
              <a:t>Add picture</a:t>
            </a:r>
          </a:p>
        </p:txBody>
      </p:sp>
      <p:sp>
        <p:nvSpPr>
          <p:cNvPr id="14" name="Fußzeilenplatzhalter 13">
            <a:extLst>
              <a:ext uri="{FF2B5EF4-FFF2-40B4-BE49-F238E27FC236}">
                <a16:creationId xmlns:a16="http://schemas.microsoft.com/office/drawing/2014/main" id="{6EEB0A4C-9CB1-5FD3-5A85-95FE106E43BA}"/>
              </a:ext>
            </a:extLst>
          </p:cNvPr>
          <p:cNvSpPr>
            <a:spLocks noGrp="1"/>
          </p:cNvSpPr>
          <p:nvPr>
            <p:ph type="ftr" sz="quarter" idx="29"/>
          </p:nvPr>
        </p:nvSpPr>
        <p:spPr bwMode="gray"/>
        <p:txBody>
          <a:bodyPr/>
          <a:lstStyle/>
          <a:p>
            <a:r>
              <a:rPr lang="en-US"/>
              <a:t>ONLY FOR INTERNAL USE</a:t>
            </a:r>
          </a:p>
        </p:txBody>
      </p:sp>
      <p:sp>
        <p:nvSpPr>
          <p:cNvPr id="15" name="Foliennummernplatzhalter 14">
            <a:extLst>
              <a:ext uri="{FF2B5EF4-FFF2-40B4-BE49-F238E27FC236}">
                <a16:creationId xmlns:a16="http://schemas.microsoft.com/office/drawing/2014/main" id="{15D18496-5D1E-5F00-2ACA-70465B9A16F2}"/>
              </a:ext>
            </a:extLst>
          </p:cNvPr>
          <p:cNvSpPr>
            <a:spLocks noGrp="1"/>
          </p:cNvSpPr>
          <p:nvPr>
            <p:ph type="sldNum" sz="quarter" idx="30"/>
          </p:nvPr>
        </p:nvSpPr>
        <p:spPr bwMode="gray"/>
        <p:txBody>
          <a:bodyPr/>
          <a:lstStyle/>
          <a:p>
            <a:fld id="{DF4E8F9F-5B1F-4F5B-BE49-3245D8C18D9F}" type="slidenum">
              <a:rPr lang="en-US" smtClean="0"/>
              <a:pPr/>
              <a:t>‹#›</a:t>
            </a:fld>
            <a:endParaRPr lang="en-US"/>
          </a:p>
        </p:txBody>
      </p:sp>
      <p:sp>
        <p:nvSpPr>
          <p:cNvPr id="2" name="Text Placeholder 8">
            <a:extLst>
              <a:ext uri="{FF2B5EF4-FFF2-40B4-BE49-F238E27FC236}">
                <a16:creationId xmlns:a16="http://schemas.microsoft.com/office/drawing/2014/main" id="{0581CA52-FD82-1F55-27CD-D1C50118A4C0}"/>
              </a:ext>
            </a:extLst>
          </p:cNvPr>
          <p:cNvSpPr>
            <a:spLocks noGrp="1"/>
          </p:cNvSpPr>
          <p:nvPr>
            <p:ph type="body" sz="quarter" idx="31"/>
          </p:nvPr>
        </p:nvSpPr>
        <p:spPr bwMode="gray">
          <a:xfrm>
            <a:off x="479424" y="6166800"/>
            <a:ext cx="1234800" cy="374400"/>
          </a:xfrm>
          <a:blipFill>
            <a:blip r:embed="rId2">
              <a:extLst>
                <a:ext uri="{96DAC541-7B7A-43D3-8B79-37D633B846F1}">
                  <asvg:svgBlip xmlns:asvg="http://schemas.microsoft.com/office/drawing/2016/SVG/main" r:embed="rId3"/>
                </a:ext>
              </a:extLst>
            </a:blip>
            <a:srcRect/>
            <a:stretch>
              <a:fillRect t="224" b="224"/>
            </a:stretch>
          </a:blipFill>
        </p:spPr>
        <p:txBody>
          <a:bodyPr/>
          <a:lstStyle>
            <a:lvl1pPr marL="0" indent="0">
              <a:lnSpc>
                <a:spcPct val="100000"/>
              </a:lnSpc>
              <a:spcAft>
                <a:spcPts val="0"/>
              </a:spcAft>
              <a:buFontTx/>
              <a:buNone/>
              <a:defRPr sz="200">
                <a:noFill/>
              </a:defRPr>
            </a:lvl1pPr>
            <a:lvl2pPr marL="0" indent="0">
              <a:lnSpc>
                <a:spcPct val="100000"/>
              </a:lnSpc>
              <a:spcAft>
                <a:spcPts val="0"/>
              </a:spcAft>
              <a:buFontTx/>
              <a:buNone/>
              <a:defRPr sz="200">
                <a:noFill/>
              </a:defRPr>
            </a:lvl2pPr>
            <a:lvl3pPr marL="0" indent="0">
              <a:lnSpc>
                <a:spcPct val="100000"/>
              </a:lnSpc>
              <a:spcAft>
                <a:spcPts val="0"/>
              </a:spcAft>
              <a:buFontTx/>
              <a:buNone/>
              <a:defRPr sz="200">
                <a:noFill/>
              </a:defRPr>
            </a:lvl3pPr>
            <a:lvl4pPr marL="0" indent="0">
              <a:lnSpc>
                <a:spcPct val="100000"/>
              </a:lnSpc>
              <a:spcAft>
                <a:spcPts val="0"/>
              </a:spcAft>
              <a:buFontTx/>
              <a:buNone/>
              <a:defRPr sz="200">
                <a:noFill/>
              </a:defRPr>
            </a:lvl4pPr>
            <a:lvl5pPr marL="0" indent="0">
              <a:lnSpc>
                <a:spcPct val="100000"/>
              </a:lnSpc>
              <a:spcAft>
                <a:spcPts val="0"/>
              </a:spcAft>
              <a:buFontTx/>
              <a:buNone/>
              <a:defRPr sz="200">
                <a:noFill/>
              </a:defRPr>
            </a:lvl5pPr>
          </a:lstStyle>
          <a:p>
            <a:pPr lvl="0"/>
            <a:r>
              <a:rPr lang="de-DE"/>
              <a:t>Mastertextformat bearbeiten</a:t>
            </a:r>
          </a:p>
        </p:txBody>
      </p:sp>
      <p:grpSp>
        <p:nvGrpSpPr>
          <p:cNvPr id="17" name="Group 16">
            <a:extLst>
              <a:ext uri="{FF2B5EF4-FFF2-40B4-BE49-F238E27FC236}">
                <a16:creationId xmlns:a16="http://schemas.microsoft.com/office/drawing/2014/main" id="{0D5B12A7-5AE8-4E1A-DA33-D80561FB9A6F}"/>
              </a:ext>
              <a:ext uri="{C183D7F6-B498-43B3-948B-1728B52AA6E4}">
                <adec:decorative xmlns:adec="http://schemas.microsoft.com/office/drawing/2017/decorative" val="1"/>
              </a:ext>
            </a:extLst>
          </p:cNvPr>
          <p:cNvGrpSpPr/>
          <p:nvPr userDrawn="1"/>
        </p:nvGrpSpPr>
        <p:grpSpPr bwMode="gray">
          <a:xfrm>
            <a:off x="-1896888" y="0"/>
            <a:ext cx="1715078" cy="3744416"/>
            <a:chOff x="-1824880" y="2708920"/>
            <a:chExt cx="1715078" cy="3744416"/>
          </a:xfrm>
        </p:grpSpPr>
        <p:sp>
          <p:nvSpPr>
            <p:cNvPr id="18" name="TextBox 17">
              <a:extLst>
                <a:ext uri="{FF2B5EF4-FFF2-40B4-BE49-F238E27FC236}">
                  <a16:creationId xmlns:a16="http://schemas.microsoft.com/office/drawing/2014/main" id="{A367C244-F025-3A15-FAA2-8B46D5E9A8A4}"/>
                </a:ext>
              </a:extLst>
            </p:cNvPr>
            <p:cNvSpPr txBox="1"/>
            <p:nvPr userDrawn="1"/>
          </p:nvSpPr>
          <p:spPr bwMode="gray">
            <a:xfrm>
              <a:off x="-1824880" y="2708920"/>
              <a:ext cx="1715078" cy="3744416"/>
            </a:xfrm>
            <a:prstGeom prst="rect">
              <a:avLst/>
            </a:prstGeom>
            <a:solidFill>
              <a:schemeClr val="bg1"/>
            </a:solidFill>
          </p:spPr>
          <p:txBody>
            <a:bodyPr wrap="square" lIns="108000" tIns="108000" rIns="108000" bIns="108000">
              <a:noAutofit/>
            </a:bodyPr>
            <a:lstStyle/>
            <a:p>
              <a:pPr>
                <a:lnSpc>
                  <a:spcPct val="120000"/>
                </a:lnSpc>
                <a:spcAft>
                  <a:spcPts val="600"/>
                </a:spcAft>
              </a:pPr>
              <a:r>
                <a:rPr lang="en-US" sz="1100" b="1">
                  <a:solidFill>
                    <a:schemeClr val="tx1"/>
                  </a:solidFill>
                  <a:effectLst/>
                  <a:latin typeface="+mj-lt"/>
                </a:rPr>
                <a:t>To insert a picture:</a:t>
              </a:r>
            </a:p>
            <a:p>
              <a:pPr marL="144000" indent="-144000">
                <a:lnSpc>
                  <a:spcPct val="120000"/>
                </a:lnSpc>
                <a:spcAft>
                  <a:spcPts val="600"/>
                </a:spcAft>
                <a:buFont typeface="+mj-lt"/>
                <a:buAutoNum type="arabicPeriod"/>
              </a:pPr>
              <a:r>
                <a:rPr lang="en-US" sz="900">
                  <a:solidFill>
                    <a:schemeClr val="tx1"/>
                  </a:solidFill>
                  <a:effectLst/>
                  <a:latin typeface="+mn-lt"/>
                </a:rPr>
                <a:t>Click on the placeholder for pictures</a:t>
              </a:r>
            </a:p>
            <a:p>
              <a:pPr marL="144000" indent="-144000">
                <a:lnSpc>
                  <a:spcPct val="120000"/>
                </a:lnSpc>
                <a:spcAft>
                  <a:spcPts val="600"/>
                </a:spcAft>
                <a:buFont typeface="+mj-lt"/>
                <a:buAutoNum type="arabicPeriod"/>
              </a:pPr>
              <a:r>
                <a:rPr lang="en-US" sz="900">
                  <a:solidFill>
                    <a:schemeClr val="tx1"/>
                  </a:solidFill>
                  <a:effectLst/>
                  <a:latin typeface="+mn-lt"/>
                </a:rPr>
                <a:t>Open the menu “Insert”</a:t>
              </a:r>
            </a:p>
            <a:p>
              <a:pPr marL="144000" indent="-144000">
                <a:lnSpc>
                  <a:spcPct val="120000"/>
                </a:lnSpc>
                <a:spcAft>
                  <a:spcPts val="600"/>
                </a:spcAft>
                <a:buFont typeface="+mj-lt"/>
                <a:buAutoNum type="arabicPeriod"/>
              </a:pPr>
              <a:r>
                <a:rPr lang="en-US" sz="900">
                  <a:solidFill>
                    <a:schemeClr val="tx1"/>
                  </a:solidFill>
                  <a:effectLst/>
                  <a:latin typeface="+mn-lt"/>
                </a:rPr>
                <a:t>Choose “Pictures” and then the corresponding source where the image is located</a:t>
              </a:r>
              <a:endParaRPr lang="en-US" sz="900">
                <a:solidFill>
                  <a:schemeClr val="tx1"/>
                </a:solidFill>
                <a:latin typeface="+mn-lt"/>
              </a:endParaRPr>
            </a:p>
          </p:txBody>
        </p:sp>
        <p:pic>
          <p:nvPicPr>
            <p:cNvPr id="19" name="Picture 18">
              <a:extLst>
                <a:ext uri="{FF2B5EF4-FFF2-40B4-BE49-F238E27FC236}">
                  <a16:creationId xmlns:a16="http://schemas.microsoft.com/office/drawing/2014/main" id="{B5B5593A-6E6C-DA64-6263-6DB67B6B34B4}"/>
                </a:ext>
              </a:extLst>
            </p:cNvPr>
            <p:cNvPicPr>
              <a:picLocks noChangeAspect="1"/>
            </p:cNvPicPr>
            <p:nvPr userDrawn="1"/>
          </p:nvPicPr>
          <p:blipFill rotWithShape="1">
            <a:blip r:embed="rId4"/>
            <a:srcRect l="8843" r="2395" b="2546"/>
            <a:stretch/>
          </p:blipFill>
          <p:spPr bwMode="gray">
            <a:xfrm>
              <a:off x="-1589806" y="4475212"/>
              <a:ext cx="745332" cy="1122804"/>
            </a:xfrm>
            <a:prstGeom prst="roundRect">
              <a:avLst>
                <a:gd name="adj" fmla="val 3514"/>
              </a:avLst>
            </a:prstGeom>
          </p:spPr>
        </p:pic>
        <p:sp>
          <p:nvSpPr>
            <p:cNvPr id="20" name="TextBox 19">
              <a:extLst>
                <a:ext uri="{FF2B5EF4-FFF2-40B4-BE49-F238E27FC236}">
                  <a16:creationId xmlns:a16="http://schemas.microsoft.com/office/drawing/2014/main" id="{EC983BE9-6EB2-3207-54B9-1904F8E3EE1D}"/>
                </a:ext>
              </a:extLst>
            </p:cNvPr>
            <p:cNvSpPr txBox="1"/>
            <p:nvPr userDrawn="1"/>
          </p:nvSpPr>
          <p:spPr bwMode="gray">
            <a:xfrm>
              <a:off x="-1824880" y="5589240"/>
              <a:ext cx="1715078" cy="864096"/>
            </a:xfrm>
            <a:prstGeom prst="rect">
              <a:avLst/>
            </a:prstGeom>
            <a:noFill/>
          </p:spPr>
          <p:txBody>
            <a:bodyPr wrap="square" lIns="108000" tIns="108000" rIns="108000" bIns="108000">
              <a:noAutofit/>
            </a:bodyPr>
            <a:lstStyle/>
            <a:p>
              <a:pPr marL="144000" indent="-144000">
                <a:spcAft>
                  <a:spcPts val="600"/>
                </a:spcAft>
                <a:buFont typeface="+mj-lt"/>
                <a:buAutoNum type="arabicPeriod" startAt="4"/>
              </a:pPr>
              <a:r>
                <a:rPr lang="en-US" sz="900">
                  <a:solidFill>
                    <a:schemeClr val="tx1"/>
                  </a:solidFill>
                  <a:effectLst/>
                  <a:latin typeface="+mn-lt"/>
                </a:rPr>
                <a:t>Now the image has </a:t>
              </a:r>
              <a:br>
                <a:rPr lang="en-US" sz="900">
                  <a:solidFill>
                    <a:schemeClr val="tx1"/>
                  </a:solidFill>
                  <a:effectLst/>
                  <a:latin typeface="+mn-lt"/>
                </a:rPr>
              </a:br>
              <a:r>
                <a:rPr lang="en-US" sz="900">
                  <a:solidFill>
                    <a:schemeClr val="tx1"/>
                  </a:solidFill>
                  <a:effectLst/>
                  <a:latin typeface="+mn-lt"/>
                </a:rPr>
                <a:t>been loaded into the </a:t>
              </a:r>
              <a:br>
                <a:rPr lang="en-US" sz="900">
                  <a:solidFill>
                    <a:schemeClr val="tx1"/>
                  </a:solidFill>
                  <a:effectLst/>
                  <a:latin typeface="+mn-lt"/>
                </a:rPr>
              </a:br>
              <a:r>
                <a:rPr lang="en-US" sz="900">
                  <a:solidFill>
                    <a:schemeClr val="tx1"/>
                  </a:solidFill>
                  <a:effectLst/>
                  <a:latin typeface="+mn-lt"/>
                </a:rPr>
                <a:t>placeholder.</a:t>
              </a:r>
              <a:endParaRPr lang="en-US" sz="900">
                <a:solidFill>
                  <a:schemeClr val="tx1"/>
                </a:solidFill>
                <a:latin typeface="+mn-lt"/>
              </a:endParaRPr>
            </a:p>
          </p:txBody>
        </p:sp>
      </p:grpSp>
    </p:spTree>
    <p:extLst>
      <p:ext uri="{BB962C8B-B14F-4D97-AF65-F5344CB8AC3E}">
        <p14:creationId xmlns:p14="http://schemas.microsoft.com/office/powerpoint/2010/main" val="1221245573"/>
      </p:ext>
    </p:extLst>
  </p:cSld>
  <p:clrMapOvr>
    <a:masterClrMapping/>
  </p:clrMapOvr>
  <p:extLst>
    <p:ext uri="{DCECCB84-F9BA-43D5-87BE-67443E8EF086}">
      <p15:sldGuideLst xmlns:p15="http://schemas.microsoft.com/office/powerpoint/2012/main">
        <p15:guide id="1" pos="1459" userDrawn="1">
          <p15:clr>
            <a:srgbClr val="FBAE40"/>
          </p15:clr>
        </p15:guide>
        <p15:guide id="2" pos="1277"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dark with image portrait (1)">
    <p:bg>
      <p:bgPr>
        <a:solidFill>
          <a:schemeClr val="bg2"/>
        </a:solidFill>
        <a:effectLst/>
      </p:bgPr>
    </p:bg>
    <p:spTree>
      <p:nvGrpSpPr>
        <p:cNvPr id="1" name=""/>
        <p:cNvGrpSpPr/>
        <p:nvPr/>
      </p:nvGrpSpPr>
      <p:grpSpPr>
        <a:xfrm>
          <a:off x="0" y="0"/>
          <a:ext cx="0" cy="0"/>
          <a:chOff x="0" y="0"/>
          <a:chExt cx="0" cy="0"/>
        </a:xfrm>
      </p:grpSpPr>
      <p:sp>
        <p:nvSpPr>
          <p:cNvPr id="12" name="Titel 11"/>
          <p:cNvSpPr>
            <a:spLocks noGrp="1"/>
          </p:cNvSpPr>
          <p:nvPr>
            <p:ph type="title" hasCustomPrompt="1"/>
          </p:nvPr>
        </p:nvSpPr>
        <p:spPr bwMode="gray">
          <a:xfrm>
            <a:off x="479425" y="477000"/>
            <a:ext cx="5472114" cy="720000"/>
          </a:xfrm>
        </p:spPr>
        <p:txBody>
          <a:bodyPr/>
          <a:lstStyle>
            <a:lvl1pPr>
              <a:defRPr>
                <a:solidFill>
                  <a:schemeClr val="tx2"/>
                </a:solidFill>
              </a:defRPr>
            </a:lvl1pPr>
          </a:lstStyle>
          <a:p>
            <a:r>
              <a:rPr lang="en-US" err="1"/>
              <a:t>Folientitel</a:t>
            </a:r>
            <a:endParaRPr lang="en-US"/>
          </a:p>
        </p:txBody>
      </p:sp>
      <p:sp>
        <p:nvSpPr>
          <p:cNvPr id="3" name="Inhaltsplatzhalter 2"/>
          <p:cNvSpPr>
            <a:spLocks noGrp="1"/>
          </p:cNvSpPr>
          <p:nvPr>
            <p:ph idx="1" hasCustomPrompt="1"/>
          </p:nvPr>
        </p:nvSpPr>
        <p:spPr bwMode="gray">
          <a:xfrm>
            <a:off x="479424" y="1412876"/>
            <a:ext cx="5472113" cy="4392000"/>
          </a:xfrm>
        </p:spPr>
        <p:txBody>
          <a:bodyPr/>
          <a:lstStyle>
            <a:lvl1pPr>
              <a:buClr>
                <a:schemeClr val="tx2"/>
              </a:buClr>
              <a:defRPr>
                <a:solidFill>
                  <a:schemeClr val="bg1"/>
                </a:solidFill>
              </a:defRPr>
            </a:lvl1pPr>
            <a:lvl2pPr>
              <a:buClr>
                <a:schemeClr val="tx2"/>
              </a:buClr>
              <a:defRPr>
                <a:solidFill>
                  <a:schemeClr val="bg1"/>
                </a:solidFill>
              </a:defRPr>
            </a:lvl2pPr>
            <a:lvl3pPr>
              <a:buClr>
                <a:schemeClr val="tx2"/>
              </a:buClr>
              <a:defRPr>
                <a:solidFill>
                  <a:schemeClr val="bg1"/>
                </a:solidFill>
              </a:defRPr>
            </a:lvl3pPr>
            <a:lvl4pPr>
              <a:buClr>
                <a:schemeClr val="tx2"/>
              </a:buClr>
              <a:defRPr>
                <a:solidFill>
                  <a:schemeClr val="bg1"/>
                </a:solidFill>
              </a:defRPr>
            </a:lvl4pPr>
            <a:lvl5pPr>
              <a:buClr>
                <a:schemeClr val="tx2"/>
              </a:buClr>
              <a:defRPr>
                <a:solidFill>
                  <a:schemeClr val="bg1"/>
                </a:solidFill>
              </a:defRPr>
            </a:lvl5pPr>
            <a:lvl6pPr>
              <a:buClr>
                <a:schemeClr val="tx2"/>
              </a:buClr>
              <a:defRPr>
                <a:solidFill>
                  <a:schemeClr val="bg1"/>
                </a:solidFill>
              </a:defRPr>
            </a:lvl6pPr>
            <a:lvl7pPr>
              <a:buClr>
                <a:schemeClr val="tx2"/>
              </a:buClr>
              <a:defRPr>
                <a:solidFill>
                  <a:schemeClr val="bg1"/>
                </a:solidFill>
              </a:defRPr>
            </a:lvl7pPr>
            <a:lvl8pPr>
              <a:buClr>
                <a:schemeClr val="tx2"/>
              </a:buClr>
              <a:defRPr>
                <a:solidFill>
                  <a:schemeClr val="bg1"/>
                </a:solidFill>
              </a:defRPr>
            </a:lvl8pPr>
            <a:lvl9pPr>
              <a:buClr>
                <a:schemeClr val="tx2"/>
              </a:buClr>
              <a:defRPr>
                <a:solidFill>
                  <a:schemeClr val="bg1"/>
                </a:solidFill>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8" name="Textplatzhalter 7"/>
          <p:cNvSpPr>
            <a:spLocks noGrp="1"/>
          </p:cNvSpPr>
          <p:nvPr>
            <p:ph type="body" sz="quarter" idx="13" hasCustomPrompt="1"/>
          </p:nvPr>
        </p:nvSpPr>
        <p:spPr bwMode="gray">
          <a:xfrm>
            <a:off x="480000" y="5805280"/>
            <a:ext cx="5472000" cy="144000"/>
          </a:xfrm>
        </p:spPr>
        <p:txBody>
          <a:bodyPr anchor="b"/>
          <a:lstStyle>
            <a:lvl1pPr marL="0" indent="0">
              <a:lnSpc>
                <a:spcPct val="100000"/>
              </a:lnSpc>
              <a:spcBef>
                <a:spcPts val="0"/>
              </a:spcBef>
              <a:spcAft>
                <a:spcPts val="0"/>
              </a:spcAft>
              <a:buFont typeface="Arial" panose="020B0604020202020204" pitchFamily="34" charset="0"/>
              <a:buNone/>
              <a:defRPr sz="800" b="0">
                <a:solidFill>
                  <a:schemeClr val="bg1"/>
                </a:solidFill>
              </a:defRPr>
            </a:lvl1pPr>
            <a:lvl2pPr marL="0" indent="0">
              <a:lnSpc>
                <a:spcPct val="100000"/>
              </a:lnSpc>
              <a:spcBef>
                <a:spcPts val="0"/>
              </a:spcBef>
              <a:spcAft>
                <a:spcPts val="0"/>
              </a:spcAft>
              <a:buFont typeface="Arial" panose="020B0604020202020204" pitchFamily="34" charset="0"/>
              <a:buNone/>
              <a:defRPr sz="800" b="0">
                <a:solidFill>
                  <a:schemeClr val="bg1"/>
                </a:solidFill>
              </a:defRPr>
            </a:lvl2pPr>
            <a:lvl3pPr marL="0" indent="0">
              <a:lnSpc>
                <a:spcPct val="100000"/>
              </a:lnSpc>
              <a:spcBef>
                <a:spcPts val="0"/>
              </a:spcBef>
              <a:spcAft>
                <a:spcPts val="0"/>
              </a:spcAft>
              <a:buNone/>
              <a:defRPr sz="800" b="0">
                <a:solidFill>
                  <a:schemeClr val="bg1"/>
                </a:solidFill>
              </a:defRPr>
            </a:lvl3pPr>
            <a:lvl4pPr marL="0" indent="0">
              <a:lnSpc>
                <a:spcPct val="100000"/>
              </a:lnSpc>
              <a:spcBef>
                <a:spcPts val="0"/>
              </a:spcBef>
              <a:spcAft>
                <a:spcPts val="0"/>
              </a:spcAft>
              <a:buNone/>
              <a:defRPr sz="800" b="0">
                <a:solidFill>
                  <a:schemeClr val="bg1"/>
                </a:solidFill>
              </a:defRPr>
            </a:lvl4pPr>
            <a:lvl5pPr marL="0" indent="0">
              <a:lnSpc>
                <a:spcPct val="100000"/>
              </a:lnSpc>
              <a:spcBef>
                <a:spcPts val="0"/>
              </a:spcBef>
              <a:spcAft>
                <a:spcPts val="0"/>
              </a:spcAft>
              <a:buNone/>
              <a:defRPr sz="800" b="0">
                <a:solidFill>
                  <a:schemeClr val="bg1"/>
                </a:solidFill>
              </a:defRPr>
            </a:lvl5pPr>
            <a:lvl6pPr marL="0" indent="0">
              <a:lnSpc>
                <a:spcPct val="100000"/>
              </a:lnSpc>
              <a:spcBef>
                <a:spcPts val="0"/>
              </a:spcBef>
              <a:spcAft>
                <a:spcPts val="0"/>
              </a:spcAft>
              <a:buNone/>
              <a:defRPr sz="800" b="0">
                <a:solidFill>
                  <a:schemeClr val="bg1"/>
                </a:solidFill>
              </a:defRPr>
            </a:lvl6pPr>
            <a:lvl7pPr marL="0" indent="0">
              <a:lnSpc>
                <a:spcPct val="100000"/>
              </a:lnSpc>
              <a:spcBef>
                <a:spcPts val="0"/>
              </a:spcBef>
              <a:spcAft>
                <a:spcPts val="0"/>
              </a:spcAft>
              <a:buNone/>
              <a:defRPr sz="800" b="0">
                <a:solidFill>
                  <a:schemeClr val="bg1"/>
                </a:solidFill>
              </a:defRPr>
            </a:lvl7pPr>
            <a:lvl8pPr marL="0" indent="0">
              <a:lnSpc>
                <a:spcPct val="100000"/>
              </a:lnSpc>
              <a:spcBef>
                <a:spcPts val="0"/>
              </a:spcBef>
              <a:spcAft>
                <a:spcPts val="0"/>
              </a:spcAft>
              <a:buNone/>
              <a:defRPr sz="800" b="0">
                <a:solidFill>
                  <a:schemeClr val="bg1"/>
                </a:solidFill>
              </a:defRPr>
            </a:lvl8pPr>
            <a:lvl9pPr marL="0" indent="0">
              <a:lnSpc>
                <a:spcPct val="100000"/>
              </a:lnSpc>
              <a:spcBef>
                <a:spcPts val="0"/>
              </a:spcBef>
              <a:spcAft>
                <a:spcPts val="0"/>
              </a:spcAft>
              <a:buNone/>
              <a:defRPr sz="800" b="0">
                <a:solidFill>
                  <a:schemeClr val="bg1"/>
                </a:solidFill>
              </a:defRPr>
            </a:lvl9pPr>
          </a:lstStyle>
          <a:p>
            <a:pPr lvl="0"/>
            <a:r>
              <a:rPr lang="en-US"/>
              <a:t>Footnote/Source</a:t>
            </a:r>
          </a:p>
        </p:txBody>
      </p:sp>
      <p:sp>
        <p:nvSpPr>
          <p:cNvPr id="7" name="Bildplatzhalter 10">
            <a:extLst>
              <a:ext uri="{FF2B5EF4-FFF2-40B4-BE49-F238E27FC236}">
                <a16:creationId xmlns:a16="http://schemas.microsoft.com/office/drawing/2014/main" id="{BB620B58-DC4D-ABB4-B16A-92C43E6933B4}"/>
              </a:ext>
            </a:extLst>
          </p:cNvPr>
          <p:cNvSpPr>
            <a:spLocks noGrp="1"/>
          </p:cNvSpPr>
          <p:nvPr>
            <p:ph type="pic" sz="quarter" idx="10" hasCustomPrompt="1"/>
          </p:nvPr>
        </p:nvSpPr>
        <p:spPr bwMode="gray">
          <a:xfrm>
            <a:off x="6240463" y="0"/>
            <a:ext cx="5951536" cy="6858000"/>
          </a:xfrm>
          <a:solidFill>
            <a:srgbClr val="E5E3DE"/>
          </a:solidFill>
        </p:spPr>
        <p:txBody>
          <a:bodyPr tIns="720000" anchor="ctr" anchorCtr="0"/>
          <a:lstStyle>
            <a:lvl1pPr marL="0" indent="0" algn="ctr">
              <a:spcBef>
                <a:spcPts val="0"/>
              </a:spcBef>
              <a:spcAft>
                <a:spcPts val="0"/>
              </a:spcAft>
              <a:buFontTx/>
              <a:buNone/>
              <a:tabLst/>
              <a:defRPr sz="1200" b="0">
                <a:solidFill>
                  <a:schemeClr val="tx1"/>
                </a:solidFill>
              </a:defRPr>
            </a:lvl1pPr>
            <a:lvl2pPr marL="0" indent="0" algn="ctr">
              <a:spcBef>
                <a:spcPts val="0"/>
              </a:spcBef>
              <a:spcAft>
                <a:spcPts val="0"/>
              </a:spcAft>
              <a:buFontTx/>
              <a:buNone/>
              <a:tabLst/>
              <a:defRPr sz="1200" b="0"/>
            </a:lvl2pPr>
            <a:lvl3pPr marL="0" indent="0" algn="ctr">
              <a:spcBef>
                <a:spcPts val="0"/>
              </a:spcBef>
              <a:spcAft>
                <a:spcPts val="0"/>
              </a:spcAft>
              <a:buFontTx/>
              <a:buNone/>
              <a:tabLst/>
              <a:defRPr sz="1200" b="0"/>
            </a:lvl3pPr>
            <a:lvl4pPr marL="0" indent="0" algn="ctr">
              <a:spcBef>
                <a:spcPts val="0"/>
              </a:spcBef>
              <a:spcAft>
                <a:spcPts val="0"/>
              </a:spcAft>
              <a:buFontTx/>
              <a:buNone/>
              <a:tabLst/>
              <a:defRPr sz="1200" b="0"/>
            </a:lvl4pPr>
            <a:lvl5pPr marL="0" indent="0" algn="ctr">
              <a:spcBef>
                <a:spcPts val="0"/>
              </a:spcBef>
              <a:spcAft>
                <a:spcPts val="0"/>
              </a:spcAft>
              <a:buFontTx/>
              <a:buNone/>
              <a:tabLst/>
              <a:defRPr sz="1200" b="0"/>
            </a:lvl5pPr>
            <a:lvl6pPr marL="0" indent="0" algn="ctr">
              <a:spcBef>
                <a:spcPts val="0"/>
              </a:spcBef>
              <a:spcAft>
                <a:spcPts val="0"/>
              </a:spcAft>
              <a:buFontTx/>
              <a:buNone/>
              <a:tabLst/>
              <a:defRPr sz="1200" b="0"/>
            </a:lvl6pPr>
            <a:lvl7pPr marL="0" indent="0" algn="ctr">
              <a:spcBef>
                <a:spcPts val="0"/>
              </a:spcBef>
              <a:spcAft>
                <a:spcPts val="0"/>
              </a:spcAft>
              <a:buFontTx/>
              <a:buNone/>
              <a:tabLst/>
              <a:defRPr sz="1200" b="0"/>
            </a:lvl7pPr>
            <a:lvl8pPr marL="0" indent="0" algn="ctr">
              <a:spcBef>
                <a:spcPts val="0"/>
              </a:spcBef>
              <a:spcAft>
                <a:spcPts val="0"/>
              </a:spcAft>
              <a:buFontTx/>
              <a:buNone/>
              <a:tabLst/>
              <a:defRPr sz="1200" b="0"/>
            </a:lvl8pPr>
            <a:lvl9pPr marL="0" indent="0" algn="ctr">
              <a:spcBef>
                <a:spcPts val="0"/>
              </a:spcBef>
              <a:spcAft>
                <a:spcPts val="0"/>
              </a:spcAft>
              <a:buFontTx/>
              <a:buNone/>
              <a:tabLst/>
              <a:defRPr sz="1200" b="0"/>
            </a:lvl9pPr>
          </a:lstStyle>
          <a:p>
            <a:pPr lvl="0"/>
            <a:r>
              <a:rPr lang="en-US"/>
              <a:t>Add picture</a:t>
            </a:r>
          </a:p>
        </p:txBody>
      </p:sp>
      <p:sp>
        <p:nvSpPr>
          <p:cNvPr id="9" name="Fußzeilenplatzhalter 8">
            <a:extLst>
              <a:ext uri="{FF2B5EF4-FFF2-40B4-BE49-F238E27FC236}">
                <a16:creationId xmlns:a16="http://schemas.microsoft.com/office/drawing/2014/main" id="{DD2A017B-395B-34E7-2458-B410A50C8516}"/>
              </a:ext>
            </a:extLst>
          </p:cNvPr>
          <p:cNvSpPr>
            <a:spLocks noGrp="1"/>
          </p:cNvSpPr>
          <p:nvPr>
            <p:ph type="ftr" sz="quarter" idx="14"/>
          </p:nvPr>
        </p:nvSpPr>
        <p:spPr bwMode="gray"/>
        <p:txBody>
          <a:bodyPr/>
          <a:lstStyle>
            <a:lvl1pPr>
              <a:defRPr>
                <a:solidFill>
                  <a:schemeClr val="bg1"/>
                </a:solidFill>
              </a:defRPr>
            </a:lvl1pPr>
          </a:lstStyle>
          <a:p>
            <a:r>
              <a:rPr lang="en-US"/>
              <a:t>ONLY FOR INTERNAL USE</a:t>
            </a:r>
          </a:p>
        </p:txBody>
      </p:sp>
      <p:sp>
        <p:nvSpPr>
          <p:cNvPr id="10" name="Foliennummernplatzhalter 9">
            <a:extLst>
              <a:ext uri="{FF2B5EF4-FFF2-40B4-BE49-F238E27FC236}">
                <a16:creationId xmlns:a16="http://schemas.microsoft.com/office/drawing/2014/main" id="{94D61AF6-E14A-F199-9F75-3E049334E961}"/>
              </a:ext>
            </a:extLst>
          </p:cNvPr>
          <p:cNvSpPr>
            <a:spLocks noGrp="1"/>
          </p:cNvSpPr>
          <p:nvPr>
            <p:ph type="sldNum" sz="quarter" idx="15"/>
          </p:nvPr>
        </p:nvSpPr>
        <p:spPr bwMode="gray"/>
        <p:txBody>
          <a:bodyPr/>
          <a:lstStyle>
            <a:lvl1pPr>
              <a:defRPr>
                <a:solidFill>
                  <a:schemeClr val="bg1"/>
                </a:solidFill>
              </a:defRPr>
            </a:lvl1pPr>
          </a:lstStyle>
          <a:p>
            <a:fld id="{8FF9B0DE-3FEB-4AA0-B465-B80EF7C1333D}" type="slidenum">
              <a:rPr lang="en-US" smtClean="0"/>
              <a:pPr/>
              <a:t>‹#›</a:t>
            </a:fld>
            <a:endParaRPr lang="en-US"/>
          </a:p>
        </p:txBody>
      </p:sp>
      <p:pic>
        <p:nvPicPr>
          <p:cNvPr id="6" name="Grafik 5">
            <a:extLst>
              <a:ext uri="{FF2B5EF4-FFF2-40B4-BE49-F238E27FC236}">
                <a16:creationId xmlns:a16="http://schemas.microsoft.com/office/drawing/2014/main" id="{8F1C8E5E-1DF3-5390-67F1-46733FD7009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gray">
          <a:xfrm>
            <a:off x="479424" y="6165000"/>
            <a:ext cx="1234800" cy="372727"/>
          </a:xfrm>
          <a:prstGeom prst="rect">
            <a:avLst/>
          </a:prstGeom>
        </p:spPr>
      </p:pic>
      <p:grpSp>
        <p:nvGrpSpPr>
          <p:cNvPr id="17" name="Group 16">
            <a:extLst>
              <a:ext uri="{FF2B5EF4-FFF2-40B4-BE49-F238E27FC236}">
                <a16:creationId xmlns:a16="http://schemas.microsoft.com/office/drawing/2014/main" id="{78C86180-AB79-4834-665E-69ECBDACDBFA}"/>
              </a:ext>
              <a:ext uri="{C183D7F6-B498-43B3-948B-1728B52AA6E4}">
                <adec:decorative xmlns:adec="http://schemas.microsoft.com/office/drawing/2017/decorative" val="1"/>
              </a:ext>
            </a:extLst>
          </p:cNvPr>
          <p:cNvGrpSpPr/>
          <p:nvPr userDrawn="1"/>
        </p:nvGrpSpPr>
        <p:grpSpPr bwMode="gray">
          <a:xfrm>
            <a:off x="-1896888" y="0"/>
            <a:ext cx="1715078" cy="3744416"/>
            <a:chOff x="-1824880" y="2708920"/>
            <a:chExt cx="1715078" cy="3744416"/>
          </a:xfrm>
        </p:grpSpPr>
        <p:sp>
          <p:nvSpPr>
            <p:cNvPr id="18" name="TextBox 17">
              <a:extLst>
                <a:ext uri="{FF2B5EF4-FFF2-40B4-BE49-F238E27FC236}">
                  <a16:creationId xmlns:a16="http://schemas.microsoft.com/office/drawing/2014/main" id="{6EE62970-DA69-216C-E19E-55BF4225BE20}"/>
                </a:ext>
              </a:extLst>
            </p:cNvPr>
            <p:cNvSpPr txBox="1"/>
            <p:nvPr userDrawn="1"/>
          </p:nvSpPr>
          <p:spPr bwMode="gray">
            <a:xfrm>
              <a:off x="-1824880" y="2708920"/>
              <a:ext cx="1715078" cy="3744416"/>
            </a:xfrm>
            <a:prstGeom prst="rect">
              <a:avLst/>
            </a:prstGeom>
            <a:solidFill>
              <a:schemeClr val="bg1"/>
            </a:solidFill>
          </p:spPr>
          <p:txBody>
            <a:bodyPr wrap="square" lIns="108000" tIns="108000" rIns="108000" bIns="108000">
              <a:noAutofit/>
            </a:bodyPr>
            <a:lstStyle/>
            <a:p>
              <a:pPr>
                <a:lnSpc>
                  <a:spcPct val="120000"/>
                </a:lnSpc>
                <a:spcAft>
                  <a:spcPts val="600"/>
                </a:spcAft>
              </a:pPr>
              <a:r>
                <a:rPr lang="en-US" sz="1100" b="1">
                  <a:solidFill>
                    <a:schemeClr val="tx1"/>
                  </a:solidFill>
                  <a:effectLst/>
                  <a:latin typeface="+mj-lt"/>
                </a:rPr>
                <a:t>To insert a picture:</a:t>
              </a:r>
            </a:p>
            <a:p>
              <a:pPr marL="144000" indent="-144000">
                <a:lnSpc>
                  <a:spcPct val="120000"/>
                </a:lnSpc>
                <a:spcAft>
                  <a:spcPts val="600"/>
                </a:spcAft>
                <a:buFont typeface="+mj-lt"/>
                <a:buAutoNum type="arabicPeriod"/>
              </a:pPr>
              <a:r>
                <a:rPr lang="en-US" sz="900">
                  <a:solidFill>
                    <a:schemeClr val="tx1"/>
                  </a:solidFill>
                  <a:effectLst/>
                  <a:latin typeface="+mn-lt"/>
                </a:rPr>
                <a:t>Click on the placeholder for pictures</a:t>
              </a:r>
            </a:p>
            <a:p>
              <a:pPr marL="144000" indent="-144000">
                <a:lnSpc>
                  <a:spcPct val="120000"/>
                </a:lnSpc>
                <a:spcAft>
                  <a:spcPts val="600"/>
                </a:spcAft>
                <a:buFont typeface="+mj-lt"/>
                <a:buAutoNum type="arabicPeriod"/>
              </a:pPr>
              <a:r>
                <a:rPr lang="en-US" sz="900">
                  <a:solidFill>
                    <a:schemeClr val="tx1"/>
                  </a:solidFill>
                  <a:effectLst/>
                  <a:latin typeface="+mn-lt"/>
                </a:rPr>
                <a:t>Open the menu “Insert”</a:t>
              </a:r>
            </a:p>
            <a:p>
              <a:pPr marL="144000" indent="-144000">
                <a:lnSpc>
                  <a:spcPct val="120000"/>
                </a:lnSpc>
                <a:spcAft>
                  <a:spcPts val="600"/>
                </a:spcAft>
                <a:buFont typeface="+mj-lt"/>
                <a:buAutoNum type="arabicPeriod"/>
              </a:pPr>
              <a:r>
                <a:rPr lang="en-US" sz="900">
                  <a:solidFill>
                    <a:schemeClr val="tx1"/>
                  </a:solidFill>
                  <a:effectLst/>
                  <a:latin typeface="+mn-lt"/>
                </a:rPr>
                <a:t>Choose “Pictures” and then the corresponding source where the image is located</a:t>
              </a:r>
              <a:endParaRPr lang="en-US" sz="900">
                <a:solidFill>
                  <a:schemeClr val="tx1"/>
                </a:solidFill>
                <a:latin typeface="+mn-lt"/>
              </a:endParaRPr>
            </a:p>
          </p:txBody>
        </p:sp>
        <p:pic>
          <p:nvPicPr>
            <p:cNvPr id="19" name="Picture 18">
              <a:extLst>
                <a:ext uri="{FF2B5EF4-FFF2-40B4-BE49-F238E27FC236}">
                  <a16:creationId xmlns:a16="http://schemas.microsoft.com/office/drawing/2014/main" id="{704E9497-F690-B6F9-BDBD-881382543791}"/>
                </a:ext>
              </a:extLst>
            </p:cNvPr>
            <p:cNvPicPr>
              <a:picLocks noChangeAspect="1"/>
            </p:cNvPicPr>
            <p:nvPr userDrawn="1"/>
          </p:nvPicPr>
          <p:blipFill rotWithShape="1">
            <a:blip r:embed="rId4"/>
            <a:srcRect l="8843" r="2395" b="2546"/>
            <a:stretch/>
          </p:blipFill>
          <p:spPr bwMode="gray">
            <a:xfrm>
              <a:off x="-1589806" y="4475212"/>
              <a:ext cx="745332" cy="1122804"/>
            </a:xfrm>
            <a:prstGeom prst="roundRect">
              <a:avLst>
                <a:gd name="adj" fmla="val 3514"/>
              </a:avLst>
            </a:prstGeom>
          </p:spPr>
        </p:pic>
        <p:sp>
          <p:nvSpPr>
            <p:cNvPr id="20" name="TextBox 19">
              <a:extLst>
                <a:ext uri="{FF2B5EF4-FFF2-40B4-BE49-F238E27FC236}">
                  <a16:creationId xmlns:a16="http://schemas.microsoft.com/office/drawing/2014/main" id="{B010D4C6-8495-8FBA-8744-C69458EFC7C2}"/>
                </a:ext>
              </a:extLst>
            </p:cNvPr>
            <p:cNvSpPr txBox="1"/>
            <p:nvPr userDrawn="1"/>
          </p:nvSpPr>
          <p:spPr bwMode="gray">
            <a:xfrm>
              <a:off x="-1824880" y="5589240"/>
              <a:ext cx="1715078" cy="864096"/>
            </a:xfrm>
            <a:prstGeom prst="rect">
              <a:avLst/>
            </a:prstGeom>
            <a:noFill/>
          </p:spPr>
          <p:txBody>
            <a:bodyPr wrap="square" lIns="108000" tIns="108000" rIns="108000" bIns="108000">
              <a:noAutofit/>
            </a:bodyPr>
            <a:lstStyle/>
            <a:p>
              <a:pPr marL="144000" indent="-144000">
                <a:spcAft>
                  <a:spcPts val="600"/>
                </a:spcAft>
                <a:buFont typeface="+mj-lt"/>
                <a:buAutoNum type="arabicPeriod" startAt="4"/>
              </a:pPr>
              <a:r>
                <a:rPr lang="en-US" sz="900">
                  <a:solidFill>
                    <a:schemeClr val="tx1"/>
                  </a:solidFill>
                  <a:effectLst/>
                  <a:latin typeface="+mn-lt"/>
                </a:rPr>
                <a:t>Now the image has </a:t>
              </a:r>
              <a:br>
                <a:rPr lang="en-US" sz="900">
                  <a:solidFill>
                    <a:schemeClr val="tx1"/>
                  </a:solidFill>
                  <a:effectLst/>
                  <a:latin typeface="+mn-lt"/>
                </a:rPr>
              </a:br>
              <a:r>
                <a:rPr lang="en-US" sz="900">
                  <a:solidFill>
                    <a:schemeClr val="tx1"/>
                  </a:solidFill>
                  <a:effectLst/>
                  <a:latin typeface="+mn-lt"/>
                </a:rPr>
                <a:t>been loaded into the </a:t>
              </a:r>
              <a:br>
                <a:rPr lang="en-US" sz="900">
                  <a:solidFill>
                    <a:schemeClr val="tx1"/>
                  </a:solidFill>
                  <a:effectLst/>
                  <a:latin typeface="+mn-lt"/>
                </a:rPr>
              </a:br>
              <a:r>
                <a:rPr lang="en-US" sz="900">
                  <a:solidFill>
                    <a:schemeClr val="tx1"/>
                  </a:solidFill>
                  <a:effectLst/>
                  <a:latin typeface="+mn-lt"/>
                </a:rPr>
                <a:t>placeholder.</a:t>
              </a:r>
              <a:endParaRPr lang="en-US" sz="900">
                <a:solidFill>
                  <a:schemeClr val="tx1"/>
                </a:solidFill>
                <a:latin typeface="+mn-lt"/>
              </a:endParaRPr>
            </a:p>
          </p:txBody>
        </p:sp>
      </p:grpSp>
    </p:spTree>
    <p:extLst>
      <p:ext uri="{BB962C8B-B14F-4D97-AF65-F5344CB8AC3E}">
        <p14:creationId xmlns:p14="http://schemas.microsoft.com/office/powerpoint/2010/main" val="690431956"/>
      </p:ext>
    </p:extLst>
  </p:cSld>
  <p:clrMapOvr>
    <a:masterClrMapping/>
  </p:clrMapOvr>
  <p:extLst>
    <p:ext uri="{DCECCB84-F9BA-43D5-87BE-67443E8EF086}">
      <p15:sldGuideLst xmlns:p15="http://schemas.microsoft.com/office/powerpoint/2012/main">
        <p15:guide id="1" pos="3931">
          <p15:clr>
            <a:srgbClr val="FBAE40"/>
          </p15:clr>
        </p15:guide>
        <p15:guide id="2" pos="3749">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dark with image portrait (2)">
    <p:bg>
      <p:bgPr>
        <a:solidFill>
          <a:schemeClr val="bg2"/>
        </a:solidFill>
        <a:effectLst/>
      </p:bgPr>
    </p:bg>
    <p:spTree>
      <p:nvGrpSpPr>
        <p:cNvPr id="1" name=""/>
        <p:cNvGrpSpPr/>
        <p:nvPr/>
      </p:nvGrpSpPr>
      <p:grpSpPr>
        <a:xfrm>
          <a:off x="0" y="0"/>
          <a:ext cx="0" cy="0"/>
          <a:chOff x="0" y="0"/>
          <a:chExt cx="0" cy="0"/>
        </a:xfrm>
      </p:grpSpPr>
      <p:sp>
        <p:nvSpPr>
          <p:cNvPr id="12" name="Titel 11"/>
          <p:cNvSpPr>
            <a:spLocks noGrp="1"/>
          </p:cNvSpPr>
          <p:nvPr>
            <p:ph type="title" hasCustomPrompt="1"/>
          </p:nvPr>
        </p:nvSpPr>
        <p:spPr bwMode="gray">
          <a:xfrm>
            <a:off x="479424" y="477000"/>
            <a:ext cx="7380289" cy="720000"/>
          </a:xfrm>
        </p:spPr>
        <p:txBody>
          <a:bodyPr/>
          <a:lstStyle>
            <a:lvl1pPr>
              <a:defRPr>
                <a:solidFill>
                  <a:schemeClr val="tx2"/>
                </a:solidFill>
              </a:defRPr>
            </a:lvl1pPr>
          </a:lstStyle>
          <a:p>
            <a:r>
              <a:rPr lang="en-US" err="1"/>
              <a:t>Folientitel</a:t>
            </a:r>
            <a:endParaRPr lang="en-US"/>
          </a:p>
        </p:txBody>
      </p:sp>
      <p:sp>
        <p:nvSpPr>
          <p:cNvPr id="3" name="Inhaltsplatzhalter 2"/>
          <p:cNvSpPr>
            <a:spLocks noGrp="1"/>
          </p:cNvSpPr>
          <p:nvPr>
            <p:ph idx="1" hasCustomPrompt="1"/>
          </p:nvPr>
        </p:nvSpPr>
        <p:spPr bwMode="gray">
          <a:xfrm>
            <a:off x="479424" y="1412876"/>
            <a:ext cx="7380289" cy="4392000"/>
          </a:xfrm>
        </p:spPr>
        <p:txBody>
          <a:bodyPr/>
          <a:lstStyle>
            <a:lvl1pPr>
              <a:buClr>
                <a:schemeClr val="tx2"/>
              </a:buClr>
              <a:defRPr>
                <a:solidFill>
                  <a:schemeClr val="bg1"/>
                </a:solidFill>
              </a:defRPr>
            </a:lvl1pPr>
            <a:lvl2pPr>
              <a:buClr>
                <a:schemeClr val="tx2"/>
              </a:buClr>
              <a:defRPr>
                <a:solidFill>
                  <a:schemeClr val="bg1"/>
                </a:solidFill>
              </a:defRPr>
            </a:lvl2pPr>
            <a:lvl3pPr>
              <a:buClr>
                <a:schemeClr val="tx2"/>
              </a:buClr>
              <a:defRPr>
                <a:solidFill>
                  <a:schemeClr val="bg1"/>
                </a:solidFill>
              </a:defRPr>
            </a:lvl3pPr>
            <a:lvl4pPr>
              <a:buClr>
                <a:schemeClr val="tx2"/>
              </a:buClr>
              <a:defRPr>
                <a:solidFill>
                  <a:schemeClr val="bg1"/>
                </a:solidFill>
              </a:defRPr>
            </a:lvl4pPr>
            <a:lvl5pPr>
              <a:buClr>
                <a:schemeClr val="tx2"/>
              </a:buClr>
              <a:defRPr>
                <a:solidFill>
                  <a:schemeClr val="bg1"/>
                </a:solidFill>
              </a:defRPr>
            </a:lvl5pPr>
            <a:lvl6pPr>
              <a:buClr>
                <a:schemeClr val="tx2"/>
              </a:buClr>
              <a:defRPr>
                <a:solidFill>
                  <a:schemeClr val="bg1"/>
                </a:solidFill>
              </a:defRPr>
            </a:lvl6pPr>
            <a:lvl7pPr>
              <a:buClr>
                <a:schemeClr val="tx2"/>
              </a:buClr>
              <a:defRPr>
                <a:solidFill>
                  <a:schemeClr val="bg1"/>
                </a:solidFill>
              </a:defRPr>
            </a:lvl7pPr>
            <a:lvl8pPr>
              <a:buClr>
                <a:schemeClr val="tx2"/>
              </a:buClr>
              <a:defRPr>
                <a:solidFill>
                  <a:schemeClr val="bg1"/>
                </a:solidFill>
              </a:defRPr>
            </a:lvl8pPr>
            <a:lvl9pPr>
              <a:buClr>
                <a:schemeClr val="tx2"/>
              </a:buClr>
              <a:defRPr>
                <a:solidFill>
                  <a:schemeClr val="bg1"/>
                </a:solidFill>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8" name="Textplatzhalter 7"/>
          <p:cNvSpPr>
            <a:spLocks noGrp="1"/>
          </p:cNvSpPr>
          <p:nvPr>
            <p:ph type="body" sz="quarter" idx="13" hasCustomPrompt="1"/>
          </p:nvPr>
        </p:nvSpPr>
        <p:spPr bwMode="gray">
          <a:xfrm>
            <a:off x="479999" y="5805264"/>
            <a:ext cx="7379713" cy="144000"/>
          </a:xfrm>
        </p:spPr>
        <p:txBody>
          <a:bodyPr anchor="b"/>
          <a:lstStyle>
            <a:lvl1pPr marL="0" indent="0">
              <a:lnSpc>
                <a:spcPct val="100000"/>
              </a:lnSpc>
              <a:spcBef>
                <a:spcPts val="0"/>
              </a:spcBef>
              <a:spcAft>
                <a:spcPts val="0"/>
              </a:spcAft>
              <a:buFont typeface="Arial" panose="020B0604020202020204" pitchFamily="34" charset="0"/>
              <a:buNone/>
              <a:defRPr sz="800" b="0">
                <a:solidFill>
                  <a:schemeClr val="bg1"/>
                </a:solidFill>
              </a:defRPr>
            </a:lvl1pPr>
            <a:lvl2pPr marL="0" indent="0">
              <a:lnSpc>
                <a:spcPct val="100000"/>
              </a:lnSpc>
              <a:spcBef>
                <a:spcPts val="0"/>
              </a:spcBef>
              <a:spcAft>
                <a:spcPts val="0"/>
              </a:spcAft>
              <a:buFont typeface="Arial" panose="020B0604020202020204" pitchFamily="34" charset="0"/>
              <a:buNone/>
              <a:defRPr sz="800" b="0">
                <a:solidFill>
                  <a:schemeClr val="bg1"/>
                </a:solidFill>
              </a:defRPr>
            </a:lvl2pPr>
            <a:lvl3pPr marL="0" indent="0">
              <a:lnSpc>
                <a:spcPct val="100000"/>
              </a:lnSpc>
              <a:spcBef>
                <a:spcPts val="0"/>
              </a:spcBef>
              <a:spcAft>
                <a:spcPts val="0"/>
              </a:spcAft>
              <a:buNone/>
              <a:defRPr sz="800" b="0">
                <a:solidFill>
                  <a:schemeClr val="bg1"/>
                </a:solidFill>
              </a:defRPr>
            </a:lvl3pPr>
            <a:lvl4pPr marL="0" indent="0">
              <a:lnSpc>
                <a:spcPct val="100000"/>
              </a:lnSpc>
              <a:spcBef>
                <a:spcPts val="0"/>
              </a:spcBef>
              <a:spcAft>
                <a:spcPts val="0"/>
              </a:spcAft>
              <a:buNone/>
              <a:defRPr sz="800" b="0">
                <a:solidFill>
                  <a:schemeClr val="bg1"/>
                </a:solidFill>
              </a:defRPr>
            </a:lvl4pPr>
            <a:lvl5pPr marL="0" indent="0">
              <a:lnSpc>
                <a:spcPct val="100000"/>
              </a:lnSpc>
              <a:spcBef>
                <a:spcPts val="0"/>
              </a:spcBef>
              <a:spcAft>
                <a:spcPts val="0"/>
              </a:spcAft>
              <a:buNone/>
              <a:defRPr sz="800" b="0">
                <a:solidFill>
                  <a:schemeClr val="bg1"/>
                </a:solidFill>
              </a:defRPr>
            </a:lvl5pPr>
            <a:lvl6pPr marL="0" indent="0">
              <a:lnSpc>
                <a:spcPct val="100000"/>
              </a:lnSpc>
              <a:spcBef>
                <a:spcPts val="0"/>
              </a:spcBef>
              <a:spcAft>
                <a:spcPts val="0"/>
              </a:spcAft>
              <a:buNone/>
              <a:defRPr sz="800" b="0">
                <a:solidFill>
                  <a:schemeClr val="bg1"/>
                </a:solidFill>
              </a:defRPr>
            </a:lvl6pPr>
            <a:lvl7pPr marL="0" indent="0">
              <a:lnSpc>
                <a:spcPct val="100000"/>
              </a:lnSpc>
              <a:spcBef>
                <a:spcPts val="0"/>
              </a:spcBef>
              <a:spcAft>
                <a:spcPts val="0"/>
              </a:spcAft>
              <a:buNone/>
              <a:defRPr sz="800" b="0">
                <a:solidFill>
                  <a:schemeClr val="bg1"/>
                </a:solidFill>
              </a:defRPr>
            </a:lvl7pPr>
            <a:lvl8pPr marL="0" indent="0">
              <a:lnSpc>
                <a:spcPct val="100000"/>
              </a:lnSpc>
              <a:spcBef>
                <a:spcPts val="0"/>
              </a:spcBef>
              <a:spcAft>
                <a:spcPts val="0"/>
              </a:spcAft>
              <a:buNone/>
              <a:defRPr sz="800" b="0">
                <a:solidFill>
                  <a:schemeClr val="bg1"/>
                </a:solidFill>
              </a:defRPr>
            </a:lvl8pPr>
            <a:lvl9pPr marL="0" indent="0">
              <a:lnSpc>
                <a:spcPct val="100000"/>
              </a:lnSpc>
              <a:spcBef>
                <a:spcPts val="0"/>
              </a:spcBef>
              <a:spcAft>
                <a:spcPts val="0"/>
              </a:spcAft>
              <a:buNone/>
              <a:defRPr sz="800" b="0">
                <a:solidFill>
                  <a:schemeClr val="bg1"/>
                </a:solidFill>
              </a:defRPr>
            </a:lvl9pPr>
          </a:lstStyle>
          <a:p>
            <a:pPr lvl="0"/>
            <a:r>
              <a:rPr lang="en-US"/>
              <a:t>Footnote/Source</a:t>
            </a:r>
          </a:p>
        </p:txBody>
      </p:sp>
      <p:sp>
        <p:nvSpPr>
          <p:cNvPr id="7" name="Bildplatzhalter 10">
            <a:extLst>
              <a:ext uri="{FF2B5EF4-FFF2-40B4-BE49-F238E27FC236}">
                <a16:creationId xmlns:a16="http://schemas.microsoft.com/office/drawing/2014/main" id="{CB86A524-EBBF-8AA1-B452-E3F520BD9009}"/>
              </a:ext>
            </a:extLst>
          </p:cNvPr>
          <p:cNvSpPr>
            <a:spLocks noGrp="1"/>
          </p:cNvSpPr>
          <p:nvPr>
            <p:ph type="pic" sz="quarter" idx="10" hasCustomPrompt="1"/>
          </p:nvPr>
        </p:nvSpPr>
        <p:spPr bwMode="gray">
          <a:xfrm>
            <a:off x="8148637" y="0"/>
            <a:ext cx="4043361" cy="6858000"/>
          </a:xfrm>
          <a:solidFill>
            <a:srgbClr val="E5E3DE"/>
          </a:solidFill>
        </p:spPr>
        <p:txBody>
          <a:bodyPr tIns="720000" anchor="ctr" anchorCtr="0"/>
          <a:lstStyle>
            <a:lvl1pPr marL="0" indent="0" algn="ctr">
              <a:spcBef>
                <a:spcPts val="0"/>
              </a:spcBef>
              <a:spcAft>
                <a:spcPts val="0"/>
              </a:spcAft>
              <a:buFontTx/>
              <a:buNone/>
              <a:tabLst/>
              <a:defRPr sz="1200" b="0">
                <a:solidFill>
                  <a:schemeClr val="tx1"/>
                </a:solidFill>
              </a:defRPr>
            </a:lvl1pPr>
            <a:lvl2pPr marL="0" indent="0" algn="ctr">
              <a:spcBef>
                <a:spcPts val="0"/>
              </a:spcBef>
              <a:spcAft>
                <a:spcPts val="0"/>
              </a:spcAft>
              <a:buFontTx/>
              <a:buNone/>
              <a:tabLst/>
              <a:defRPr sz="1200" b="0"/>
            </a:lvl2pPr>
            <a:lvl3pPr marL="0" indent="0" algn="ctr">
              <a:spcBef>
                <a:spcPts val="0"/>
              </a:spcBef>
              <a:spcAft>
                <a:spcPts val="0"/>
              </a:spcAft>
              <a:buFontTx/>
              <a:buNone/>
              <a:tabLst/>
              <a:defRPr sz="1200" b="0"/>
            </a:lvl3pPr>
            <a:lvl4pPr marL="0" indent="0" algn="ctr">
              <a:spcBef>
                <a:spcPts val="0"/>
              </a:spcBef>
              <a:spcAft>
                <a:spcPts val="0"/>
              </a:spcAft>
              <a:buFontTx/>
              <a:buNone/>
              <a:tabLst/>
              <a:defRPr sz="1200" b="0"/>
            </a:lvl4pPr>
            <a:lvl5pPr marL="0" indent="0" algn="ctr">
              <a:spcBef>
                <a:spcPts val="0"/>
              </a:spcBef>
              <a:spcAft>
                <a:spcPts val="0"/>
              </a:spcAft>
              <a:buFontTx/>
              <a:buNone/>
              <a:tabLst/>
              <a:defRPr sz="1200" b="0"/>
            </a:lvl5pPr>
            <a:lvl6pPr marL="0" indent="0" algn="ctr">
              <a:spcBef>
                <a:spcPts val="0"/>
              </a:spcBef>
              <a:spcAft>
                <a:spcPts val="0"/>
              </a:spcAft>
              <a:buFontTx/>
              <a:buNone/>
              <a:tabLst/>
              <a:defRPr sz="1200" b="0"/>
            </a:lvl6pPr>
            <a:lvl7pPr marL="0" indent="0" algn="ctr">
              <a:spcBef>
                <a:spcPts val="0"/>
              </a:spcBef>
              <a:spcAft>
                <a:spcPts val="0"/>
              </a:spcAft>
              <a:buFontTx/>
              <a:buNone/>
              <a:tabLst/>
              <a:defRPr sz="1200" b="0"/>
            </a:lvl7pPr>
            <a:lvl8pPr marL="0" indent="0" algn="ctr">
              <a:spcBef>
                <a:spcPts val="0"/>
              </a:spcBef>
              <a:spcAft>
                <a:spcPts val="0"/>
              </a:spcAft>
              <a:buFontTx/>
              <a:buNone/>
              <a:tabLst/>
              <a:defRPr sz="1200" b="0"/>
            </a:lvl8pPr>
            <a:lvl9pPr marL="0" indent="0" algn="ctr">
              <a:spcBef>
                <a:spcPts val="0"/>
              </a:spcBef>
              <a:spcAft>
                <a:spcPts val="0"/>
              </a:spcAft>
              <a:buFontTx/>
              <a:buNone/>
              <a:tabLst/>
              <a:defRPr sz="1200" b="0"/>
            </a:lvl9pPr>
          </a:lstStyle>
          <a:p>
            <a:pPr lvl="0"/>
            <a:r>
              <a:rPr lang="en-US"/>
              <a:t>Add picture</a:t>
            </a:r>
          </a:p>
        </p:txBody>
      </p:sp>
      <p:sp>
        <p:nvSpPr>
          <p:cNvPr id="10" name="Foliennummernplatzhalter 9">
            <a:extLst>
              <a:ext uri="{FF2B5EF4-FFF2-40B4-BE49-F238E27FC236}">
                <a16:creationId xmlns:a16="http://schemas.microsoft.com/office/drawing/2014/main" id="{94D61AF6-E14A-F199-9F75-3E049334E961}"/>
              </a:ext>
            </a:extLst>
          </p:cNvPr>
          <p:cNvSpPr>
            <a:spLocks noGrp="1"/>
          </p:cNvSpPr>
          <p:nvPr>
            <p:ph type="sldNum" sz="quarter" idx="15"/>
          </p:nvPr>
        </p:nvSpPr>
        <p:spPr bwMode="gray"/>
        <p:txBody>
          <a:bodyPr/>
          <a:lstStyle>
            <a:lvl1pPr>
              <a:defRPr>
                <a:solidFill>
                  <a:schemeClr val="bg1"/>
                </a:solidFill>
              </a:defRPr>
            </a:lvl1pPr>
          </a:lstStyle>
          <a:p>
            <a:fld id="{8FF9B0DE-3FEB-4AA0-B465-B80EF7C1333D}" type="slidenum">
              <a:rPr lang="en-US" smtClean="0"/>
              <a:pPr/>
              <a:t>‹#›</a:t>
            </a:fld>
            <a:endParaRPr lang="en-US"/>
          </a:p>
        </p:txBody>
      </p:sp>
      <p:pic>
        <p:nvPicPr>
          <p:cNvPr id="6" name="Grafik 5">
            <a:extLst>
              <a:ext uri="{FF2B5EF4-FFF2-40B4-BE49-F238E27FC236}">
                <a16:creationId xmlns:a16="http://schemas.microsoft.com/office/drawing/2014/main" id="{C437CFD6-8782-8672-5598-F3A97DD175FC}"/>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gray">
          <a:xfrm>
            <a:off x="479424" y="6165000"/>
            <a:ext cx="1234800" cy="372727"/>
          </a:xfrm>
          <a:prstGeom prst="rect">
            <a:avLst/>
          </a:prstGeom>
        </p:spPr>
      </p:pic>
      <p:sp>
        <p:nvSpPr>
          <p:cNvPr id="2" name="Fußzeilenplatzhalter 1">
            <a:extLst>
              <a:ext uri="{FF2B5EF4-FFF2-40B4-BE49-F238E27FC236}">
                <a16:creationId xmlns:a16="http://schemas.microsoft.com/office/drawing/2014/main" id="{10AA6098-3F2F-0A65-3542-51CB8D539E51}"/>
              </a:ext>
            </a:extLst>
          </p:cNvPr>
          <p:cNvSpPr>
            <a:spLocks noGrp="1"/>
          </p:cNvSpPr>
          <p:nvPr>
            <p:ph type="ftr" sz="quarter" idx="16"/>
          </p:nvPr>
        </p:nvSpPr>
        <p:spPr bwMode="gray"/>
        <p:txBody>
          <a:bodyPr/>
          <a:lstStyle>
            <a:lvl1pPr>
              <a:defRPr>
                <a:solidFill>
                  <a:schemeClr val="bg1"/>
                </a:solidFill>
              </a:defRPr>
            </a:lvl1pPr>
          </a:lstStyle>
          <a:p>
            <a:r>
              <a:rPr lang="en-US"/>
              <a:t>ONLY FOR INTERNAL USE</a:t>
            </a:r>
          </a:p>
        </p:txBody>
      </p:sp>
      <p:grpSp>
        <p:nvGrpSpPr>
          <p:cNvPr id="17" name="Group 16">
            <a:extLst>
              <a:ext uri="{FF2B5EF4-FFF2-40B4-BE49-F238E27FC236}">
                <a16:creationId xmlns:a16="http://schemas.microsoft.com/office/drawing/2014/main" id="{EB3D85D0-EE44-A930-049A-7DA939F6D0F4}"/>
              </a:ext>
              <a:ext uri="{C183D7F6-B498-43B3-948B-1728B52AA6E4}">
                <adec:decorative xmlns:adec="http://schemas.microsoft.com/office/drawing/2017/decorative" val="1"/>
              </a:ext>
            </a:extLst>
          </p:cNvPr>
          <p:cNvGrpSpPr/>
          <p:nvPr userDrawn="1"/>
        </p:nvGrpSpPr>
        <p:grpSpPr bwMode="gray">
          <a:xfrm>
            <a:off x="-1896888" y="0"/>
            <a:ext cx="1715078" cy="3744416"/>
            <a:chOff x="-1824880" y="2708920"/>
            <a:chExt cx="1715078" cy="3744416"/>
          </a:xfrm>
        </p:grpSpPr>
        <p:sp>
          <p:nvSpPr>
            <p:cNvPr id="18" name="TextBox 17">
              <a:extLst>
                <a:ext uri="{FF2B5EF4-FFF2-40B4-BE49-F238E27FC236}">
                  <a16:creationId xmlns:a16="http://schemas.microsoft.com/office/drawing/2014/main" id="{AC27EF27-1B97-A569-7351-28E06EE47B6C}"/>
                </a:ext>
              </a:extLst>
            </p:cNvPr>
            <p:cNvSpPr txBox="1"/>
            <p:nvPr userDrawn="1"/>
          </p:nvSpPr>
          <p:spPr bwMode="gray">
            <a:xfrm>
              <a:off x="-1824880" y="2708920"/>
              <a:ext cx="1715078" cy="3744416"/>
            </a:xfrm>
            <a:prstGeom prst="rect">
              <a:avLst/>
            </a:prstGeom>
            <a:solidFill>
              <a:schemeClr val="bg1"/>
            </a:solidFill>
          </p:spPr>
          <p:txBody>
            <a:bodyPr wrap="square" lIns="108000" tIns="108000" rIns="108000" bIns="108000">
              <a:noAutofit/>
            </a:bodyPr>
            <a:lstStyle/>
            <a:p>
              <a:pPr>
                <a:lnSpc>
                  <a:spcPct val="120000"/>
                </a:lnSpc>
                <a:spcAft>
                  <a:spcPts val="600"/>
                </a:spcAft>
              </a:pPr>
              <a:r>
                <a:rPr lang="en-US" sz="1100" b="1">
                  <a:solidFill>
                    <a:schemeClr val="tx1"/>
                  </a:solidFill>
                  <a:effectLst/>
                  <a:latin typeface="+mj-lt"/>
                </a:rPr>
                <a:t>To insert a picture:</a:t>
              </a:r>
            </a:p>
            <a:p>
              <a:pPr marL="144000" indent="-144000">
                <a:lnSpc>
                  <a:spcPct val="120000"/>
                </a:lnSpc>
                <a:spcAft>
                  <a:spcPts val="600"/>
                </a:spcAft>
                <a:buFont typeface="+mj-lt"/>
                <a:buAutoNum type="arabicPeriod"/>
              </a:pPr>
              <a:r>
                <a:rPr lang="en-US" sz="900">
                  <a:solidFill>
                    <a:schemeClr val="tx1"/>
                  </a:solidFill>
                  <a:effectLst/>
                  <a:latin typeface="+mn-lt"/>
                </a:rPr>
                <a:t>Click on the placeholder for pictures</a:t>
              </a:r>
            </a:p>
            <a:p>
              <a:pPr marL="144000" indent="-144000">
                <a:lnSpc>
                  <a:spcPct val="120000"/>
                </a:lnSpc>
                <a:spcAft>
                  <a:spcPts val="600"/>
                </a:spcAft>
                <a:buFont typeface="+mj-lt"/>
                <a:buAutoNum type="arabicPeriod"/>
              </a:pPr>
              <a:r>
                <a:rPr lang="en-US" sz="900">
                  <a:solidFill>
                    <a:schemeClr val="tx1"/>
                  </a:solidFill>
                  <a:effectLst/>
                  <a:latin typeface="+mn-lt"/>
                </a:rPr>
                <a:t>Open the menu “Insert”</a:t>
              </a:r>
            </a:p>
            <a:p>
              <a:pPr marL="144000" indent="-144000">
                <a:lnSpc>
                  <a:spcPct val="120000"/>
                </a:lnSpc>
                <a:spcAft>
                  <a:spcPts val="600"/>
                </a:spcAft>
                <a:buFont typeface="+mj-lt"/>
                <a:buAutoNum type="arabicPeriod"/>
              </a:pPr>
              <a:r>
                <a:rPr lang="en-US" sz="900">
                  <a:solidFill>
                    <a:schemeClr val="tx1"/>
                  </a:solidFill>
                  <a:effectLst/>
                  <a:latin typeface="+mn-lt"/>
                </a:rPr>
                <a:t>Choose “Pictures” and then the corresponding source where the image is located</a:t>
              </a:r>
              <a:endParaRPr lang="en-US" sz="900">
                <a:solidFill>
                  <a:schemeClr val="tx1"/>
                </a:solidFill>
                <a:latin typeface="+mn-lt"/>
              </a:endParaRPr>
            </a:p>
          </p:txBody>
        </p:sp>
        <p:pic>
          <p:nvPicPr>
            <p:cNvPr id="19" name="Picture 18">
              <a:extLst>
                <a:ext uri="{FF2B5EF4-FFF2-40B4-BE49-F238E27FC236}">
                  <a16:creationId xmlns:a16="http://schemas.microsoft.com/office/drawing/2014/main" id="{23580758-F3F5-AE7A-4F63-F70660D4FE0A}"/>
                </a:ext>
              </a:extLst>
            </p:cNvPr>
            <p:cNvPicPr>
              <a:picLocks noChangeAspect="1"/>
            </p:cNvPicPr>
            <p:nvPr userDrawn="1"/>
          </p:nvPicPr>
          <p:blipFill rotWithShape="1">
            <a:blip r:embed="rId4"/>
            <a:srcRect l="8843" r="2395" b="2546"/>
            <a:stretch/>
          </p:blipFill>
          <p:spPr bwMode="gray">
            <a:xfrm>
              <a:off x="-1589806" y="4475212"/>
              <a:ext cx="745332" cy="1122804"/>
            </a:xfrm>
            <a:prstGeom prst="roundRect">
              <a:avLst>
                <a:gd name="adj" fmla="val 3514"/>
              </a:avLst>
            </a:prstGeom>
          </p:spPr>
        </p:pic>
        <p:sp>
          <p:nvSpPr>
            <p:cNvPr id="20" name="TextBox 19">
              <a:extLst>
                <a:ext uri="{FF2B5EF4-FFF2-40B4-BE49-F238E27FC236}">
                  <a16:creationId xmlns:a16="http://schemas.microsoft.com/office/drawing/2014/main" id="{CE778F22-457B-0501-F4D5-F037A2E66EB4}"/>
                </a:ext>
              </a:extLst>
            </p:cNvPr>
            <p:cNvSpPr txBox="1"/>
            <p:nvPr userDrawn="1"/>
          </p:nvSpPr>
          <p:spPr bwMode="gray">
            <a:xfrm>
              <a:off x="-1824880" y="5589240"/>
              <a:ext cx="1715078" cy="864096"/>
            </a:xfrm>
            <a:prstGeom prst="rect">
              <a:avLst/>
            </a:prstGeom>
            <a:noFill/>
          </p:spPr>
          <p:txBody>
            <a:bodyPr wrap="square" lIns="108000" tIns="108000" rIns="108000" bIns="108000">
              <a:noAutofit/>
            </a:bodyPr>
            <a:lstStyle/>
            <a:p>
              <a:pPr marL="144000" indent="-144000">
                <a:spcAft>
                  <a:spcPts val="600"/>
                </a:spcAft>
                <a:buFont typeface="+mj-lt"/>
                <a:buAutoNum type="arabicPeriod" startAt="4"/>
              </a:pPr>
              <a:r>
                <a:rPr lang="en-US" sz="900">
                  <a:solidFill>
                    <a:schemeClr val="tx1"/>
                  </a:solidFill>
                  <a:effectLst/>
                  <a:latin typeface="+mn-lt"/>
                </a:rPr>
                <a:t>Now the image has </a:t>
              </a:r>
              <a:br>
                <a:rPr lang="en-US" sz="900">
                  <a:solidFill>
                    <a:schemeClr val="tx1"/>
                  </a:solidFill>
                  <a:effectLst/>
                  <a:latin typeface="+mn-lt"/>
                </a:rPr>
              </a:br>
              <a:r>
                <a:rPr lang="en-US" sz="900">
                  <a:solidFill>
                    <a:schemeClr val="tx1"/>
                  </a:solidFill>
                  <a:effectLst/>
                  <a:latin typeface="+mn-lt"/>
                </a:rPr>
                <a:t>been loaded into the </a:t>
              </a:r>
              <a:br>
                <a:rPr lang="en-US" sz="900">
                  <a:solidFill>
                    <a:schemeClr val="tx1"/>
                  </a:solidFill>
                  <a:effectLst/>
                  <a:latin typeface="+mn-lt"/>
                </a:rPr>
              </a:br>
              <a:r>
                <a:rPr lang="en-US" sz="900">
                  <a:solidFill>
                    <a:schemeClr val="tx1"/>
                  </a:solidFill>
                  <a:effectLst/>
                  <a:latin typeface="+mn-lt"/>
                </a:rPr>
                <a:t>placeholder.</a:t>
              </a:r>
              <a:endParaRPr lang="en-US" sz="900">
                <a:solidFill>
                  <a:schemeClr val="tx1"/>
                </a:solidFill>
                <a:latin typeface="+mn-lt"/>
              </a:endParaRPr>
            </a:p>
          </p:txBody>
        </p:sp>
      </p:grpSp>
    </p:spTree>
    <p:extLst>
      <p:ext uri="{BB962C8B-B14F-4D97-AF65-F5344CB8AC3E}">
        <p14:creationId xmlns:p14="http://schemas.microsoft.com/office/powerpoint/2010/main" val="1932209419"/>
      </p:ext>
    </p:extLst>
  </p:cSld>
  <p:clrMapOvr>
    <a:masterClrMapping/>
  </p:clrMapOvr>
  <p:extLst>
    <p:ext uri="{DCECCB84-F9BA-43D5-87BE-67443E8EF086}">
      <p15:sldGuideLst xmlns:p15="http://schemas.microsoft.com/office/powerpoint/2012/main">
        <p15:guide id="1" pos="5133">
          <p15:clr>
            <a:srgbClr val="FBAE40"/>
          </p15:clr>
        </p15:guide>
        <p15:guide id="2" pos="495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dark with image portrait (1)">
    <p:bg>
      <p:bgPr>
        <a:solidFill>
          <a:schemeClr val="bg2"/>
        </a:solidFill>
        <a:effectLst/>
      </p:bgPr>
    </p:bg>
    <p:spTree>
      <p:nvGrpSpPr>
        <p:cNvPr id="1" name=""/>
        <p:cNvGrpSpPr/>
        <p:nvPr/>
      </p:nvGrpSpPr>
      <p:grpSpPr>
        <a:xfrm>
          <a:off x="0" y="0"/>
          <a:ext cx="0" cy="0"/>
          <a:chOff x="0" y="0"/>
          <a:chExt cx="0" cy="0"/>
        </a:xfrm>
      </p:grpSpPr>
      <p:sp>
        <p:nvSpPr>
          <p:cNvPr id="12" name="Titel 11"/>
          <p:cNvSpPr>
            <a:spLocks noGrp="1"/>
          </p:cNvSpPr>
          <p:nvPr>
            <p:ph type="title" hasCustomPrompt="1"/>
          </p:nvPr>
        </p:nvSpPr>
        <p:spPr bwMode="gray">
          <a:xfrm>
            <a:off x="479425" y="477000"/>
            <a:ext cx="5472114" cy="720000"/>
          </a:xfrm>
        </p:spPr>
        <p:txBody>
          <a:bodyPr/>
          <a:lstStyle>
            <a:lvl1pPr>
              <a:defRPr>
                <a:solidFill>
                  <a:schemeClr val="tx2"/>
                </a:solidFill>
              </a:defRPr>
            </a:lvl1pPr>
          </a:lstStyle>
          <a:p>
            <a:r>
              <a:rPr lang="en-US" err="1"/>
              <a:t>Folientitel</a:t>
            </a:r>
            <a:endParaRPr lang="en-US"/>
          </a:p>
        </p:txBody>
      </p:sp>
      <p:sp>
        <p:nvSpPr>
          <p:cNvPr id="3" name="Inhaltsplatzhalter 2"/>
          <p:cNvSpPr>
            <a:spLocks noGrp="1"/>
          </p:cNvSpPr>
          <p:nvPr>
            <p:ph idx="1" hasCustomPrompt="1"/>
          </p:nvPr>
        </p:nvSpPr>
        <p:spPr bwMode="gray">
          <a:xfrm>
            <a:off x="479424" y="1412876"/>
            <a:ext cx="5472113" cy="4392000"/>
          </a:xfrm>
        </p:spPr>
        <p:txBody>
          <a:bodyPr/>
          <a:lstStyle>
            <a:lvl1pPr>
              <a:buClr>
                <a:schemeClr val="tx2"/>
              </a:buClr>
              <a:defRPr>
                <a:solidFill>
                  <a:schemeClr val="bg1"/>
                </a:solidFill>
              </a:defRPr>
            </a:lvl1pPr>
            <a:lvl2pPr>
              <a:buClr>
                <a:schemeClr val="tx2"/>
              </a:buClr>
              <a:defRPr>
                <a:solidFill>
                  <a:schemeClr val="bg1"/>
                </a:solidFill>
              </a:defRPr>
            </a:lvl2pPr>
            <a:lvl3pPr>
              <a:buClr>
                <a:schemeClr val="tx2"/>
              </a:buClr>
              <a:defRPr>
                <a:solidFill>
                  <a:schemeClr val="bg1"/>
                </a:solidFill>
              </a:defRPr>
            </a:lvl3pPr>
            <a:lvl4pPr>
              <a:buClr>
                <a:schemeClr val="tx2"/>
              </a:buClr>
              <a:defRPr>
                <a:solidFill>
                  <a:schemeClr val="bg1"/>
                </a:solidFill>
              </a:defRPr>
            </a:lvl4pPr>
            <a:lvl5pPr>
              <a:buClr>
                <a:schemeClr val="tx2"/>
              </a:buClr>
              <a:defRPr>
                <a:solidFill>
                  <a:schemeClr val="bg1"/>
                </a:solidFill>
              </a:defRPr>
            </a:lvl5pPr>
            <a:lvl6pPr>
              <a:buClr>
                <a:schemeClr val="tx2"/>
              </a:buClr>
              <a:defRPr>
                <a:solidFill>
                  <a:schemeClr val="bg1"/>
                </a:solidFill>
              </a:defRPr>
            </a:lvl6pPr>
            <a:lvl7pPr>
              <a:buClr>
                <a:schemeClr val="tx2"/>
              </a:buClr>
              <a:defRPr>
                <a:solidFill>
                  <a:schemeClr val="bg1"/>
                </a:solidFill>
              </a:defRPr>
            </a:lvl7pPr>
            <a:lvl8pPr>
              <a:buClr>
                <a:schemeClr val="tx2"/>
              </a:buClr>
              <a:defRPr>
                <a:solidFill>
                  <a:schemeClr val="bg1"/>
                </a:solidFill>
              </a:defRPr>
            </a:lvl8pPr>
            <a:lvl9pPr>
              <a:buClr>
                <a:schemeClr val="tx2"/>
              </a:buClr>
              <a:defRPr>
                <a:solidFill>
                  <a:schemeClr val="bg1"/>
                </a:solidFill>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8" name="Textplatzhalter 7"/>
          <p:cNvSpPr>
            <a:spLocks noGrp="1"/>
          </p:cNvSpPr>
          <p:nvPr>
            <p:ph type="body" sz="quarter" idx="13" hasCustomPrompt="1"/>
          </p:nvPr>
        </p:nvSpPr>
        <p:spPr bwMode="gray">
          <a:xfrm>
            <a:off x="480000" y="5805280"/>
            <a:ext cx="5472000" cy="144000"/>
          </a:xfrm>
        </p:spPr>
        <p:txBody>
          <a:bodyPr anchor="b"/>
          <a:lstStyle>
            <a:lvl1pPr marL="0" indent="0">
              <a:lnSpc>
                <a:spcPct val="100000"/>
              </a:lnSpc>
              <a:spcBef>
                <a:spcPts val="0"/>
              </a:spcBef>
              <a:spcAft>
                <a:spcPts val="0"/>
              </a:spcAft>
              <a:buFont typeface="Arial" panose="020B0604020202020204" pitchFamily="34" charset="0"/>
              <a:buNone/>
              <a:defRPr sz="800" b="0">
                <a:solidFill>
                  <a:schemeClr val="bg1"/>
                </a:solidFill>
              </a:defRPr>
            </a:lvl1pPr>
            <a:lvl2pPr marL="0" indent="0">
              <a:lnSpc>
                <a:spcPct val="100000"/>
              </a:lnSpc>
              <a:spcBef>
                <a:spcPts val="0"/>
              </a:spcBef>
              <a:spcAft>
                <a:spcPts val="0"/>
              </a:spcAft>
              <a:buFont typeface="Arial" panose="020B0604020202020204" pitchFamily="34" charset="0"/>
              <a:buNone/>
              <a:defRPr sz="800" b="0">
                <a:solidFill>
                  <a:schemeClr val="bg1"/>
                </a:solidFill>
              </a:defRPr>
            </a:lvl2pPr>
            <a:lvl3pPr marL="0" indent="0">
              <a:lnSpc>
                <a:spcPct val="100000"/>
              </a:lnSpc>
              <a:spcBef>
                <a:spcPts val="0"/>
              </a:spcBef>
              <a:spcAft>
                <a:spcPts val="0"/>
              </a:spcAft>
              <a:buNone/>
              <a:defRPr sz="800" b="0">
                <a:solidFill>
                  <a:schemeClr val="bg1"/>
                </a:solidFill>
              </a:defRPr>
            </a:lvl3pPr>
            <a:lvl4pPr marL="0" indent="0">
              <a:lnSpc>
                <a:spcPct val="100000"/>
              </a:lnSpc>
              <a:spcBef>
                <a:spcPts val="0"/>
              </a:spcBef>
              <a:spcAft>
                <a:spcPts val="0"/>
              </a:spcAft>
              <a:buNone/>
              <a:defRPr sz="800" b="0">
                <a:solidFill>
                  <a:schemeClr val="bg1"/>
                </a:solidFill>
              </a:defRPr>
            </a:lvl4pPr>
            <a:lvl5pPr marL="0" indent="0">
              <a:lnSpc>
                <a:spcPct val="100000"/>
              </a:lnSpc>
              <a:spcBef>
                <a:spcPts val="0"/>
              </a:spcBef>
              <a:spcAft>
                <a:spcPts val="0"/>
              </a:spcAft>
              <a:buNone/>
              <a:defRPr sz="800" b="0">
                <a:solidFill>
                  <a:schemeClr val="bg1"/>
                </a:solidFill>
              </a:defRPr>
            </a:lvl5pPr>
            <a:lvl6pPr marL="0" indent="0">
              <a:lnSpc>
                <a:spcPct val="100000"/>
              </a:lnSpc>
              <a:spcBef>
                <a:spcPts val="0"/>
              </a:spcBef>
              <a:spcAft>
                <a:spcPts val="0"/>
              </a:spcAft>
              <a:buNone/>
              <a:defRPr sz="800" b="0">
                <a:solidFill>
                  <a:schemeClr val="bg1"/>
                </a:solidFill>
              </a:defRPr>
            </a:lvl6pPr>
            <a:lvl7pPr marL="0" indent="0">
              <a:lnSpc>
                <a:spcPct val="100000"/>
              </a:lnSpc>
              <a:spcBef>
                <a:spcPts val="0"/>
              </a:spcBef>
              <a:spcAft>
                <a:spcPts val="0"/>
              </a:spcAft>
              <a:buNone/>
              <a:defRPr sz="800" b="0">
                <a:solidFill>
                  <a:schemeClr val="bg1"/>
                </a:solidFill>
              </a:defRPr>
            </a:lvl7pPr>
            <a:lvl8pPr marL="0" indent="0">
              <a:lnSpc>
                <a:spcPct val="100000"/>
              </a:lnSpc>
              <a:spcBef>
                <a:spcPts val="0"/>
              </a:spcBef>
              <a:spcAft>
                <a:spcPts val="0"/>
              </a:spcAft>
              <a:buNone/>
              <a:defRPr sz="800" b="0">
                <a:solidFill>
                  <a:schemeClr val="bg1"/>
                </a:solidFill>
              </a:defRPr>
            </a:lvl8pPr>
            <a:lvl9pPr marL="0" indent="0">
              <a:lnSpc>
                <a:spcPct val="100000"/>
              </a:lnSpc>
              <a:spcBef>
                <a:spcPts val="0"/>
              </a:spcBef>
              <a:spcAft>
                <a:spcPts val="0"/>
              </a:spcAft>
              <a:buNone/>
              <a:defRPr sz="800" b="0">
                <a:solidFill>
                  <a:schemeClr val="bg1"/>
                </a:solidFill>
              </a:defRPr>
            </a:lvl9pPr>
          </a:lstStyle>
          <a:p>
            <a:pPr lvl="0"/>
            <a:r>
              <a:rPr lang="en-US"/>
              <a:t>Footnote/Source</a:t>
            </a:r>
          </a:p>
        </p:txBody>
      </p:sp>
      <p:sp>
        <p:nvSpPr>
          <p:cNvPr id="7" name="Bildplatzhalter 10">
            <a:extLst>
              <a:ext uri="{FF2B5EF4-FFF2-40B4-BE49-F238E27FC236}">
                <a16:creationId xmlns:a16="http://schemas.microsoft.com/office/drawing/2014/main" id="{BB620B58-DC4D-ABB4-B16A-92C43E6933B4}"/>
              </a:ext>
            </a:extLst>
          </p:cNvPr>
          <p:cNvSpPr>
            <a:spLocks noGrp="1"/>
          </p:cNvSpPr>
          <p:nvPr>
            <p:ph type="pic" sz="quarter" idx="10" hasCustomPrompt="1"/>
          </p:nvPr>
        </p:nvSpPr>
        <p:spPr bwMode="gray">
          <a:xfrm>
            <a:off x="6240463" y="0"/>
            <a:ext cx="5951536" cy="6858000"/>
          </a:xfrm>
          <a:solidFill>
            <a:srgbClr val="E5E3DE"/>
          </a:solidFill>
        </p:spPr>
        <p:txBody>
          <a:bodyPr tIns="720000" anchor="ctr" anchorCtr="0"/>
          <a:lstStyle>
            <a:lvl1pPr marL="0" indent="0" algn="ctr">
              <a:spcBef>
                <a:spcPts val="0"/>
              </a:spcBef>
              <a:spcAft>
                <a:spcPts val="0"/>
              </a:spcAft>
              <a:buFontTx/>
              <a:buNone/>
              <a:tabLst/>
              <a:defRPr sz="1200" b="0">
                <a:solidFill>
                  <a:schemeClr val="tx1"/>
                </a:solidFill>
              </a:defRPr>
            </a:lvl1pPr>
            <a:lvl2pPr marL="0" indent="0" algn="ctr">
              <a:spcBef>
                <a:spcPts val="0"/>
              </a:spcBef>
              <a:spcAft>
                <a:spcPts val="0"/>
              </a:spcAft>
              <a:buFontTx/>
              <a:buNone/>
              <a:tabLst/>
              <a:defRPr sz="1200" b="0"/>
            </a:lvl2pPr>
            <a:lvl3pPr marL="0" indent="0" algn="ctr">
              <a:spcBef>
                <a:spcPts val="0"/>
              </a:spcBef>
              <a:spcAft>
                <a:spcPts val="0"/>
              </a:spcAft>
              <a:buFontTx/>
              <a:buNone/>
              <a:tabLst/>
              <a:defRPr sz="1200" b="0"/>
            </a:lvl3pPr>
            <a:lvl4pPr marL="0" indent="0" algn="ctr">
              <a:spcBef>
                <a:spcPts val="0"/>
              </a:spcBef>
              <a:spcAft>
                <a:spcPts val="0"/>
              </a:spcAft>
              <a:buFontTx/>
              <a:buNone/>
              <a:tabLst/>
              <a:defRPr sz="1200" b="0"/>
            </a:lvl4pPr>
            <a:lvl5pPr marL="0" indent="0" algn="ctr">
              <a:spcBef>
                <a:spcPts val="0"/>
              </a:spcBef>
              <a:spcAft>
                <a:spcPts val="0"/>
              </a:spcAft>
              <a:buFontTx/>
              <a:buNone/>
              <a:tabLst/>
              <a:defRPr sz="1200" b="0"/>
            </a:lvl5pPr>
            <a:lvl6pPr marL="0" indent="0" algn="ctr">
              <a:spcBef>
                <a:spcPts val="0"/>
              </a:spcBef>
              <a:spcAft>
                <a:spcPts val="0"/>
              </a:spcAft>
              <a:buFontTx/>
              <a:buNone/>
              <a:tabLst/>
              <a:defRPr sz="1200" b="0"/>
            </a:lvl6pPr>
            <a:lvl7pPr marL="0" indent="0" algn="ctr">
              <a:spcBef>
                <a:spcPts val="0"/>
              </a:spcBef>
              <a:spcAft>
                <a:spcPts val="0"/>
              </a:spcAft>
              <a:buFontTx/>
              <a:buNone/>
              <a:tabLst/>
              <a:defRPr sz="1200" b="0"/>
            </a:lvl7pPr>
            <a:lvl8pPr marL="0" indent="0" algn="ctr">
              <a:spcBef>
                <a:spcPts val="0"/>
              </a:spcBef>
              <a:spcAft>
                <a:spcPts val="0"/>
              </a:spcAft>
              <a:buFontTx/>
              <a:buNone/>
              <a:tabLst/>
              <a:defRPr sz="1200" b="0"/>
            </a:lvl8pPr>
            <a:lvl9pPr marL="0" indent="0" algn="ctr">
              <a:spcBef>
                <a:spcPts val="0"/>
              </a:spcBef>
              <a:spcAft>
                <a:spcPts val="0"/>
              </a:spcAft>
              <a:buFontTx/>
              <a:buNone/>
              <a:tabLst/>
              <a:defRPr sz="1200" b="0"/>
            </a:lvl9pPr>
          </a:lstStyle>
          <a:p>
            <a:pPr lvl="0"/>
            <a:r>
              <a:rPr lang="en-US"/>
              <a:t>Add picture</a:t>
            </a:r>
          </a:p>
        </p:txBody>
      </p:sp>
      <p:sp>
        <p:nvSpPr>
          <p:cNvPr id="9" name="Fußzeilenplatzhalter 8">
            <a:extLst>
              <a:ext uri="{FF2B5EF4-FFF2-40B4-BE49-F238E27FC236}">
                <a16:creationId xmlns:a16="http://schemas.microsoft.com/office/drawing/2014/main" id="{DD2A017B-395B-34E7-2458-B410A50C8516}"/>
              </a:ext>
            </a:extLst>
          </p:cNvPr>
          <p:cNvSpPr>
            <a:spLocks noGrp="1"/>
          </p:cNvSpPr>
          <p:nvPr>
            <p:ph type="ftr" sz="quarter" idx="14"/>
          </p:nvPr>
        </p:nvSpPr>
        <p:spPr bwMode="gray"/>
        <p:txBody>
          <a:bodyPr/>
          <a:lstStyle>
            <a:lvl1pPr>
              <a:defRPr>
                <a:solidFill>
                  <a:schemeClr val="bg1"/>
                </a:solidFill>
              </a:defRPr>
            </a:lvl1pPr>
          </a:lstStyle>
          <a:p>
            <a:r>
              <a:rPr lang="en-US"/>
              <a:t>ONLY FOR INTERNAL USE</a:t>
            </a:r>
          </a:p>
        </p:txBody>
      </p:sp>
      <p:sp>
        <p:nvSpPr>
          <p:cNvPr id="10" name="Foliennummernplatzhalter 9">
            <a:extLst>
              <a:ext uri="{FF2B5EF4-FFF2-40B4-BE49-F238E27FC236}">
                <a16:creationId xmlns:a16="http://schemas.microsoft.com/office/drawing/2014/main" id="{94D61AF6-E14A-F199-9F75-3E049334E961}"/>
              </a:ext>
            </a:extLst>
          </p:cNvPr>
          <p:cNvSpPr>
            <a:spLocks noGrp="1"/>
          </p:cNvSpPr>
          <p:nvPr>
            <p:ph type="sldNum" sz="quarter" idx="15"/>
          </p:nvPr>
        </p:nvSpPr>
        <p:spPr bwMode="gray"/>
        <p:txBody>
          <a:bodyPr/>
          <a:lstStyle>
            <a:lvl1pPr>
              <a:defRPr>
                <a:solidFill>
                  <a:schemeClr val="bg1"/>
                </a:solidFill>
              </a:defRPr>
            </a:lvl1pPr>
          </a:lstStyle>
          <a:p>
            <a:fld id="{8FF9B0DE-3FEB-4AA0-B465-B80EF7C1333D}" type="slidenum">
              <a:rPr lang="en-US" smtClean="0"/>
              <a:pPr/>
              <a:t>‹#›</a:t>
            </a:fld>
            <a:endParaRPr lang="en-US"/>
          </a:p>
        </p:txBody>
      </p:sp>
      <p:pic>
        <p:nvPicPr>
          <p:cNvPr id="6" name="Grafik 5">
            <a:extLst>
              <a:ext uri="{FF2B5EF4-FFF2-40B4-BE49-F238E27FC236}">
                <a16:creationId xmlns:a16="http://schemas.microsoft.com/office/drawing/2014/main" id="{8F1C8E5E-1DF3-5390-67F1-46733FD7009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gray">
          <a:xfrm>
            <a:off x="479424" y="6165000"/>
            <a:ext cx="1234800" cy="372727"/>
          </a:xfrm>
          <a:prstGeom prst="rect">
            <a:avLst/>
          </a:prstGeom>
        </p:spPr>
      </p:pic>
      <p:grpSp>
        <p:nvGrpSpPr>
          <p:cNvPr id="17" name="Group 16">
            <a:extLst>
              <a:ext uri="{FF2B5EF4-FFF2-40B4-BE49-F238E27FC236}">
                <a16:creationId xmlns:a16="http://schemas.microsoft.com/office/drawing/2014/main" id="{78C86180-AB79-4834-665E-69ECBDACDBFA}"/>
              </a:ext>
              <a:ext uri="{C183D7F6-B498-43B3-948B-1728B52AA6E4}">
                <adec:decorative xmlns:adec="http://schemas.microsoft.com/office/drawing/2017/decorative" val="1"/>
              </a:ext>
            </a:extLst>
          </p:cNvPr>
          <p:cNvGrpSpPr/>
          <p:nvPr userDrawn="1"/>
        </p:nvGrpSpPr>
        <p:grpSpPr bwMode="gray">
          <a:xfrm>
            <a:off x="-1896888" y="0"/>
            <a:ext cx="1715078" cy="3744416"/>
            <a:chOff x="-1824880" y="2708920"/>
            <a:chExt cx="1715078" cy="3744416"/>
          </a:xfrm>
        </p:grpSpPr>
        <p:sp>
          <p:nvSpPr>
            <p:cNvPr id="18" name="TextBox 17">
              <a:extLst>
                <a:ext uri="{FF2B5EF4-FFF2-40B4-BE49-F238E27FC236}">
                  <a16:creationId xmlns:a16="http://schemas.microsoft.com/office/drawing/2014/main" id="{6EE62970-DA69-216C-E19E-55BF4225BE20}"/>
                </a:ext>
              </a:extLst>
            </p:cNvPr>
            <p:cNvSpPr txBox="1"/>
            <p:nvPr userDrawn="1"/>
          </p:nvSpPr>
          <p:spPr bwMode="gray">
            <a:xfrm>
              <a:off x="-1824880" y="2708920"/>
              <a:ext cx="1715078" cy="3744416"/>
            </a:xfrm>
            <a:prstGeom prst="rect">
              <a:avLst/>
            </a:prstGeom>
            <a:solidFill>
              <a:schemeClr val="bg1"/>
            </a:solidFill>
          </p:spPr>
          <p:txBody>
            <a:bodyPr wrap="square" lIns="108000" tIns="108000" rIns="108000" bIns="108000">
              <a:noAutofit/>
            </a:bodyPr>
            <a:lstStyle/>
            <a:p>
              <a:pPr>
                <a:lnSpc>
                  <a:spcPct val="120000"/>
                </a:lnSpc>
                <a:spcAft>
                  <a:spcPts val="600"/>
                </a:spcAft>
              </a:pPr>
              <a:r>
                <a:rPr lang="en-US" sz="1100" b="1">
                  <a:solidFill>
                    <a:schemeClr val="tx1"/>
                  </a:solidFill>
                  <a:effectLst/>
                  <a:latin typeface="+mj-lt"/>
                </a:rPr>
                <a:t>To insert a picture:</a:t>
              </a:r>
            </a:p>
            <a:p>
              <a:pPr marL="144000" indent="-144000">
                <a:lnSpc>
                  <a:spcPct val="120000"/>
                </a:lnSpc>
                <a:spcAft>
                  <a:spcPts val="600"/>
                </a:spcAft>
                <a:buFont typeface="+mj-lt"/>
                <a:buAutoNum type="arabicPeriod"/>
              </a:pPr>
              <a:r>
                <a:rPr lang="en-US" sz="900">
                  <a:solidFill>
                    <a:schemeClr val="tx1"/>
                  </a:solidFill>
                  <a:effectLst/>
                  <a:latin typeface="+mn-lt"/>
                </a:rPr>
                <a:t>Click on the placeholder for pictures</a:t>
              </a:r>
            </a:p>
            <a:p>
              <a:pPr marL="144000" indent="-144000">
                <a:lnSpc>
                  <a:spcPct val="120000"/>
                </a:lnSpc>
                <a:spcAft>
                  <a:spcPts val="600"/>
                </a:spcAft>
                <a:buFont typeface="+mj-lt"/>
                <a:buAutoNum type="arabicPeriod"/>
              </a:pPr>
              <a:r>
                <a:rPr lang="en-US" sz="900">
                  <a:solidFill>
                    <a:schemeClr val="tx1"/>
                  </a:solidFill>
                  <a:effectLst/>
                  <a:latin typeface="+mn-lt"/>
                </a:rPr>
                <a:t>Open the menu “Insert”</a:t>
              </a:r>
            </a:p>
            <a:p>
              <a:pPr marL="144000" indent="-144000">
                <a:lnSpc>
                  <a:spcPct val="120000"/>
                </a:lnSpc>
                <a:spcAft>
                  <a:spcPts val="600"/>
                </a:spcAft>
                <a:buFont typeface="+mj-lt"/>
                <a:buAutoNum type="arabicPeriod"/>
              </a:pPr>
              <a:r>
                <a:rPr lang="en-US" sz="900">
                  <a:solidFill>
                    <a:schemeClr val="tx1"/>
                  </a:solidFill>
                  <a:effectLst/>
                  <a:latin typeface="+mn-lt"/>
                </a:rPr>
                <a:t>Choose “Pictures” and then the corresponding source where the image is located</a:t>
              </a:r>
              <a:endParaRPr lang="en-US" sz="900">
                <a:solidFill>
                  <a:schemeClr val="tx1"/>
                </a:solidFill>
                <a:latin typeface="+mn-lt"/>
              </a:endParaRPr>
            </a:p>
          </p:txBody>
        </p:sp>
        <p:pic>
          <p:nvPicPr>
            <p:cNvPr id="19" name="Picture 18">
              <a:extLst>
                <a:ext uri="{FF2B5EF4-FFF2-40B4-BE49-F238E27FC236}">
                  <a16:creationId xmlns:a16="http://schemas.microsoft.com/office/drawing/2014/main" id="{704E9497-F690-B6F9-BDBD-881382543791}"/>
                </a:ext>
              </a:extLst>
            </p:cNvPr>
            <p:cNvPicPr>
              <a:picLocks noChangeAspect="1"/>
            </p:cNvPicPr>
            <p:nvPr userDrawn="1"/>
          </p:nvPicPr>
          <p:blipFill rotWithShape="1">
            <a:blip r:embed="rId4"/>
            <a:srcRect l="8843" r="2395" b="2546"/>
            <a:stretch/>
          </p:blipFill>
          <p:spPr bwMode="gray">
            <a:xfrm>
              <a:off x="-1589806" y="4475212"/>
              <a:ext cx="745332" cy="1122804"/>
            </a:xfrm>
            <a:prstGeom prst="roundRect">
              <a:avLst>
                <a:gd name="adj" fmla="val 3514"/>
              </a:avLst>
            </a:prstGeom>
          </p:spPr>
        </p:pic>
        <p:sp>
          <p:nvSpPr>
            <p:cNvPr id="20" name="TextBox 19">
              <a:extLst>
                <a:ext uri="{FF2B5EF4-FFF2-40B4-BE49-F238E27FC236}">
                  <a16:creationId xmlns:a16="http://schemas.microsoft.com/office/drawing/2014/main" id="{B010D4C6-8495-8FBA-8744-C69458EFC7C2}"/>
                </a:ext>
              </a:extLst>
            </p:cNvPr>
            <p:cNvSpPr txBox="1"/>
            <p:nvPr userDrawn="1"/>
          </p:nvSpPr>
          <p:spPr bwMode="gray">
            <a:xfrm>
              <a:off x="-1824880" y="5589240"/>
              <a:ext cx="1715078" cy="864096"/>
            </a:xfrm>
            <a:prstGeom prst="rect">
              <a:avLst/>
            </a:prstGeom>
            <a:noFill/>
          </p:spPr>
          <p:txBody>
            <a:bodyPr wrap="square" lIns="108000" tIns="108000" rIns="108000" bIns="108000">
              <a:noAutofit/>
            </a:bodyPr>
            <a:lstStyle/>
            <a:p>
              <a:pPr marL="144000" indent="-144000">
                <a:spcAft>
                  <a:spcPts val="600"/>
                </a:spcAft>
                <a:buFont typeface="+mj-lt"/>
                <a:buAutoNum type="arabicPeriod" startAt="4"/>
              </a:pPr>
              <a:r>
                <a:rPr lang="en-US" sz="900">
                  <a:solidFill>
                    <a:schemeClr val="tx1"/>
                  </a:solidFill>
                  <a:effectLst/>
                  <a:latin typeface="+mn-lt"/>
                </a:rPr>
                <a:t>Now the image has </a:t>
              </a:r>
              <a:br>
                <a:rPr lang="en-US" sz="900">
                  <a:solidFill>
                    <a:schemeClr val="tx1"/>
                  </a:solidFill>
                  <a:effectLst/>
                  <a:latin typeface="+mn-lt"/>
                </a:rPr>
              </a:br>
              <a:r>
                <a:rPr lang="en-US" sz="900">
                  <a:solidFill>
                    <a:schemeClr val="tx1"/>
                  </a:solidFill>
                  <a:effectLst/>
                  <a:latin typeface="+mn-lt"/>
                </a:rPr>
                <a:t>been loaded into the </a:t>
              </a:r>
              <a:br>
                <a:rPr lang="en-US" sz="900">
                  <a:solidFill>
                    <a:schemeClr val="tx1"/>
                  </a:solidFill>
                  <a:effectLst/>
                  <a:latin typeface="+mn-lt"/>
                </a:rPr>
              </a:br>
              <a:r>
                <a:rPr lang="en-US" sz="900">
                  <a:solidFill>
                    <a:schemeClr val="tx1"/>
                  </a:solidFill>
                  <a:effectLst/>
                  <a:latin typeface="+mn-lt"/>
                </a:rPr>
                <a:t>placeholder.</a:t>
              </a:r>
              <a:endParaRPr lang="en-US" sz="900">
                <a:solidFill>
                  <a:schemeClr val="tx1"/>
                </a:solidFill>
                <a:latin typeface="+mn-lt"/>
              </a:endParaRPr>
            </a:p>
          </p:txBody>
        </p:sp>
      </p:grpSp>
    </p:spTree>
    <p:extLst>
      <p:ext uri="{BB962C8B-B14F-4D97-AF65-F5344CB8AC3E}">
        <p14:creationId xmlns:p14="http://schemas.microsoft.com/office/powerpoint/2010/main" val="1953119291"/>
      </p:ext>
    </p:extLst>
  </p:cSld>
  <p:clrMapOvr>
    <a:masterClrMapping/>
  </p:clrMapOvr>
  <p:extLst>
    <p:ext uri="{DCECCB84-F9BA-43D5-87BE-67443E8EF086}">
      <p15:sldGuideLst xmlns:p15="http://schemas.microsoft.com/office/powerpoint/2012/main">
        <p15:guide id="1" pos="3931" userDrawn="1">
          <p15:clr>
            <a:srgbClr val="FBAE40"/>
          </p15:clr>
        </p15:guide>
        <p15:guide id="2" pos="3749"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dark with image portrait (2)">
    <p:bg>
      <p:bgPr>
        <a:solidFill>
          <a:schemeClr val="bg2"/>
        </a:solidFill>
        <a:effectLst/>
      </p:bgPr>
    </p:bg>
    <p:spTree>
      <p:nvGrpSpPr>
        <p:cNvPr id="1" name=""/>
        <p:cNvGrpSpPr/>
        <p:nvPr/>
      </p:nvGrpSpPr>
      <p:grpSpPr>
        <a:xfrm>
          <a:off x="0" y="0"/>
          <a:ext cx="0" cy="0"/>
          <a:chOff x="0" y="0"/>
          <a:chExt cx="0" cy="0"/>
        </a:xfrm>
      </p:grpSpPr>
      <p:sp>
        <p:nvSpPr>
          <p:cNvPr id="12" name="Titel 11"/>
          <p:cNvSpPr>
            <a:spLocks noGrp="1"/>
          </p:cNvSpPr>
          <p:nvPr>
            <p:ph type="title" hasCustomPrompt="1"/>
          </p:nvPr>
        </p:nvSpPr>
        <p:spPr bwMode="gray">
          <a:xfrm>
            <a:off x="479424" y="477000"/>
            <a:ext cx="7380289" cy="720000"/>
          </a:xfrm>
        </p:spPr>
        <p:txBody>
          <a:bodyPr/>
          <a:lstStyle>
            <a:lvl1pPr>
              <a:defRPr>
                <a:solidFill>
                  <a:schemeClr val="tx2"/>
                </a:solidFill>
              </a:defRPr>
            </a:lvl1pPr>
          </a:lstStyle>
          <a:p>
            <a:r>
              <a:rPr lang="en-US" err="1"/>
              <a:t>Folientitel</a:t>
            </a:r>
            <a:endParaRPr lang="en-US"/>
          </a:p>
        </p:txBody>
      </p:sp>
      <p:sp>
        <p:nvSpPr>
          <p:cNvPr id="3" name="Inhaltsplatzhalter 2"/>
          <p:cNvSpPr>
            <a:spLocks noGrp="1"/>
          </p:cNvSpPr>
          <p:nvPr>
            <p:ph idx="1" hasCustomPrompt="1"/>
          </p:nvPr>
        </p:nvSpPr>
        <p:spPr bwMode="gray">
          <a:xfrm>
            <a:off x="479424" y="1412876"/>
            <a:ext cx="7380289" cy="4392000"/>
          </a:xfrm>
        </p:spPr>
        <p:txBody>
          <a:bodyPr/>
          <a:lstStyle>
            <a:lvl1pPr>
              <a:buClr>
                <a:schemeClr val="tx2"/>
              </a:buClr>
              <a:defRPr>
                <a:solidFill>
                  <a:schemeClr val="bg1"/>
                </a:solidFill>
              </a:defRPr>
            </a:lvl1pPr>
            <a:lvl2pPr>
              <a:buClr>
                <a:schemeClr val="tx2"/>
              </a:buClr>
              <a:defRPr>
                <a:solidFill>
                  <a:schemeClr val="bg1"/>
                </a:solidFill>
              </a:defRPr>
            </a:lvl2pPr>
            <a:lvl3pPr>
              <a:buClr>
                <a:schemeClr val="tx2"/>
              </a:buClr>
              <a:defRPr>
                <a:solidFill>
                  <a:schemeClr val="bg1"/>
                </a:solidFill>
              </a:defRPr>
            </a:lvl3pPr>
            <a:lvl4pPr>
              <a:buClr>
                <a:schemeClr val="tx2"/>
              </a:buClr>
              <a:defRPr>
                <a:solidFill>
                  <a:schemeClr val="bg1"/>
                </a:solidFill>
              </a:defRPr>
            </a:lvl4pPr>
            <a:lvl5pPr>
              <a:buClr>
                <a:schemeClr val="tx2"/>
              </a:buClr>
              <a:defRPr>
                <a:solidFill>
                  <a:schemeClr val="bg1"/>
                </a:solidFill>
              </a:defRPr>
            </a:lvl5pPr>
            <a:lvl6pPr>
              <a:buClr>
                <a:schemeClr val="tx2"/>
              </a:buClr>
              <a:defRPr>
                <a:solidFill>
                  <a:schemeClr val="bg1"/>
                </a:solidFill>
              </a:defRPr>
            </a:lvl6pPr>
            <a:lvl7pPr>
              <a:buClr>
                <a:schemeClr val="tx2"/>
              </a:buClr>
              <a:defRPr>
                <a:solidFill>
                  <a:schemeClr val="bg1"/>
                </a:solidFill>
              </a:defRPr>
            </a:lvl7pPr>
            <a:lvl8pPr>
              <a:buClr>
                <a:schemeClr val="tx2"/>
              </a:buClr>
              <a:defRPr>
                <a:solidFill>
                  <a:schemeClr val="bg1"/>
                </a:solidFill>
              </a:defRPr>
            </a:lvl8pPr>
            <a:lvl9pPr>
              <a:buClr>
                <a:schemeClr val="tx2"/>
              </a:buClr>
              <a:defRPr>
                <a:solidFill>
                  <a:schemeClr val="bg1"/>
                </a:solidFill>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8" name="Textplatzhalter 7"/>
          <p:cNvSpPr>
            <a:spLocks noGrp="1"/>
          </p:cNvSpPr>
          <p:nvPr>
            <p:ph type="body" sz="quarter" idx="13" hasCustomPrompt="1"/>
          </p:nvPr>
        </p:nvSpPr>
        <p:spPr bwMode="gray">
          <a:xfrm>
            <a:off x="479999" y="5805264"/>
            <a:ext cx="7379713" cy="144000"/>
          </a:xfrm>
        </p:spPr>
        <p:txBody>
          <a:bodyPr anchor="b"/>
          <a:lstStyle>
            <a:lvl1pPr marL="0" indent="0">
              <a:lnSpc>
                <a:spcPct val="100000"/>
              </a:lnSpc>
              <a:spcBef>
                <a:spcPts val="0"/>
              </a:spcBef>
              <a:spcAft>
                <a:spcPts val="0"/>
              </a:spcAft>
              <a:buFont typeface="Arial" panose="020B0604020202020204" pitchFamily="34" charset="0"/>
              <a:buNone/>
              <a:defRPr sz="800" b="0">
                <a:solidFill>
                  <a:schemeClr val="bg1"/>
                </a:solidFill>
              </a:defRPr>
            </a:lvl1pPr>
            <a:lvl2pPr marL="0" indent="0">
              <a:lnSpc>
                <a:spcPct val="100000"/>
              </a:lnSpc>
              <a:spcBef>
                <a:spcPts val="0"/>
              </a:spcBef>
              <a:spcAft>
                <a:spcPts val="0"/>
              </a:spcAft>
              <a:buFont typeface="Arial" panose="020B0604020202020204" pitchFamily="34" charset="0"/>
              <a:buNone/>
              <a:defRPr sz="800" b="0">
                <a:solidFill>
                  <a:schemeClr val="bg1"/>
                </a:solidFill>
              </a:defRPr>
            </a:lvl2pPr>
            <a:lvl3pPr marL="0" indent="0">
              <a:lnSpc>
                <a:spcPct val="100000"/>
              </a:lnSpc>
              <a:spcBef>
                <a:spcPts val="0"/>
              </a:spcBef>
              <a:spcAft>
                <a:spcPts val="0"/>
              </a:spcAft>
              <a:buNone/>
              <a:defRPr sz="800" b="0">
                <a:solidFill>
                  <a:schemeClr val="bg1"/>
                </a:solidFill>
              </a:defRPr>
            </a:lvl3pPr>
            <a:lvl4pPr marL="0" indent="0">
              <a:lnSpc>
                <a:spcPct val="100000"/>
              </a:lnSpc>
              <a:spcBef>
                <a:spcPts val="0"/>
              </a:spcBef>
              <a:spcAft>
                <a:spcPts val="0"/>
              </a:spcAft>
              <a:buNone/>
              <a:defRPr sz="800" b="0">
                <a:solidFill>
                  <a:schemeClr val="bg1"/>
                </a:solidFill>
              </a:defRPr>
            </a:lvl4pPr>
            <a:lvl5pPr marL="0" indent="0">
              <a:lnSpc>
                <a:spcPct val="100000"/>
              </a:lnSpc>
              <a:spcBef>
                <a:spcPts val="0"/>
              </a:spcBef>
              <a:spcAft>
                <a:spcPts val="0"/>
              </a:spcAft>
              <a:buNone/>
              <a:defRPr sz="800" b="0">
                <a:solidFill>
                  <a:schemeClr val="bg1"/>
                </a:solidFill>
              </a:defRPr>
            </a:lvl5pPr>
            <a:lvl6pPr marL="0" indent="0">
              <a:lnSpc>
                <a:spcPct val="100000"/>
              </a:lnSpc>
              <a:spcBef>
                <a:spcPts val="0"/>
              </a:spcBef>
              <a:spcAft>
                <a:spcPts val="0"/>
              </a:spcAft>
              <a:buNone/>
              <a:defRPr sz="800" b="0">
                <a:solidFill>
                  <a:schemeClr val="bg1"/>
                </a:solidFill>
              </a:defRPr>
            </a:lvl6pPr>
            <a:lvl7pPr marL="0" indent="0">
              <a:lnSpc>
                <a:spcPct val="100000"/>
              </a:lnSpc>
              <a:spcBef>
                <a:spcPts val="0"/>
              </a:spcBef>
              <a:spcAft>
                <a:spcPts val="0"/>
              </a:spcAft>
              <a:buNone/>
              <a:defRPr sz="800" b="0">
                <a:solidFill>
                  <a:schemeClr val="bg1"/>
                </a:solidFill>
              </a:defRPr>
            </a:lvl7pPr>
            <a:lvl8pPr marL="0" indent="0">
              <a:lnSpc>
                <a:spcPct val="100000"/>
              </a:lnSpc>
              <a:spcBef>
                <a:spcPts val="0"/>
              </a:spcBef>
              <a:spcAft>
                <a:spcPts val="0"/>
              </a:spcAft>
              <a:buNone/>
              <a:defRPr sz="800" b="0">
                <a:solidFill>
                  <a:schemeClr val="bg1"/>
                </a:solidFill>
              </a:defRPr>
            </a:lvl8pPr>
            <a:lvl9pPr marL="0" indent="0">
              <a:lnSpc>
                <a:spcPct val="100000"/>
              </a:lnSpc>
              <a:spcBef>
                <a:spcPts val="0"/>
              </a:spcBef>
              <a:spcAft>
                <a:spcPts val="0"/>
              </a:spcAft>
              <a:buNone/>
              <a:defRPr sz="800" b="0">
                <a:solidFill>
                  <a:schemeClr val="bg1"/>
                </a:solidFill>
              </a:defRPr>
            </a:lvl9pPr>
          </a:lstStyle>
          <a:p>
            <a:pPr lvl="0"/>
            <a:r>
              <a:rPr lang="en-US"/>
              <a:t>Footnote/Source</a:t>
            </a:r>
          </a:p>
        </p:txBody>
      </p:sp>
      <p:sp>
        <p:nvSpPr>
          <p:cNvPr id="7" name="Bildplatzhalter 10">
            <a:extLst>
              <a:ext uri="{FF2B5EF4-FFF2-40B4-BE49-F238E27FC236}">
                <a16:creationId xmlns:a16="http://schemas.microsoft.com/office/drawing/2014/main" id="{CB86A524-EBBF-8AA1-B452-E3F520BD9009}"/>
              </a:ext>
            </a:extLst>
          </p:cNvPr>
          <p:cNvSpPr>
            <a:spLocks noGrp="1"/>
          </p:cNvSpPr>
          <p:nvPr>
            <p:ph type="pic" sz="quarter" idx="10" hasCustomPrompt="1"/>
          </p:nvPr>
        </p:nvSpPr>
        <p:spPr bwMode="gray">
          <a:xfrm>
            <a:off x="8148637" y="0"/>
            <a:ext cx="4043361" cy="6858000"/>
          </a:xfrm>
          <a:solidFill>
            <a:srgbClr val="E5E3DE"/>
          </a:solidFill>
        </p:spPr>
        <p:txBody>
          <a:bodyPr tIns="720000" anchor="ctr" anchorCtr="0"/>
          <a:lstStyle>
            <a:lvl1pPr marL="0" indent="0" algn="ctr">
              <a:spcBef>
                <a:spcPts val="0"/>
              </a:spcBef>
              <a:spcAft>
                <a:spcPts val="0"/>
              </a:spcAft>
              <a:buFontTx/>
              <a:buNone/>
              <a:tabLst/>
              <a:defRPr sz="1200" b="0">
                <a:solidFill>
                  <a:schemeClr val="tx1"/>
                </a:solidFill>
              </a:defRPr>
            </a:lvl1pPr>
            <a:lvl2pPr marL="0" indent="0" algn="ctr">
              <a:spcBef>
                <a:spcPts val="0"/>
              </a:spcBef>
              <a:spcAft>
                <a:spcPts val="0"/>
              </a:spcAft>
              <a:buFontTx/>
              <a:buNone/>
              <a:tabLst/>
              <a:defRPr sz="1200" b="0"/>
            </a:lvl2pPr>
            <a:lvl3pPr marL="0" indent="0" algn="ctr">
              <a:spcBef>
                <a:spcPts val="0"/>
              </a:spcBef>
              <a:spcAft>
                <a:spcPts val="0"/>
              </a:spcAft>
              <a:buFontTx/>
              <a:buNone/>
              <a:tabLst/>
              <a:defRPr sz="1200" b="0"/>
            </a:lvl3pPr>
            <a:lvl4pPr marL="0" indent="0" algn="ctr">
              <a:spcBef>
                <a:spcPts val="0"/>
              </a:spcBef>
              <a:spcAft>
                <a:spcPts val="0"/>
              </a:spcAft>
              <a:buFontTx/>
              <a:buNone/>
              <a:tabLst/>
              <a:defRPr sz="1200" b="0"/>
            </a:lvl4pPr>
            <a:lvl5pPr marL="0" indent="0" algn="ctr">
              <a:spcBef>
                <a:spcPts val="0"/>
              </a:spcBef>
              <a:spcAft>
                <a:spcPts val="0"/>
              </a:spcAft>
              <a:buFontTx/>
              <a:buNone/>
              <a:tabLst/>
              <a:defRPr sz="1200" b="0"/>
            </a:lvl5pPr>
            <a:lvl6pPr marL="0" indent="0" algn="ctr">
              <a:spcBef>
                <a:spcPts val="0"/>
              </a:spcBef>
              <a:spcAft>
                <a:spcPts val="0"/>
              </a:spcAft>
              <a:buFontTx/>
              <a:buNone/>
              <a:tabLst/>
              <a:defRPr sz="1200" b="0"/>
            </a:lvl6pPr>
            <a:lvl7pPr marL="0" indent="0" algn="ctr">
              <a:spcBef>
                <a:spcPts val="0"/>
              </a:spcBef>
              <a:spcAft>
                <a:spcPts val="0"/>
              </a:spcAft>
              <a:buFontTx/>
              <a:buNone/>
              <a:tabLst/>
              <a:defRPr sz="1200" b="0"/>
            </a:lvl7pPr>
            <a:lvl8pPr marL="0" indent="0" algn="ctr">
              <a:spcBef>
                <a:spcPts val="0"/>
              </a:spcBef>
              <a:spcAft>
                <a:spcPts val="0"/>
              </a:spcAft>
              <a:buFontTx/>
              <a:buNone/>
              <a:tabLst/>
              <a:defRPr sz="1200" b="0"/>
            </a:lvl8pPr>
            <a:lvl9pPr marL="0" indent="0" algn="ctr">
              <a:spcBef>
                <a:spcPts val="0"/>
              </a:spcBef>
              <a:spcAft>
                <a:spcPts val="0"/>
              </a:spcAft>
              <a:buFontTx/>
              <a:buNone/>
              <a:tabLst/>
              <a:defRPr sz="1200" b="0"/>
            </a:lvl9pPr>
          </a:lstStyle>
          <a:p>
            <a:pPr lvl="0"/>
            <a:r>
              <a:rPr lang="en-US"/>
              <a:t>Add picture</a:t>
            </a:r>
          </a:p>
        </p:txBody>
      </p:sp>
      <p:sp>
        <p:nvSpPr>
          <p:cNvPr id="10" name="Foliennummernplatzhalter 9">
            <a:extLst>
              <a:ext uri="{FF2B5EF4-FFF2-40B4-BE49-F238E27FC236}">
                <a16:creationId xmlns:a16="http://schemas.microsoft.com/office/drawing/2014/main" id="{94D61AF6-E14A-F199-9F75-3E049334E961}"/>
              </a:ext>
            </a:extLst>
          </p:cNvPr>
          <p:cNvSpPr>
            <a:spLocks noGrp="1"/>
          </p:cNvSpPr>
          <p:nvPr>
            <p:ph type="sldNum" sz="quarter" idx="15"/>
          </p:nvPr>
        </p:nvSpPr>
        <p:spPr bwMode="gray"/>
        <p:txBody>
          <a:bodyPr/>
          <a:lstStyle>
            <a:lvl1pPr>
              <a:defRPr>
                <a:solidFill>
                  <a:schemeClr val="bg1"/>
                </a:solidFill>
              </a:defRPr>
            </a:lvl1pPr>
          </a:lstStyle>
          <a:p>
            <a:fld id="{8FF9B0DE-3FEB-4AA0-B465-B80EF7C1333D}" type="slidenum">
              <a:rPr lang="en-US" smtClean="0"/>
              <a:pPr/>
              <a:t>‹#›</a:t>
            </a:fld>
            <a:endParaRPr lang="en-US"/>
          </a:p>
        </p:txBody>
      </p:sp>
      <p:pic>
        <p:nvPicPr>
          <p:cNvPr id="6" name="Grafik 5">
            <a:extLst>
              <a:ext uri="{FF2B5EF4-FFF2-40B4-BE49-F238E27FC236}">
                <a16:creationId xmlns:a16="http://schemas.microsoft.com/office/drawing/2014/main" id="{C437CFD6-8782-8672-5598-F3A97DD175FC}"/>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gray">
          <a:xfrm>
            <a:off x="479424" y="6165000"/>
            <a:ext cx="1234800" cy="372727"/>
          </a:xfrm>
          <a:prstGeom prst="rect">
            <a:avLst/>
          </a:prstGeom>
        </p:spPr>
      </p:pic>
      <p:sp>
        <p:nvSpPr>
          <p:cNvPr id="2" name="Fußzeilenplatzhalter 1">
            <a:extLst>
              <a:ext uri="{FF2B5EF4-FFF2-40B4-BE49-F238E27FC236}">
                <a16:creationId xmlns:a16="http://schemas.microsoft.com/office/drawing/2014/main" id="{10AA6098-3F2F-0A65-3542-51CB8D539E51}"/>
              </a:ext>
            </a:extLst>
          </p:cNvPr>
          <p:cNvSpPr>
            <a:spLocks noGrp="1"/>
          </p:cNvSpPr>
          <p:nvPr>
            <p:ph type="ftr" sz="quarter" idx="16"/>
          </p:nvPr>
        </p:nvSpPr>
        <p:spPr bwMode="gray"/>
        <p:txBody>
          <a:bodyPr/>
          <a:lstStyle>
            <a:lvl1pPr>
              <a:defRPr>
                <a:solidFill>
                  <a:schemeClr val="bg1"/>
                </a:solidFill>
              </a:defRPr>
            </a:lvl1pPr>
          </a:lstStyle>
          <a:p>
            <a:r>
              <a:rPr lang="en-US"/>
              <a:t>ONLY FOR INTERNAL USE</a:t>
            </a:r>
          </a:p>
        </p:txBody>
      </p:sp>
      <p:grpSp>
        <p:nvGrpSpPr>
          <p:cNvPr id="17" name="Group 16">
            <a:extLst>
              <a:ext uri="{FF2B5EF4-FFF2-40B4-BE49-F238E27FC236}">
                <a16:creationId xmlns:a16="http://schemas.microsoft.com/office/drawing/2014/main" id="{EB3D85D0-EE44-A930-049A-7DA939F6D0F4}"/>
              </a:ext>
              <a:ext uri="{C183D7F6-B498-43B3-948B-1728B52AA6E4}">
                <adec:decorative xmlns:adec="http://schemas.microsoft.com/office/drawing/2017/decorative" val="1"/>
              </a:ext>
            </a:extLst>
          </p:cNvPr>
          <p:cNvGrpSpPr/>
          <p:nvPr userDrawn="1"/>
        </p:nvGrpSpPr>
        <p:grpSpPr bwMode="gray">
          <a:xfrm>
            <a:off x="-1896888" y="0"/>
            <a:ext cx="1715078" cy="3744416"/>
            <a:chOff x="-1824880" y="2708920"/>
            <a:chExt cx="1715078" cy="3744416"/>
          </a:xfrm>
        </p:grpSpPr>
        <p:sp>
          <p:nvSpPr>
            <p:cNvPr id="18" name="TextBox 17">
              <a:extLst>
                <a:ext uri="{FF2B5EF4-FFF2-40B4-BE49-F238E27FC236}">
                  <a16:creationId xmlns:a16="http://schemas.microsoft.com/office/drawing/2014/main" id="{AC27EF27-1B97-A569-7351-28E06EE47B6C}"/>
                </a:ext>
              </a:extLst>
            </p:cNvPr>
            <p:cNvSpPr txBox="1"/>
            <p:nvPr userDrawn="1"/>
          </p:nvSpPr>
          <p:spPr bwMode="gray">
            <a:xfrm>
              <a:off x="-1824880" y="2708920"/>
              <a:ext cx="1715078" cy="3744416"/>
            </a:xfrm>
            <a:prstGeom prst="rect">
              <a:avLst/>
            </a:prstGeom>
            <a:solidFill>
              <a:schemeClr val="bg1"/>
            </a:solidFill>
          </p:spPr>
          <p:txBody>
            <a:bodyPr wrap="square" lIns="108000" tIns="108000" rIns="108000" bIns="108000">
              <a:noAutofit/>
            </a:bodyPr>
            <a:lstStyle/>
            <a:p>
              <a:pPr>
                <a:lnSpc>
                  <a:spcPct val="120000"/>
                </a:lnSpc>
                <a:spcAft>
                  <a:spcPts val="600"/>
                </a:spcAft>
              </a:pPr>
              <a:r>
                <a:rPr lang="en-US" sz="1100" b="1">
                  <a:solidFill>
                    <a:schemeClr val="tx1"/>
                  </a:solidFill>
                  <a:effectLst/>
                  <a:latin typeface="+mj-lt"/>
                </a:rPr>
                <a:t>To insert a picture:</a:t>
              </a:r>
            </a:p>
            <a:p>
              <a:pPr marL="144000" indent="-144000">
                <a:lnSpc>
                  <a:spcPct val="120000"/>
                </a:lnSpc>
                <a:spcAft>
                  <a:spcPts val="600"/>
                </a:spcAft>
                <a:buFont typeface="+mj-lt"/>
                <a:buAutoNum type="arabicPeriod"/>
              </a:pPr>
              <a:r>
                <a:rPr lang="en-US" sz="900">
                  <a:solidFill>
                    <a:schemeClr val="tx1"/>
                  </a:solidFill>
                  <a:effectLst/>
                  <a:latin typeface="+mn-lt"/>
                </a:rPr>
                <a:t>Click on the placeholder for pictures</a:t>
              </a:r>
            </a:p>
            <a:p>
              <a:pPr marL="144000" indent="-144000">
                <a:lnSpc>
                  <a:spcPct val="120000"/>
                </a:lnSpc>
                <a:spcAft>
                  <a:spcPts val="600"/>
                </a:spcAft>
                <a:buFont typeface="+mj-lt"/>
                <a:buAutoNum type="arabicPeriod"/>
              </a:pPr>
              <a:r>
                <a:rPr lang="en-US" sz="900">
                  <a:solidFill>
                    <a:schemeClr val="tx1"/>
                  </a:solidFill>
                  <a:effectLst/>
                  <a:latin typeface="+mn-lt"/>
                </a:rPr>
                <a:t>Open the menu “Insert”</a:t>
              </a:r>
            </a:p>
            <a:p>
              <a:pPr marL="144000" indent="-144000">
                <a:lnSpc>
                  <a:spcPct val="120000"/>
                </a:lnSpc>
                <a:spcAft>
                  <a:spcPts val="600"/>
                </a:spcAft>
                <a:buFont typeface="+mj-lt"/>
                <a:buAutoNum type="arabicPeriod"/>
              </a:pPr>
              <a:r>
                <a:rPr lang="en-US" sz="900">
                  <a:solidFill>
                    <a:schemeClr val="tx1"/>
                  </a:solidFill>
                  <a:effectLst/>
                  <a:latin typeface="+mn-lt"/>
                </a:rPr>
                <a:t>Choose “Pictures” and then the corresponding source where the image is located</a:t>
              </a:r>
              <a:endParaRPr lang="en-US" sz="900">
                <a:solidFill>
                  <a:schemeClr val="tx1"/>
                </a:solidFill>
                <a:latin typeface="+mn-lt"/>
              </a:endParaRPr>
            </a:p>
          </p:txBody>
        </p:sp>
        <p:pic>
          <p:nvPicPr>
            <p:cNvPr id="19" name="Picture 18">
              <a:extLst>
                <a:ext uri="{FF2B5EF4-FFF2-40B4-BE49-F238E27FC236}">
                  <a16:creationId xmlns:a16="http://schemas.microsoft.com/office/drawing/2014/main" id="{23580758-F3F5-AE7A-4F63-F70660D4FE0A}"/>
                </a:ext>
              </a:extLst>
            </p:cNvPr>
            <p:cNvPicPr>
              <a:picLocks noChangeAspect="1"/>
            </p:cNvPicPr>
            <p:nvPr userDrawn="1"/>
          </p:nvPicPr>
          <p:blipFill rotWithShape="1">
            <a:blip r:embed="rId4"/>
            <a:srcRect l="8843" r="2395" b="2546"/>
            <a:stretch/>
          </p:blipFill>
          <p:spPr bwMode="gray">
            <a:xfrm>
              <a:off x="-1589806" y="4475212"/>
              <a:ext cx="745332" cy="1122804"/>
            </a:xfrm>
            <a:prstGeom prst="roundRect">
              <a:avLst>
                <a:gd name="adj" fmla="val 3514"/>
              </a:avLst>
            </a:prstGeom>
          </p:spPr>
        </p:pic>
        <p:sp>
          <p:nvSpPr>
            <p:cNvPr id="20" name="TextBox 19">
              <a:extLst>
                <a:ext uri="{FF2B5EF4-FFF2-40B4-BE49-F238E27FC236}">
                  <a16:creationId xmlns:a16="http://schemas.microsoft.com/office/drawing/2014/main" id="{CE778F22-457B-0501-F4D5-F037A2E66EB4}"/>
                </a:ext>
              </a:extLst>
            </p:cNvPr>
            <p:cNvSpPr txBox="1"/>
            <p:nvPr userDrawn="1"/>
          </p:nvSpPr>
          <p:spPr bwMode="gray">
            <a:xfrm>
              <a:off x="-1824880" y="5589240"/>
              <a:ext cx="1715078" cy="864096"/>
            </a:xfrm>
            <a:prstGeom prst="rect">
              <a:avLst/>
            </a:prstGeom>
            <a:noFill/>
          </p:spPr>
          <p:txBody>
            <a:bodyPr wrap="square" lIns="108000" tIns="108000" rIns="108000" bIns="108000">
              <a:noAutofit/>
            </a:bodyPr>
            <a:lstStyle/>
            <a:p>
              <a:pPr marL="144000" indent="-144000">
                <a:spcAft>
                  <a:spcPts val="600"/>
                </a:spcAft>
                <a:buFont typeface="+mj-lt"/>
                <a:buAutoNum type="arabicPeriod" startAt="4"/>
              </a:pPr>
              <a:r>
                <a:rPr lang="en-US" sz="900">
                  <a:solidFill>
                    <a:schemeClr val="tx1"/>
                  </a:solidFill>
                  <a:effectLst/>
                  <a:latin typeface="+mn-lt"/>
                </a:rPr>
                <a:t>Now the image has </a:t>
              </a:r>
              <a:br>
                <a:rPr lang="en-US" sz="900">
                  <a:solidFill>
                    <a:schemeClr val="tx1"/>
                  </a:solidFill>
                  <a:effectLst/>
                  <a:latin typeface="+mn-lt"/>
                </a:rPr>
              </a:br>
              <a:r>
                <a:rPr lang="en-US" sz="900">
                  <a:solidFill>
                    <a:schemeClr val="tx1"/>
                  </a:solidFill>
                  <a:effectLst/>
                  <a:latin typeface="+mn-lt"/>
                </a:rPr>
                <a:t>been loaded into the </a:t>
              </a:r>
              <a:br>
                <a:rPr lang="en-US" sz="900">
                  <a:solidFill>
                    <a:schemeClr val="tx1"/>
                  </a:solidFill>
                  <a:effectLst/>
                  <a:latin typeface="+mn-lt"/>
                </a:rPr>
              </a:br>
              <a:r>
                <a:rPr lang="en-US" sz="900">
                  <a:solidFill>
                    <a:schemeClr val="tx1"/>
                  </a:solidFill>
                  <a:effectLst/>
                  <a:latin typeface="+mn-lt"/>
                </a:rPr>
                <a:t>placeholder.</a:t>
              </a:r>
              <a:endParaRPr lang="en-US" sz="900">
                <a:solidFill>
                  <a:schemeClr val="tx1"/>
                </a:solidFill>
                <a:latin typeface="+mn-lt"/>
              </a:endParaRPr>
            </a:p>
          </p:txBody>
        </p:sp>
      </p:grpSp>
    </p:spTree>
    <p:extLst>
      <p:ext uri="{BB962C8B-B14F-4D97-AF65-F5344CB8AC3E}">
        <p14:creationId xmlns:p14="http://schemas.microsoft.com/office/powerpoint/2010/main" val="433178519"/>
      </p:ext>
    </p:extLst>
  </p:cSld>
  <p:clrMapOvr>
    <a:masterClrMapping/>
  </p:clrMapOvr>
  <p:extLst>
    <p:ext uri="{DCECCB84-F9BA-43D5-87BE-67443E8EF086}">
      <p15:sldGuideLst xmlns:p15="http://schemas.microsoft.com/office/powerpoint/2012/main">
        <p15:guide id="1" pos="5133" userDrawn="1">
          <p15:clr>
            <a:srgbClr val="FBAE40"/>
          </p15:clr>
        </p15:guide>
        <p15:guide id="2" pos="4951"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dark with image portrait (3)">
    <p:bg>
      <p:bgPr>
        <a:solidFill>
          <a:schemeClr val="bg2"/>
        </a:solidFill>
        <a:effectLst/>
      </p:bgPr>
    </p:bg>
    <p:spTree>
      <p:nvGrpSpPr>
        <p:cNvPr id="1" name=""/>
        <p:cNvGrpSpPr/>
        <p:nvPr/>
      </p:nvGrpSpPr>
      <p:grpSpPr>
        <a:xfrm>
          <a:off x="0" y="0"/>
          <a:ext cx="0" cy="0"/>
          <a:chOff x="0" y="0"/>
          <a:chExt cx="0" cy="0"/>
        </a:xfrm>
      </p:grpSpPr>
      <p:sp>
        <p:nvSpPr>
          <p:cNvPr id="12" name="Titel 11"/>
          <p:cNvSpPr>
            <a:spLocks noGrp="1"/>
          </p:cNvSpPr>
          <p:nvPr>
            <p:ph type="title" hasCustomPrompt="1"/>
          </p:nvPr>
        </p:nvSpPr>
        <p:spPr bwMode="gray">
          <a:xfrm>
            <a:off x="2316210" y="477000"/>
            <a:ext cx="9396414" cy="720000"/>
          </a:xfrm>
        </p:spPr>
        <p:txBody>
          <a:bodyPr/>
          <a:lstStyle>
            <a:lvl1pPr>
              <a:defRPr>
                <a:solidFill>
                  <a:schemeClr val="tx2"/>
                </a:solidFill>
              </a:defRPr>
            </a:lvl1pPr>
          </a:lstStyle>
          <a:p>
            <a:r>
              <a:rPr lang="en-US" err="1"/>
              <a:t>Folientitel</a:t>
            </a:r>
            <a:endParaRPr lang="en-US"/>
          </a:p>
        </p:txBody>
      </p:sp>
      <p:sp>
        <p:nvSpPr>
          <p:cNvPr id="3" name="Inhaltsplatzhalter 2"/>
          <p:cNvSpPr>
            <a:spLocks noGrp="1"/>
          </p:cNvSpPr>
          <p:nvPr>
            <p:ph idx="1" hasCustomPrompt="1"/>
          </p:nvPr>
        </p:nvSpPr>
        <p:spPr bwMode="gray">
          <a:xfrm>
            <a:off x="2316209" y="1412876"/>
            <a:ext cx="9396414" cy="4392000"/>
          </a:xfrm>
        </p:spPr>
        <p:txBody>
          <a:bodyPr/>
          <a:lstStyle>
            <a:lvl1pPr>
              <a:buClr>
                <a:schemeClr val="tx2"/>
              </a:buClr>
              <a:defRPr>
                <a:solidFill>
                  <a:schemeClr val="bg1"/>
                </a:solidFill>
              </a:defRPr>
            </a:lvl1pPr>
            <a:lvl2pPr>
              <a:buClr>
                <a:schemeClr val="tx2"/>
              </a:buClr>
              <a:defRPr>
                <a:solidFill>
                  <a:schemeClr val="bg1"/>
                </a:solidFill>
              </a:defRPr>
            </a:lvl2pPr>
            <a:lvl3pPr>
              <a:buClr>
                <a:schemeClr val="tx2"/>
              </a:buClr>
              <a:defRPr>
                <a:solidFill>
                  <a:schemeClr val="bg1"/>
                </a:solidFill>
              </a:defRPr>
            </a:lvl3pPr>
            <a:lvl4pPr>
              <a:buClr>
                <a:schemeClr val="tx2"/>
              </a:buClr>
              <a:defRPr>
                <a:solidFill>
                  <a:schemeClr val="bg1"/>
                </a:solidFill>
              </a:defRPr>
            </a:lvl4pPr>
            <a:lvl5pPr>
              <a:buClr>
                <a:schemeClr val="tx2"/>
              </a:buClr>
              <a:defRPr>
                <a:solidFill>
                  <a:schemeClr val="bg1"/>
                </a:solidFill>
              </a:defRPr>
            </a:lvl5pPr>
            <a:lvl6pPr>
              <a:buClr>
                <a:schemeClr val="tx2"/>
              </a:buClr>
              <a:defRPr>
                <a:solidFill>
                  <a:schemeClr val="bg1"/>
                </a:solidFill>
              </a:defRPr>
            </a:lvl6pPr>
            <a:lvl7pPr>
              <a:buClr>
                <a:schemeClr val="tx2"/>
              </a:buClr>
              <a:defRPr>
                <a:solidFill>
                  <a:schemeClr val="bg1"/>
                </a:solidFill>
              </a:defRPr>
            </a:lvl7pPr>
            <a:lvl8pPr>
              <a:buClr>
                <a:schemeClr val="tx2"/>
              </a:buClr>
              <a:defRPr>
                <a:solidFill>
                  <a:schemeClr val="bg1"/>
                </a:solidFill>
              </a:defRPr>
            </a:lvl8pPr>
            <a:lvl9pPr>
              <a:buClr>
                <a:schemeClr val="tx2"/>
              </a:buClr>
              <a:defRPr>
                <a:solidFill>
                  <a:schemeClr val="bg1"/>
                </a:solidFill>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8" name="Textplatzhalter 7"/>
          <p:cNvSpPr>
            <a:spLocks noGrp="1"/>
          </p:cNvSpPr>
          <p:nvPr>
            <p:ph type="body" sz="quarter" idx="13" hasCustomPrompt="1"/>
          </p:nvPr>
        </p:nvSpPr>
        <p:spPr bwMode="gray">
          <a:xfrm>
            <a:off x="2316783" y="5805280"/>
            <a:ext cx="9396000" cy="144000"/>
          </a:xfrm>
        </p:spPr>
        <p:txBody>
          <a:bodyPr anchor="b"/>
          <a:lstStyle>
            <a:lvl1pPr marL="0" indent="0">
              <a:lnSpc>
                <a:spcPct val="100000"/>
              </a:lnSpc>
              <a:spcBef>
                <a:spcPts val="0"/>
              </a:spcBef>
              <a:spcAft>
                <a:spcPts val="0"/>
              </a:spcAft>
              <a:buFont typeface="Arial" panose="020B0604020202020204" pitchFamily="34" charset="0"/>
              <a:buNone/>
              <a:defRPr sz="800" b="0">
                <a:solidFill>
                  <a:schemeClr val="bg1"/>
                </a:solidFill>
              </a:defRPr>
            </a:lvl1pPr>
            <a:lvl2pPr marL="0" indent="0">
              <a:lnSpc>
                <a:spcPct val="100000"/>
              </a:lnSpc>
              <a:spcBef>
                <a:spcPts val="0"/>
              </a:spcBef>
              <a:spcAft>
                <a:spcPts val="0"/>
              </a:spcAft>
              <a:buFont typeface="Arial" panose="020B0604020202020204" pitchFamily="34" charset="0"/>
              <a:buNone/>
              <a:defRPr sz="800" b="0">
                <a:solidFill>
                  <a:schemeClr val="bg1"/>
                </a:solidFill>
              </a:defRPr>
            </a:lvl2pPr>
            <a:lvl3pPr marL="0" indent="0">
              <a:lnSpc>
                <a:spcPct val="100000"/>
              </a:lnSpc>
              <a:spcBef>
                <a:spcPts val="0"/>
              </a:spcBef>
              <a:spcAft>
                <a:spcPts val="0"/>
              </a:spcAft>
              <a:buNone/>
              <a:defRPr sz="800" b="0">
                <a:solidFill>
                  <a:schemeClr val="bg1"/>
                </a:solidFill>
              </a:defRPr>
            </a:lvl3pPr>
            <a:lvl4pPr marL="0" indent="0">
              <a:lnSpc>
                <a:spcPct val="100000"/>
              </a:lnSpc>
              <a:spcBef>
                <a:spcPts val="0"/>
              </a:spcBef>
              <a:spcAft>
                <a:spcPts val="0"/>
              </a:spcAft>
              <a:buNone/>
              <a:defRPr sz="800" b="0">
                <a:solidFill>
                  <a:schemeClr val="bg1"/>
                </a:solidFill>
              </a:defRPr>
            </a:lvl4pPr>
            <a:lvl5pPr marL="0" indent="0">
              <a:lnSpc>
                <a:spcPct val="100000"/>
              </a:lnSpc>
              <a:spcBef>
                <a:spcPts val="0"/>
              </a:spcBef>
              <a:spcAft>
                <a:spcPts val="0"/>
              </a:spcAft>
              <a:buNone/>
              <a:defRPr sz="800" b="0">
                <a:solidFill>
                  <a:schemeClr val="bg1"/>
                </a:solidFill>
              </a:defRPr>
            </a:lvl5pPr>
            <a:lvl6pPr marL="0" indent="0">
              <a:lnSpc>
                <a:spcPct val="100000"/>
              </a:lnSpc>
              <a:spcBef>
                <a:spcPts val="0"/>
              </a:spcBef>
              <a:spcAft>
                <a:spcPts val="0"/>
              </a:spcAft>
              <a:buNone/>
              <a:defRPr sz="800" b="0">
                <a:solidFill>
                  <a:schemeClr val="bg1"/>
                </a:solidFill>
              </a:defRPr>
            </a:lvl6pPr>
            <a:lvl7pPr marL="0" indent="0">
              <a:lnSpc>
                <a:spcPct val="100000"/>
              </a:lnSpc>
              <a:spcBef>
                <a:spcPts val="0"/>
              </a:spcBef>
              <a:spcAft>
                <a:spcPts val="0"/>
              </a:spcAft>
              <a:buNone/>
              <a:defRPr sz="800" b="0">
                <a:solidFill>
                  <a:schemeClr val="bg1"/>
                </a:solidFill>
              </a:defRPr>
            </a:lvl7pPr>
            <a:lvl8pPr marL="0" indent="0">
              <a:lnSpc>
                <a:spcPct val="100000"/>
              </a:lnSpc>
              <a:spcBef>
                <a:spcPts val="0"/>
              </a:spcBef>
              <a:spcAft>
                <a:spcPts val="0"/>
              </a:spcAft>
              <a:buNone/>
              <a:defRPr sz="800" b="0">
                <a:solidFill>
                  <a:schemeClr val="bg1"/>
                </a:solidFill>
              </a:defRPr>
            </a:lvl8pPr>
            <a:lvl9pPr marL="0" indent="0">
              <a:lnSpc>
                <a:spcPct val="100000"/>
              </a:lnSpc>
              <a:spcBef>
                <a:spcPts val="0"/>
              </a:spcBef>
              <a:spcAft>
                <a:spcPts val="0"/>
              </a:spcAft>
              <a:buClr>
                <a:schemeClr val="tx2"/>
              </a:buClr>
              <a:buNone/>
              <a:defRPr sz="800" b="0">
                <a:solidFill>
                  <a:schemeClr val="bg1"/>
                </a:solidFill>
              </a:defRPr>
            </a:lvl9pPr>
          </a:lstStyle>
          <a:p>
            <a:pPr lvl="0"/>
            <a:r>
              <a:rPr lang="en-US"/>
              <a:t>Footnote/Source</a:t>
            </a:r>
          </a:p>
        </p:txBody>
      </p:sp>
      <p:sp>
        <p:nvSpPr>
          <p:cNvPr id="9" name="Bildplatzhalter 10">
            <a:extLst>
              <a:ext uri="{FF2B5EF4-FFF2-40B4-BE49-F238E27FC236}">
                <a16:creationId xmlns:a16="http://schemas.microsoft.com/office/drawing/2014/main" id="{8AC3E855-6EF4-C6F2-D585-DB31C0712702}"/>
              </a:ext>
            </a:extLst>
          </p:cNvPr>
          <p:cNvSpPr>
            <a:spLocks noGrp="1"/>
          </p:cNvSpPr>
          <p:nvPr>
            <p:ph type="pic" sz="quarter" idx="10" hasCustomPrompt="1"/>
          </p:nvPr>
        </p:nvSpPr>
        <p:spPr bwMode="gray">
          <a:xfrm>
            <a:off x="0" y="0"/>
            <a:ext cx="2027238" cy="6858000"/>
          </a:xfrm>
          <a:solidFill>
            <a:srgbClr val="E5E3DE"/>
          </a:solidFill>
        </p:spPr>
        <p:txBody>
          <a:bodyPr tIns="720000" anchor="ctr" anchorCtr="0"/>
          <a:lstStyle>
            <a:lvl1pPr marL="0" indent="0" algn="ctr">
              <a:spcBef>
                <a:spcPts val="0"/>
              </a:spcBef>
              <a:spcAft>
                <a:spcPts val="0"/>
              </a:spcAft>
              <a:buFontTx/>
              <a:buNone/>
              <a:tabLst/>
              <a:defRPr sz="1200" b="0">
                <a:solidFill>
                  <a:schemeClr val="tx1"/>
                </a:solidFill>
              </a:defRPr>
            </a:lvl1pPr>
            <a:lvl2pPr marL="0" indent="0" algn="ctr">
              <a:spcBef>
                <a:spcPts val="0"/>
              </a:spcBef>
              <a:spcAft>
                <a:spcPts val="0"/>
              </a:spcAft>
              <a:buFontTx/>
              <a:buNone/>
              <a:tabLst/>
              <a:defRPr sz="1200" b="0"/>
            </a:lvl2pPr>
            <a:lvl3pPr marL="0" indent="0" algn="ctr">
              <a:spcBef>
                <a:spcPts val="0"/>
              </a:spcBef>
              <a:spcAft>
                <a:spcPts val="0"/>
              </a:spcAft>
              <a:buFontTx/>
              <a:buNone/>
              <a:tabLst/>
              <a:defRPr sz="1200" b="0"/>
            </a:lvl3pPr>
            <a:lvl4pPr marL="0" indent="0" algn="ctr">
              <a:spcBef>
                <a:spcPts val="0"/>
              </a:spcBef>
              <a:spcAft>
                <a:spcPts val="0"/>
              </a:spcAft>
              <a:buFontTx/>
              <a:buNone/>
              <a:tabLst/>
              <a:defRPr sz="1200" b="0"/>
            </a:lvl4pPr>
            <a:lvl5pPr marL="0" indent="0" algn="ctr">
              <a:spcBef>
                <a:spcPts val="0"/>
              </a:spcBef>
              <a:spcAft>
                <a:spcPts val="0"/>
              </a:spcAft>
              <a:buFontTx/>
              <a:buNone/>
              <a:tabLst/>
              <a:defRPr sz="1200" b="0"/>
            </a:lvl5pPr>
            <a:lvl6pPr marL="0" indent="0" algn="ctr">
              <a:spcBef>
                <a:spcPts val="0"/>
              </a:spcBef>
              <a:spcAft>
                <a:spcPts val="0"/>
              </a:spcAft>
              <a:buFontTx/>
              <a:buNone/>
              <a:tabLst/>
              <a:defRPr sz="1200" b="0"/>
            </a:lvl6pPr>
            <a:lvl7pPr marL="0" indent="0" algn="ctr">
              <a:spcBef>
                <a:spcPts val="0"/>
              </a:spcBef>
              <a:spcAft>
                <a:spcPts val="0"/>
              </a:spcAft>
              <a:buFontTx/>
              <a:buNone/>
              <a:tabLst/>
              <a:defRPr sz="1200" b="0"/>
            </a:lvl7pPr>
            <a:lvl8pPr marL="0" indent="0" algn="ctr">
              <a:spcBef>
                <a:spcPts val="0"/>
              </a:spcBef>
              <a:spcAft>
                <a:spcPts val="0"/>
              </a:spcAft>
              <a:buFontTx/>
              <a:buNone/>
              <a:tabLst/>
              <a:defRPr sz="1200" b="0"/>
            </a:lvl8pPr>
            <a:lvl9pPr marL="0" indent="0" algn="ctr">
              <a:spcBef>
                <a:spcPts val="0"/>
              </a:spcBef>
              <a:spcAft>
                <a:spcPts val="0"/>
              </a:spcAft>
              <a:buFontTx/>
              <a:buNone/>
              <a:tabLst/>
              <a:defRPr sz="1200" b="0"/>
            </a:lvl9pPr>
          </a:lstStyle>
          <a:p>
            <a:pPr lvl="0"/>
            <a:r>
              <a:rPr lang="en-US"/>
              <a:t>Add picture</a:t>
            </a:r>
          </a:p>
        </p:txBody>
      </p:sp>
      <p:sp>
        <p:nvSpPr>
          <p:cNvPr id="13" name="Fußzeilenplatzhalter 12">
            <a:extLst>
              <a:ext uri="{FF2B5EF4-FFF2-40B4-BE49-F238E27FC236}">
                <a16:creationId xmlns:a16="http://schemas.microsoft.com/office/drawing/2014/main" id="{D88892A0-6C24-62CD-4CFC-704F04B95F1E}"/>
              </a:ext>
            </a:extLst>
          </p:cNvPr>
          <p:cNvSpPr>
            <a:spLocks noGrp="1"/>
          </p:cNvSpPr>
          <p:nvPr>
            <p:ph type="ftr" sz="quarter" idx="21"/>
          </p:nvPr>
        </p:nvSpPr>
        <p:spPr bwMode="gray"/>
        <p:txBody>
          <a:bodyPr/>
          <a:lstStyle>
            <a:lvl1pPr>
              <a:defRPr>
                <a:solidFill>
                  <a:schemeClr val="bg1"/>
                </a:solidFill>
              </a:defRPr>
            </a:lvl1pPr>
          </a:lstStyle>
          <a:p>
            <a:r>
              <a:rPr lang="en-US"/>
              <a:t>ONLY FOR INTERNAL USE</a:t>
            </a:r>
          </a:p>
        </p:txBody>
      </p:sp>
      <p:sp>
        <p:nvSpPr>
          <p:cNvPr id="14" name="Foliennummernplatzhalter 13">
            <a:extLst>
              <a:ext uri="{FF2B5EF4-FFF2-40B4-BE49-F238E27FC236}">
                <a16:creationId xmlns:a16="http://schemas.microsoft.com/office/drawing/2014/main" id="{6C936672-C494-FE8E-9599-B67DEB310856}"/>
              </a:ext>
            </a:extLst>
          </p:cNvPr>
          <p:cNvSpPr>
            <a:spLocks noGrp="1"/>
          </p:cNvSpPr>
          <p:nvPr>
            <p:ph type="sldNum" sz="quarter" idx="22"/>
          </p:nvPr>
        </p:nvSpPr>
        <p:spPr bwMode="gray"/>
        <p:txBody>
          <a:bodyPr/>
          <a:lstStyle>
            <a:lvl1pPr>
              <a:defRPr>
                <a:solidFill>
                  <a:schemeClr val="bg1"/>
                </a:solidFill>
              </a:defRPr>
            </a:lvl1pPr>
          </a:lstStyle>
          <a:p>
            <a:fld id="{DF4E8F9F-5B1F-4F5B-BE49-3245D8C18D9F}" type="slidenum">
              <a:rPr lang="en-US" smtClean="0"/>
              <a:pPr/>
              <a:t>‹#›</a:t>
            </a:fld>
            <a:endParaRPr lang="en-US"/>
          </a:p>
        </p:txBody>
      </p:sp>
      <p:sp>
        <p:nvSpPr>
          <p:cNvPr id="2" name="Text Placeholder 8">
            <a:extLst>
              <a:ext uri="{FF2B5EF4-FFF2-40B4-BE49-F238E27FC236}">
                <a16:creationId xmlns:a16="http://schemas.microsoft.com/office/drawing/2014/main" id="{BBE11ABF-3402-C443-27C0-39F802CCA058}"/>
              </a:ext>
            </a:extLst>
          </p:cNvPr>
          <p:cNvSpPr>
            <a:spLocks noGrp="1"/>
          </p:cNvSpPr>
          <p:nvPr>
            <p:ph type="body" sz="quarter" idx="31"/>
          </p:nvPr>
        </p:nvSpPr>
        <p:spPr bwMode="gray">
          <a:xfrm>
            <a:off x="479424" y="6166800"/>
            <a:ext cx="1234800" cy="374400"/>
          </a:xfrm>
          <a:blipFill>
            <a:blip r:embed="rId2">
              <a:extLst>
                <a:ext uri="{96DAC541-7B7A-43D3-8B79-37D633B846F1}">
                  <asvg:svgBlip xmlns:asvg="http://schemas.microsoft.com/office/drawing/2016/SVG/main" r:embed="rId3"/>
                </a:ext>
              </a:extLst>
            </a:blip>
            <a:srcRect/>
            <a:stretch>
              <a:fillRect t="224" b="224"/>
            </a:stretch>
          </a:blipFill>
        </p:spPr>
        <p:txBody>
          <a:bodyPr/>
          <a:lstStyle>
            <a:lvl1pPr marL="0" indent="0">
              <a:lnSpc>
                <a:spcPct val="100000"/>
              </a:lnSpc>
              <a:spcAft>
                <a:spcPts val="0"/>
              </a:spcAft>
              <a:buFontTx/>
              <a:buNone/>
              <a:defRPr sz="200">
                <a:noFill/>
              </a:defRPr>
            </a:lvl1pPr>
            <a:lvl2pPr marL="0" indent="0">
              <a:lnSpc>
                <a:spcPct val="100000"/>
              </a:lnSpc>
              <a:spcAft>
                <a:spcPts val="0"/>
              </a:spcAft>
              <a:buFontTx/>
              <a:buNone/>
              <a:defRPr sz="200">
                <a:noFill/>
              </a:defRPr>
            </a:lvl2pPr>
            <a:lvl3pPr marL="0" indent="0">
              <a:lnSpc>
                <a:spcPct val="100000"/>
              </a:lnSpc>
              <a:spcAft>
                <a:spcPts val="0"/>
              </a:spcAft>
              <a:buFontTx/>
              <a:buNone/>
              <a:defRPr sz="200">
                <a:noFill/>
              </a:defRPr>
            </a:lvl3pPr>
            <a:lvl4pPr marL="0" indent="0">
              <a:lnSpc>
                <a:spcPct val="100000"/>
              </a:lnSpc>
              <a:spcAft>
                <a:spcPts val="0"/>
              </a:spcAft>
              <a:buFontTx/>
              <a:buNone/>
              <a:defRPr sz="200">
                <a:noFill/>
              </a:defRPr>
            </a:lvl4pPr>
            <a:lvl5pPr marL="0" indent="0">
              <a:lnSpc>
                <a:spcPct val="100000"/>
              </a:lnSpc>
              <a:spcAft>
                <a:spcPts val="0"/>
              </a:spcAft>
              <a:buFontTx/>
              <a:buNone/>
              <a:defRPr sz="200">
                <a:noFill/>
              </a:defRPr>
            </a:lvl5pPr>
          </a:lstStyle>
          <a:p>
            <a:pPr lvl="0"/>
            <a:r>
              <a:rPr lang="en-US"/>
              <a:t>Click to edit Master text styles</a:t>
            </a:r>
          </a:p>
        </p:txBody>
      </p:sp>
      <p:grpSp>
        <p:nvGrpSpPr>
          <p:cNvPr id="17" name="Group 16">
            <a:extLst>
              <a:ext uri="{FF2B5EF4-FFF2-40B4-BE49-F238E27FC236}">
                <a16:creationId xmlns:a16="http://schemas.microsoft.com/office/drawing/2014/main" id="{10CE41C5-B831-0917-4EF0-7E77AD98CCC1}"/>
              </a:ext>
              <a:ext uri="{C183D7F6-B498-43B3-948B-1728B52AA6E4}">
                <adec:decorative xmlns:adec="http://schemas.microsoft.com/office/drawing/2017/decorative" val="1"/>
              </a:ext>
            </a:extLst>
          </p:cNvPr>
          <p:cNvGrpSpPr/>
          <p:nvPr userDrawn="1"/>
        </p:nvGrpSpPr>
        <p:grpSpPr bwMode="gray">
          <a:xfrm>
            <a:off x="-1896888" y="0"/>
            <a:ext cx="1715078" cy="3744416"/>
            <a:chOff x="-1824880" y="2708920"/>
            <a:chExt cx="1715078" cy="3744416"/>
          </a:xfrm>
        </p:grpSpPr>
        <p:sp>
          <p:nvSpPr>
            <p:cNvPr id="18" name="TextBox 17">
              <a:extLst>
                <a:ext uri="{FF2B5EF4-FFF2-40B4-BE49-F238E27FC236}">
                  <a16:creationId xmlns:a16="http://schemas.microsoft.com/office/drawing/2014/main" id="{E7A05A8A-B1C1-AF73-2631-553BBA814E3B}"/>
                </a:ext>
              </a:extLst>
            </p:cNvPr>
            <p:cNvSpPr txBox="1"/>
            <p:nvPr userDrawn="1"/>
          </p:nvSpPr>
          <p:spPr bwMode="gray">
            <a:xfrm>
              <a:off x="-1824880" y="2708920"/>
              <a:ext cx="1715078" cy="3744416"/>
            </a:xfrm>
            <a:prstGeom prst="rect">
              <a:avLst/>
            </a:prstGeom>
            <a:solidFill>
              <a:schemeClr val="bg1"/>
            </a:solidFill>
          </p:spPr>
          <p:txBody>
            <a:bodyPr wrap="square" lIns="108000" tIns="108000" rIns="108000" bIns="108000">
              <a:noAutofit/>
            </a:bodyPr>
            <a:lstStyle/>
            <a:p>
              <a:pPr>
                <a:lnSpc>
                  <a:spcPct val="120000"/>
                </a:lnSpc>
                <a:spcAft>
                  <a:spcPts val="600"/>
                </a:spcAft>
              </a:pPr>
              <a:r>
                <a:rPr lang="en-US" sz="1100" b="1">
                  <a:solidFill>
                    <a:schemeClr val="tx1"/>
                  </a:solidFill>
                  <a:effectLst/>
                  <a:latin typeface="+mj-lt"/>
                </a:rPr>
                <a:t>To insert a picture:</a:t>
              </a:r>
            </a:p>
            <a:p>
              <a:pPr marL="144000" indent="-144000">
                <a:lnSpc>
                  <a:spcPct val="120000"/>
                </a:lnSpc>
                <a:spcAft>
                  <a:spcPts val="600"/>
                </a:spcAft>
                <a:buFont typeface="+mj-lt"/>
                <a:buAutoNum type="arabicPeriod"/>
              </a:pPr>
              <a:r>
                <a:rPr lang="en-US" sz="900">
                  <a:solidFill>
                    <a:schemeClr val="tx1"/>
                  </a:solidFill>
                  <a:effectLst/>
                  <a:latin typeface="+mn-lt"/>
                </a:rPr>
                <a:t>Click on the placeholder for pictures</a:t>
              </a:r>
            </a:p>
            <a:p>
              <a:pPr marL="144000" indent="-144000">
                <a:lnSpc>
                  <a:spcPct val="120000"/>
                </a:lnSpc>
                <a:spcAft>
                  <a:spcPts val="600"/>
                </a:spcAft>
                <a:buFont typeface="+mj-lt"/>
                <a:buAutoNum type="arabicPeriod"/>
              </a:pPr>
              <a:r>
                <a:rPr lang="en-US" sz="900">
                  <a:solidFill>
                    <a:schemeClr val="tx1"/>
                  </a:solidFill>
                  <a:effectLst/>
                  <a:latin typeface="+mn-lt"/>
                </a:rPr>
                <a:t>Open the menu “Insert”</a:t>
              </a:r>
            </a:p>
            <a:p>
              <a:pPr marL="144000" indent="-144000">
                <a:lnSpc>
                  <a:spcPct val="120000"/>
                </a:lnSpc>
                <a:spcAft>
                  <a:spcPts val="600"/>
                </a:spcAft>
                <a:buFont typeface="+mj-lt"/>
                <a:buAutoNum type="arabicPeriod"/>
              </a:pPr>
              <a:r>
                <a:rPr lang="en-US" sz="900">
                  <a:solidFill>
                    <a:schemeClr val="tx1"/>
                  </a:solidFill>
                  <a:effectLst/>
                  <a:latin typeface="+mn-lt"/>
                </a:rPr>
                <a:t>Choose “Pictures” and then the corresponding source where the image is located</a:t>
              </a:r>
              <a:endParaRPr lang="en-US" sz="900">
                <a:solidFill>
                  <a:schemeClr val="tx1"/>
                </a:solidFill>
                <a:latin typeface="+mn-lt"/>
              </a:endParaRPr>
            </a:p>
          </p:txBody>
        </p:sp>
        <p:pic>
          <p:nvPicPr>
            <p:cNvPr id="19" name="Picture 18">
              <a:extLst>
                <a:ext uri="{FF2B5EF4-FFF2-40B4-BE49-F238E27FC236}">
                  <a16:creationId xmlns:a16="http://schemas.microsoft.com/office/drawing/2014/main" id="{365F2F23-FABD-0611-744F-39A4715C4376}"/>
                </a:ext>
              </a:extLst>
            </p:cNvPr>
            <p:cNvPicPr>
              <a:picLocks noChangeAspect="1"/>
            </p:cNvPicPr>
            <p:nvPr userDrawn="1"/>
          </p:nvPicPr>
          <p:blipFill rotWithShape="1">
            <a:blip r:embed="rId4"/>
            <a:srcRect l="8843" r="2395" b="2546"/>
            <a:stretch/>
          </p:blipFill>
          <p:spPr bwMode="gray">
            <a:xfrm>
              <a:off x="-1589806" y="4475212"/>
              <a:ext cx="745332" cy="1122804"/>
            </a:xfrm>
            <a:prstGeom prst="roundRect">
              <a:avLst>
                <a:gd name="adj" fmla="val 3514"/>
              </a:avLst>
            </a:prstGeom>
          </p:spPr>
        </p:pic>
        <p:sp>
          <p:nvSpPr>
            <p:cNvPr id="20" name="TextBox 19">
              <a:extLst>
                <a:ext uri="{FF2B5EF4-FFF2-40B4-BE49-F238E27FC236}">
                  <a16:creationId xmlns:a16="http://schemas.microsoft.com/office/drawing/2014/main" id="{B37C428C-35F0-EFF6-E7EE-A9943D4C637E}"/>
                </a:ext>
              </a:extLst>
            </p:cNvPr>
            <p:cNvSpPr txBox="1"/>
            <p:nvPr userDrawn="1"/>
          </p:nvSpPr>
          <p:spPr bwMode="gray">
            <a:xfrm>
              <a:off x="-1824880" y="5589240"/>
              <a:ext cx="1715078" cy="864096"/>
            </a:xfrm>
            <a:prstGeom prst="rect">
              <a:avLst/>
            </a:prstGeom>
            <a:noFill/>
          </p:spPr>
          <p:txBody>
            <a:bodyPr wrap="square" lIns="108000" tIns="108000" rIns="108000" bIns="108000">
              <a:noAutofit/>
            </a:bodyPr>
            <a:lstStyle/>
            <a:p>
              <a:pPr marL="144000" indent="-144000">
                <a:spcAft>
                  <a:spcPts val="600"/>
                </a:spcAft>
                <a:buFont typeface="+mj-lt"/>
                <a:buAutoNum type="arabicPeriod" startAt="4"/>
              </a:pPr>
              <a:r>
                <a:rPr lang="en-US" sz="900">
                  <a:solidFill>
                    <a:schemeClr val="tx1"/>
                  </a:solidFill>
                  <a:effectLst/>
                  <a:latin typeface="+mn-lt"/>
                </a:rPr>
                <a:t>Now the image has </a:t>
              </a:r>
              <a:br>
                <a:rPr lang="en-US" sz="900">
                  <a:solidFill>
                    <a:schemeClr val="tx1"/>
                  </a:solidFill>
                  <a:effectLst/>
                  <a:latin typeface="+mn-lt"/>
                </a:rPr>
              </a:br>
              <a:r>
                <a:rPr lang="en-US" sz="900">
                  <a:solidFill>
                    <a:schemeClr val="tx1"/>
                  </a:solidFill>
                  <a:effectLst/>
                  <a:latin typeface="+mn-lt"/>
                </a:rPr>
                <a:t>been loaded into the </a:t>
              </a:r>
              <a:br>
                <a:rPr lang="en-US" sz="900">
                  <a:solidFill>
                    <a:schemeClr val="tx1"/>
                  </a:solidFill>
                  <a:effectLst/>
                  <a:latin typeface="+mn-lt"/>
                </a:rPr>
              </a:br>
              <a:r>
                <a:rPr lang="en-US" sz="900">
                  <a:solidFill>
                    <a:schemeClr val="tx1"/>
                  </a:solidFill>
                  <a:effectLst/>
                  <a:latin typeface="+mn-lt"/>
                </a:rPr>
                <a:t>placeholder.</a:t>
              </a:r>
              <a:endParaRPr lang="en-US" sz="900">
                <a:solidFill>
                  <a:schemeClr val="tx1"/>
                </a:solidFill>
                <a:latin typeface="+mn-lt"/>
              </a:endParaRPr>
            </a:p>
          </p:txBody>
        </p:sp>
      </p:grpSp>
    </p:spTree>
    <p:extLst>
      <p:ext uri="{BB962C8B-B14F-4D97-AF65-F5344CB8AC3E}">
        <p14:creationId xmlns:p14="http://schemas.microsoft.com/office/powerpoint/2010/main" val="3652567264"/>
      </p:ext>
    </p:extLst>
  </p:cSld>
  <p:clrMapOvr>
    <a:masterClrMapping/>
  </p:clrMapOvr>
  <p:extLst>
    <p:ext uri="{DCECCB84-F9BA-43D5-87BE-67443E8EF086}">
      <p15:sldGuideLst xmlns:p15="http://schemas.microsoft.com/office/powerpoint/2012/main">
        <p15:guide id="1" pos="1459" userDrawn="1">
          <p15:clr>
            <a:srgbClr val="FBAE40"/>
          </p15:clr>
        </p15:guide>
        <p15:guide id="2" pos="1277"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Key message and image">
    <p:spTree>
      <p:nvGrpSpPr>
        <p:cNvPr id="1" name=""/>
        <p:cNvGrpSpPr/>
        <p:nvPr/>
      </p:nvGrpSpPr>
      <p:grpSpPr>
        <a:xfrm>
          <a:off x="0" y="0"/>
          <a:ext cx="0" cy="0"/>
          <a:chOff x="0" y="0"/>
          <a:chExt cx="0" cy="0"/>
        </a:xfrm>
      </p:grpSpPr>
      <p:sp>
        <p:nvSpPr>
          <p:cNvPr id="16" name="Bildplatzhalter 10">
            <a:extLst>
              <a:ext uri="{FF2B5EF4-FFF2-40B4-BE49-F238E27FC236}">
                <a16:creationId xmlns:a16="http://schemas.microsoft.com/office/drawing/2014/main" id="{CDCE6BA9-456A-2E17-7285-6D2E904642A7}"/>
              </a:ext>
            </a:extLst>
          </p:cNvPr>
          <p:cNvSpPr>
            <a:spLocks noGrp="1"/>
          </p:cNvSpPr>
          <p:nvPr>
            <p:ph type="pic" sz="quarter" idx="10" hasCustomPrompt="1"/>
          </p:nvPr>
        </p:nvSpPr>
        <p:spPr bwMode="ltGray">
          <a:xfrm>
            <a:off x="0" y="0"/>
            <a:ext cx="12192000" cy="6858000"/>
          </a:xfrm>
          <a:solidFill>
            <a:schemeClr val="bg2"/>
          </a:solidFill>
        </p:spPr>
        <p:txBody>
          <a:bodyPr tIns="720000" anchor="ctr" anchorCtr="0"/>
          <a:lstStyle>
            <a:lvl1pPr marL="0" indent="0" algn="ctr">
              <a:spcBef>
                <a:spcPts val="0"/>
              </a:spcBef>
              <a:spcAft>
                <a:spcPts val="0"/>
              </a:spcAft>
              <a:buFontTx/>
              <a:buNone/>
              <a:tabLst/>
              <a:defRPr sz="1200" b="0">
                <a:solidFill>
                  <a:schemeClr val="bg1"/>
                </a:solidFill>
              </a:defRPr>
            </a:lvl1pPr>
            <a:lvl2pPr marL="0" indent="0" algn="ctr">
              <a:spcBef>
                <a:spcPts val="0"/>
              </a:spcBef>
              <a:spcAft>
                <a:spcPts val="0"/>
              </a:spcAft>
              <a:buFontTx/>
              <a:buNone/>
              <a:tabLst/>
              <a:defRPr sz="1200" b="0"/>
            </a:lvl2pPr>
            <a:lvl3pPr marL="0" indent="0" algn="ctr">
              <a:spcBef>
                <a:spcPts val="0"/>
              </a:spcBef>
              <a:spcAft>
                <a:spcPts val="0"/>
              </a:spcAft>
              <a:buFontTx/>
              <a:buNone/>
              <a:tabLst/>
              <a:defRPr sz="1200" b="0"/>
            </a:lvl3pPr>
            <a:lvl4pPr marL="0" indent="0" algn="ctr">
              <a:spcBef>
                <a:spcPts val="0"/>
              </a:spcBef>
              <a:spcAft>
                <a:spcPts val="0"/>
              </a:spcAft>
              <a:buFontTx/>
              <a:buNone/>
              <a:tabLst/>
              <a:defRPr sz="1200" b="0"/>
            </a:lvl4pPr>
            <a:lvl5pPr marL="0" indent="0" algn="ctr">
              <a:spcBef>
                <a:spcPts val="0"/>
              </a:spcBef>
              <a:spcAft>
                <a:spcPts val="0"/>
              </a:spcAft>
              <a:buFontTx/>
              <a:buNone/>
              <a:tabLst/>
              <a:defRPr sz="1200" b="0"/>
            </a:lvl5pPr>
            <a:lvl6pPr marL="0" indent="0" algn="ctr">
              <a:spcBef>
                <a:spcPts val="0"/>
              </a:spcBef>
              <a:spcAft>
                <a:spcPts val="0"/>
              </a:spcAft>
              <a:buFontTx/>
              <a:buNone/>
              <a:tabLst/>
              <a:defRPr sz="1200" b="0"/>
            </a:lvl6pPr>
            <a:lvl7pPr marL="0" indent="0" algn="ctr">
              <a:spcBef>
                <a:spcPts val="0"/>
              </a:spcBef>
              <a:spcAft>
                <a:spcPts val="0"/>
              </a:spcAft>
              <a:buFontTx/>
              <a:buNone/>
              <a:tabLst/>
              <a:defRPr sz="1200" b="0"/>
            </a:lvl7pPr>
            <a:lvl8pPr marL="0" indent="0" algn="ctr">
              <a:spcBef>
                <a:spcPts val="0"/>
              </a:spcBef>
              <a:spcAft>
                <a:spcPts val="0"/>
              </a:spcAft>
              <a:buFontTx/>
              <a:buNone/>
              <a:tabLst/>
              <a:defRPr sz="1200" b="0"/>
            </a:lvl8pPr>
            <a:lvl9pPr marL="0" indent="0" algn="ctr">
              <a:spcBef>
                <a:spcPts val="0"/>
              </a:spcBef>
              <a:spcAft>
                <a:spcPts val="0"/>
              </a:spcAft>
              <a:buFontTx/>
              <a:buNone/>
              <a:tabLst/>
              <a:defRPr sz="1200" b="0"/>
            </a:lvl9pPr>
          </a:lstStyle>
          <a:p>
            <a:pPr lvl="0"/>
            <a:r>
              <a:rPr lang="en-US"/>
              <a:t>Add picture</a:t>
            </a:r>
          </a:p>
        </p:txBody>
      </p:sp>
      <p:sp>
        <p:nvSpPr>
          <p:cNvPr id="7" name="Textplatzhalter 6">
            <a:extLst>
              <a:ext uri="{FF2B5EF4-FFF2-40B4-BE49-F238E27FC236}">
                <a16:creationId xmlns:a16="http://schemas.microsoft.com/office/drawing/2014/main" id="{BB5806D4-1E90-A7C2-8212-91BE93E8EF72}"/>
              </a:ext>
            </a:extLst>
          </p:cNvPr>
          <p:cNvSpPr>
            <a:spLocks noGrp="1"/>
          </p:cNvSpPr>
          <p:nvPr>
            <p:ph type="body" sz="quarter" idx="18" hasCustomPrompt="1"/>
          </p:nvPr>
        </p:nvSpPr>
        <p:spPr bwMode="gray">
          <a:xfrm>
            <a:off x="479376" y="1412874"/>
            <a:ext cx="11233149" cy="4392000"/>
          </a:xfrm>
        </p:spPr>
        <p:txBody>
          <a:bodyPr/>
          <a:lstStyle>
            <a:lvl1pPr marL="0" indent="0">
              <a:lnSpc>
                <a:spcPct val="120000"/>
              </a:lnSpc>
              <a:spcAft>
                <a:spcPts val="0"/>
              </a:spcAft>
              <a:buNone/>
              <a:defRPr sz="4000" b="1">
                <a:solidFill>
                  <a:schemeClr val="bg1"/>
                </a:solidFill>
                <a:latin typeface="+mj-lt"/>
              </a:defRPr>
            </a:lvl1pPr>
            <a:lvl2pPr marL="0" indent="0">
              <a:lnSpc>
                <a:spcPct val="120000"/>
              </a:lnSpc>
              <a:spcAft>
                <a:spcPts val="0"/>
              </a:spcAft>
              <a:buNone/>
              <a:defRPr sz="4000" b="1">
                <a:solidFill>
                  <a:schemeClr val="tx2"/>
                </a:solidFill>
                <a:latin typeface="+mj-lt"/>
              </a:defRPr>
            </a:lvl2pPr>
            <a:lvl3pPr marL="0" indent="0">
              <a:lnSpc>
                <a:spcPct val="120000"/>
              </a:lnSpc>
              <a:spcAft>
                <a:spcPts val="0"/>
              </a:spcAft>
              <a:buNone/>
              <a:defRPr sz="4000" b="1">
                <a:solidFill>
                  <a:schemeClr val="tx2"/>
                </a:solidFill>
                <a:latin typeface="+mj-lt"/>
              </a:defRPr>
            </a:lvl3pPr>
            <a:lvl4pPr marL="0" indent="0">
              <a:lnSpc>
                <a:spcPct val="120000"/>
              </a:lnSpc>
              <a:spcAft>
                <a:spcPts val="0"/>
              </a:spcAft>
              <a:buNone/>
              <a:defRPr sz="4000" b="1">
                <a:solidFill>
                  <a:schemeClr val="tx2"/>
                </a:solidFill>
                <a:latin typeface="+mj-lt"/>
              </a:defRPr>
            </a:lvl4pPr>
            <a:lvl5pPr marL="0" indent="0">
              <a:lnSpc>
                <a:spcPct val="120000"/>
              </a:lnSpc>
              <a:spcAft>
                <a:spcPts val="0"/>
              </a:spcAft>
              <a:buNone/>
              <a:defRPr sz="4000" b="1">
                <a:solidFill>
                  <a:schemeClr val="tx2"/>
                </a:solidFill>
                <a:latin typeface="+mj-lt"/>
              </a:defRPr>
            </a:lvl5pPr>
            <a:lvl6pPr marL="0" indent="0">
              <a:lnSpc>
                <a:spcPct val="120000"/>
              </a:lnSpc>
              <a:spcAft>
                <a:spcPts val="0"/>
              </a:spcAft>
              <a:buNone/>
              <a:defRPr sz="4000" b="1">
                <a:solidFill>
                  <a:schemeClr val="tx2"/>
                </a:solidFill>
                <a:latin typeface="+mj-lt"/>
              </a:defRPr>
            </a:lvl6pPr>
            <a:lvl7pPr marL="0" indent="0">
              <a:lnSpc>
                <a:spcPct val="120000"/>
              </a:lnSpc>
              <a:spcAft>
                <a:spcPts val="0"/>
              </a:spcAft>
              <a:buNone/>
              <a:defRPr sz="4000" b="1">
                <a:solidFill>
                  <a:schemeClr val="tx2"/>
                </a:solidFill>
                <a:latin typeface="+mj-lt"/>
              </a:defRPr>
            </a:lvl7pPr>
            <a:lvl8pPr marL="0" indent="0">
              <a:lnSpc>
                <a:spcPct val="120000"/>
              </a:lnSpc>
              <a:spcAft>
                <a:spcPts val="0"/>
              </a:spcAft>
              <a:buNone/>
              <a:defRPr sz="4000" b="1">
                <a:solidFill>
                  <a:schemeClr val="tx2"/>
                </a:solidFill>
                <a:latin typeface="+mj-lt"/>
              </a:defRPr>
            </a:lvl8pPr>
            <a:lvl9pPr marL="0" indent="0">
              <a:lnSpc>
                <a:spcPct val="120000"/>
              </a:lnSpc>
              <a:spcAft>
                <a:spcPts val="0"/>
              </a:spcAft>
              <a:buNone/>
              <a:defRPr sz="4000" b="1">
                <a:solidFill>
                  <a:schemeClr val="tx2"/>
                </a:solidFill>
                <a:latin typeface="+mj-lt"/>
              </a:defRPr>
            </a:lvl9pPr>
          </a:lstStyle>
          <a:p>
            <a:pPr lvl="0"/>
            <a:r>
              <a:rPr lang="en-US"/>
              <a:t>Edit text by clicking. Use the "Increase/decrease list level" buttons on the Start tab to switch between the set up text levels.</a:t>
            </a:r>
          </a:p>
          <a:p>
            <a:pPr lvl="1"/>
            <a:r>
              <a:rPr lang="en-US"/>
              <a:t>Second level</a:t>
            </a:r>
          </a:p>
        </p:txBody>
      </p:sp>
      <p:sp>
        <p:nvSpPr>
          <p:cNvPr id="19" name="Fußzeilenplatzhalter 18">
            <a:extLst>
              <a:ext uri="{FF2B5EF4-FFF2-40B4-BE49-F238E27FC236}">
                <a16:creationId xmlns:a16="http://schemas.microsoft.com/office/drawing/2014/main" id="{2706031C-1812-1C52-3140-EDDE3DB5703F}"/>
              </a:ext>
            </a:extLst>
          </p:cNvPr>
          <p:cNvSpPr>
            <a:spLocks noGrp="1"/>
          </p:cNvSpPr>
          <p:nvPr>
            <p:ph type="ftr" sz="quarter" idx="29"/>
          </p:nvPr>
        </p:nvSpPr>
        <p:spPr bwMode="gray"/>
        <p:txBody>
          <a:bodyPr/>
          <a:lstStyle>
            <a:lvl1pPr>
              <a:defRPr>
                <a:solidFill>
                  <a:schemeClr val="bg1"/>
                </a:solidFill>
              </a:defRPr>
            </a:lvl1pPr>
          </a:lstStyle>
          <a:p>
            <a:r>
              <a:rPr lang="en-US"/>
              <a:t>ONLY FOR INTERNAL USE</a:t>
            </a:r>
          </a:p>
        </p:txBody>
      </p:sp>
      <p:sp>
        <p:nvSpPr>
          <p:cNvPr id="20" name="Foliennummernplatzhalter 19">
            <a:extLst>
              <a:ext uri="{FF2B5EF4-FFF2-40B4-BE49-F238E27FC236}">
                <a16:creationId xmlns:a16="http://schemas.microsoft.com/office/drawing/2014/main" id="{55540A76-A2F8-66BE-84B7-CD50E20A56F1}"/>
              </a:ext>
            </a:extLst>
          </p:cNvPr>
          <p:cNvSpPr>
            <a:spLocks noGrp="1"/>
          </p:cNvSpPr>
          <p:nvPr>
            <p:ph type="sldNum" sz="quarter" idx="30"/>
          </p:nvPr>
        </p:nvSpPr>
        <p:spPr bwMode="gray"/>
        <p:txBody>
          <a:bodyPr/>
          <a:lstStyle>
            <a:lvl1pPr>
              <a:defRPr>
                <a:solidFill>
                  <a:schemeClr val="bg1"/>
                </a:solidFill>
              </a:defRPr>
            </a:lvl1pPr>
          </a:lstStyle>
          <a:p>
            <a:fld id="{DF4E8F9F-5B1F-4F5B-BE49-3245D8C18D9F}" type="slidenum">
              <a:rPr lang="en-US" smtClean="0"/>
              <a:pPr/>
              <a:t>‹#›</a:t>
            </a:fld>
            <a:endParaRPr lang="en-US"/>
          </a:p>
        </p:txBody>
      </p:sp>
      <p:sp>
        <p:nvSpPr>
          <p:cNvPr id="8" name="Textplatzhalter 7"/>
          <p:cNvSpPr>
            <a:spLocks noGrp="1"/>
          </p:cNvSpPr>
          <p:nvPr>
            <p:ph type="body" sz="quarter" idx="13" hasCustomPrompt="1"/>
          </p:nvPr>
        </p:nvSpPr>
        <p:spPr bwMode="gray">
          <a:xfrm>
            <a:off x="480000" y="5805264"/>
            <a:ext cx="11232000" cy="144000"/>
          </a:xfrm>
        </p:spPr>
        <p:txBody>
          <a:bodyPr anchor="b"/>
          <a:lstStyle>
            <a:lvl1pPr marL="0" indent="0">
              <a:lnSpc>
                <a:spcPct val="100000"/>
              </a:lnSpc>
              <a:spcBef>
                <a:spcPts val="0"/>
              </a:spcBef>
              <a:spcAft>
                <a:spcPts val="0"/>
              </a:spcAft>
              <a:buFont typeface="Arial" panose="020B0604020202020204" pitchFamily="34" charset="0"/>
              <a:buNone/>
              <a:defRPr sz="800" b="0">
                <a:solidFill>
                  <a:schemeClr val="bg1"/>
                </a:solidFill>
              </a:defRPr>
            </a:lvl1pPr>
            <a:lvl2pPr marL="0" indent="0">
              <a:lnSpc>
                <a:spcPct val="100000"/>
              </a:lnSpc>
              <a:spcBef>
                <a:spcPts val="0"/>
              </a:spcBef>
              <a:spcAft>
                <a:spcPts val="0"/>
              </a:spcAft>
              <a:buFont typeface="Arial" panose="020B0604020202020204" pitchFamily="34" charset="0"/>
              <a:buNone/>
              <a:defRPr sz="800" b="0">
                <a:solidFill>
                  <a:schemeClr val="bg1"/>
                </a:solidFill>
              </a:defRPr>
            </a:lvl2pPr>
            <a:lvl3pPr marL="0" indent="0">
              <a:lnSpc>
                <a:spcPct val="100000"/>
              </a:lnSpc>
              <a:spcBef>
                <a:spcPts val="0"/>
              </a:spcBef>
              <a:spcAft>
                <a:spcPts val="0"/>
              </a:spcAft>
              <a:buNone/>
              <a:defRPr sz="800" b="0">
                <a:solidFill>
                  <a:schemeClr val="bg1"/>
                </a:solidFill>
              </a:defRPr>
            </a:lvl3pPr>
            <a:lvl4pPr marL="0" indent="0">
              <a:lnSpc>
                <a:spcPct val="100000"/>
              </a:lnSpc>
              <a:spcBef>
                <a:spcPts val="0"/>
              </a:spcBef>
              <a:spcAft>
                <a:spcPts val="0"/>
              </a:spcAft>
              <a:buNone/>
              <a:defRPr sz="800" b="0">
                <a:solidFill>
                  <a:schemeClr val="bg1"/>
                </a:solidFill>
              </a:defRPr>
            </a:lvl4pPr>
            <a:lvl5pPr marL="0" indent="0">
              <a:lnSpc>
                <a:spcPct val="100000"/>
              </a:lnSpc>
              <a:spcBef>
                <a:spcPts val="0"/>
              </a:spcBef>
              <a:spcAft>
                <a:spcPts val="0"/>
              </a:spcAft>
              <a:buNone/>
              <a:defRPr sz="800" b="0">
                <a:solidFill>
                  <a:schemeClr val="bg1"/>
                </a:solidFill>
              </a:defRPr>
            </a:lvl5pPr>
            <a:lvl6pPr marL="0" indent="0">
              <a:lnSpc>
                <a:spcPct val="100000"/>
              </a:lnSpc>
              <a:spcBef>
                <a:spcPts val="0"/>
              </a:spcBef>
              <a:spcAft>
                <a:spcPts val="0"/>
              </a:spcAft>
              <a:buNone/>
              <a:defRPr sz="800" b="0">
                <a:solidFill>
                  <a:schemeClr val="bg1"/>
                </a:solidFill>
              </a:defRPr>
            </a:lvl6pPr>
            <a:lvl7pPr marL="0" indent="0">
              <a:lnSpc>
                <a:spcPct val="100000"/>
              </a:lnSpc>
              <a:spcBef>
                <a:spcPts val="0"/>
              </a:spcBef>
              <a:spcAft>
                <a:spcPts val="0"/>
              </a:spcAft>
              <a:buNone/>
              <a:defRPr sz="800" b="0">
                <a:solidFill>
                  <a:schemeClr val="bg1"/>
                </a:solidFill>
              </a:defRPr>
            </a:lvl7pPr>
            <a:lvl8pPr marL="0" indent="0">
              <a:lnSpc>
                <a:spcPct val="100000"/>
              </a:lnSpc>
              <a:spcBef>
                <a:spcPts val="0"/>
              </a:spcBef>
              <a:spcAft>
                <a:spcPts val="0"/>
              </a:spcAft>
              <a:buNone/>
              <a:defRPr sz="800" b="0">
                <a:solidFill>
                  <a:schemeClr val="bg1"/>
                </a:solidFill>
              </a:defRPr>
            </a:lvl8pPr>
            <a:lvl9pPr marL="0" indent="0">
              <a:lnSpc>
                <a:spcPct val="100000"/>
              </a:lnSpc>
              <a:spcBef>
                <a:spcPts val="0"/>
              </a:spcBef>
              <a:spcAft>
                <a:spcPts val="0"/>
              </a:spcAft>
              <a:buNone/>
              <a:defRPr sz="800" b="0">
                <a:solidFill>
                  <a:schemeClr val="bg1"/>
                </a:solidFill>
              </a:defRPr>
            </a:lvl9pPr>
          </a:lstStyle>
          <a:p>
            <a:pPr lvl="0"/>
            <a:r>
              <a:rPr lang="en-US"/>
              <a:t>Footnote/Source</a:t>
            </a:r>
          </a:p>
        </p:txBody>
      </p:sp>
      <p:sp>
        <p:nvSpPr>
          <p:cNvPr id="2" name="Text Placeholder 8">
            <a:extLst>
              <a:ext uri="{FF2B5EF4-FFF2-40B4-BE49-F238E27FC236}">
                <a16:creationId xmlns:a16="http://schemas.microsoft.com/office/drawing/2014/main" id="{E48AB895-403D-2837-EFB7-B1EA2D95A83B}"/>
              </a:ext>
            </a:extLst>
          </p:cNvPr>
          <p:cNvSpPr>
            <a:spLocks noGrp="1"/>
          </p:cNvSpPr>
          <p:nvPr>
            <p:ph type="body" sz="quarter" idx="31"/>
          </p:nvPr>
        </p:nvSpPr>
        <p:spPr bwMode="gray">
          <a:xfrm>
            <a:off x="479424" y="6166800"/>
            <a:ext cx="1234800" cy="374400"/>
          </a:xfrm>
          <a:blipFill>
            <a:blip r:embed="rId2">
              <a:extLst>
                <a:ext uri="{96DAC541-7B7A-43D3-8B79-37D633B846F1}">
                  <asvg:svgBlip xmlns:asvg="http://schemas.microsoft.com/office/drawing/2016/SVG/main" r:embed="rId3"/>
                </a:ext>
              </a:extLst>
            </a:blip>
            <a:srcRect/>
            <a:stretch>
              <a:fillRect t="224" b="224"/>
            </a:stretch>
          </a:blipFill>
        </p:spPr>
        <p:txBody>
          <a:bodyPr/>
          <a:lstStyle>
            <a:lvl1pPr marL="0" indent="0">
              <a:lnSpc>
                <a:spcPct val="100000"/>
              </a:lnSpc>
              <a:spcAft>
                <a:spcPts val="0"/>
              </a:spcAft>
              <a:buFontTx/>
              <a:buNone/>
              <a:defRPr sz="200">
                <a:noFill/>
              </a:defRPr>
            </a:lvl1pPr>
            <a:lvl2pPr marL="0" indent="0">
              <a:lnSpc>
                <a:spcPct val="100000"/>
              </a:lnSpc>
              <a:spcAft>
                <a:spcPts val="0"/>
              </a:spcAft>
              <a:buFontTx/>
              <a:buNone/>
              <a:defRPr sz="200">
                <a:noFill/>
              </a:defRPr>
            </a:lvl2pPr>
            <a:lvl3pPr marL="0" indent="0">
              <a:lnSpc>
                <a:spcPct val="100000"/>
              </a:lnSpc>
              <a:spcAft>
                <a:spcPts val="0"/>
              </a:spcAft>
              <a:buFontTx/>
              <a:buNone/>
              <a:defRPr sz="200">
                <a:noFill/>
              </a:defRPr>
            </a:lvl3pPr>
            <a:lvl4pPr marL="0" indent="0">
              <a:lnSpc>
                <a:spcPct val="100000"/>
              </a:lnSpc>
              <a:spcAft>
                <a:spcPts val="0"/>
              </a:spcAft>
              <a:buFontTx/>
              <a:buNone/>
              <a:defRPr sz="200">
                <a:noFill/>
              </a:defRPr>
            </a:lvl4pPr>
            <a:lvl5pPr marL="0" indent="0">
              <a:lnSpc>
                <a:spcPct val="100000"/>
              </a:lnSpc>
              <a:spcAft>
                <a:spcPts val="0"/>
              </a:spcAft>
              <a:buFontTx/>
              <a:buNone/>
              <a:defRPr sz="200">
                <a:noFill/>
              </a:defRPr>
            </a:lvl5pPr>
          </a:lstStyle>
          <a:p>
            <a:pPr lvl="0"/>
            <a:r>
              <a:rPr lang="en-US"/>
              <a:t>Click to edit Master text styles</a:t>
            </a:r>
          </a:p>
        </p:txBody>
      </p:sp>
      <p:grpSp>
        <p:nvGrpSpPr>
          <p:cNvPr id="13" name="Group 12">
            <a:extLst>
              <a:ext uri="{FF2B5EF4-FFF2-40B4-BE49-F238E27FC236}">
                <a16:creationId xmlns:a16="http://schemas.microsoft.com/office/drawing/2014/main" id="{CE4AEE63-02E0-6605-B2A1-120F8CA2B401}"/>
              </a:ext>
              <a:ext uri="{C183D7F6-B498-43B3-948B-1728B52AA6E4}">
                <adec:decorative xmlns:adec="http://schemas.microsoft.com/office/drawing/2017/decorative" val="1"/>
              </a:ext>
            </a:extLst>
          </p:cNvPr>
          <p:cNvGrpSpPr/>
          <p:nvPr userDrawn="1"/>
        </p:nvGrpSpPr>
        <p:grpSpPr bwMode="gray">
          <a:xfrm>
            <a:off x="-1896888" y="0"/>
            <a:ext cx="1715078" cy="3744416"/>
            <a:chOff x="-1824880" y="2708920"/>
            <a:chExt cx="1715078" cy="3744416"/>
          </a:xfrm>
        </p:grpSpPr>
        <p:sp>
          <p:nvSpPr>
            <p:cNvPr id="14" name="TextBox 13">
              <a:extLst>
                <a:ext uri="{FF2B5EF4-FFF2-40B4-BE49-F238E27FC236}">
                  <a16:creationId xmlns:a16="http://schemas.microsoft.com/office/drawing/2014/main" id="{7BFA4372-03FC-5464-BB8D-FDF16512BABE}"/>
                </a:ext>
              </a:extLst>
            </p:cNvPr>
            <p:cNvSpPr txBox="1"/>
            <p:nvPr userDrawn="1"/>
          </p:nvSpPr>
          <p:spPr bwMode="gray">
            <a:xfrm>
              <a:off x="-1824880" y="2708920"/>
              <a:ext cx="1715078" cy="3744416"/>
            </a:xfrm>
            <a:prstGeom prst="rect">
              <a:avLst/>
            </a:prstGeom>
            <a:solidFill>
              <a:schemeClr val="bg1"/>
            </a:solidFill>
          </p:spPr>
          <p:txBody>
            <a:bodyPr wrap="square" lIns="108000" tIns="108000" rIns="108000" bIns="108000">
              <a:noAutofit/>
            </a:bodyPr>
            <a:lstStyle/>
            <a:p>
              <a:pPr>
                <a:lnSpc>
                  <a:spcPct val="120000"/>
                </a:lnSpc>
                <a:spcAft>
                  <a:spcPts val="600"/>
                </a:spcAft>
              </a:pPr>
              <a:r>
                <a:rPr lang="en-US" sz="1100" b="1">
                  <a:solidFill>
                    <a:schemeClr val="tx1"/>
                  </a:solidFill>
                  <a:effectLst/>
                  <a:latin typeface="+mj-lt"/>
                </a:rPr>
                <a:t>To insert a picture:</a:t>
              </a:r>
            </a:p>
            <a:p>
              <a:pPr marL="144000" indent="-144000">
                <a:lnSpc>
                  <a:spcPct val="120000"/>
                </a:lnSpc>
                <a:spcAft>
                  <a:spcPts val="600"/>
                </a:spcAft>
                <a:buFont typeface="+mj-lt"/>
                <a:buAutoNum type="arabicPeriod"/>
              </a:pPr>
              <a:r>
                <a:rPr lang="en-US" sz="900">
                  <a:solidFill>
                    <a:schemeClr val="tx1"/>
                  </a:solidFill>
                  <a:effectLst/>
                  <a:latin typeface="+mn-lt"/>
                </a:rPr>
                <a:t>Click on the placeholder for pictures</a:t>
              </a:r>
            </a:p>
            <a:p>
              <a:pPr marL="144000" indent="-144000">
                <a:lnSpc>
                  <a:spcPct val="120000"/>
                </a:lnSpc>
                <a:spcAft>
                  <a:spcPts val="600"/>
                </a:spcAft>
                <a:buFont typeface="+mj-lt"/>
                <a:buAutoNum type="arabicPeriod"/>
              </a:pPr>
              <a:r>
                <a:rPr lang="en-US" sz="900">
                  <a:solidFill>
                    <a:schemeClr val="tx1"/>
                  </a:solidFill>
                  <a:effectLst/>
                  <a:latin typeface="+mn-lt"/>
                </a:rPr>
                <a:t>Open the menu “Insert”</a:t>
              </a:r>
            </a:p>
            <a:p>
              <a:pPr marL="144000" indent="-144000">
                <a:lnSpc>
                  <a:spcPct val="120000"/>
                </a:lnSpc>
                <a:spcAft>
                  <a:spcPts val="600"/>
                </a:spcAft>
                <a:buFont typeface="+mj-lt"/>
                <a:buAutoNum type="arabicPeriod"/>
              </a:pPr>
              <a:r>
                <a:rPr lang="en-US" sz="900">
                  <a:solidFill>
                    <a:schemeClr val="tx1"/>
                  </a:solidFill>
                  <a:effectLst/>
                  <a:latin typeface="+mn-lt"/>
                </a:rPr>
                <a:t>Choose “Pictures” and then the corresponding source where the image is located</a:t>
              </a:r>
              <a:endParaRPr lang="en-US" sz="900">
                <a:solidFill>
                  <a:schemeClr val="tx1"/>
                </a:solidFill>
                <a:latin typeface="+mn-lt"/>
              </a:endParaRPr>
            </a:p>
          </p:txBody>
        </p:sp>
        <p:pic>
          <p:nvPicPr>
            <p:cNvPr id="15" name="Picture 14">
              <a:extLst>
                <a:ext uri="{FF2B5EF4-FFF2-40B4-BE49-F238E27FC236}">
                  <a16:creationId xmlns:a16="http://schemas.microsoft.com/office/drawing/2014/main" id="{B6F7839F-DF51-6296-1393-3706F5CAFADA}"/>
                </a:ext>
              </a:extLst>
            </p:cNvPr>
            <p:cNvPicPr>
              <a:picLocks noChangeAspect="1"/>
            </p:cNvPicPr>
            <p:nvPr userDrawn="1"/>
          </p:nvPicPr>
          <p:blipFill rotWithShape="1">
            <a:blip r:embed="rId4"/>
            <a:srcRect l="8843" r="2395" b="2546"/>
            <a:stretch/>
          </p:blipFill>
          <p:spPr bwMode="gray">
            <a:xfrm>
              <a:off x="-1589806" y="4475212"/>
              <a:ext cx="745332" cy="1122804"/>
            </a:xfrm>
            <a:prstGeom prst="roundRect">
              <a:avLst>
                <a:gd name="adj" fmla="val 3514"/>
              </a:avLst>
            </a:prstGeom>
          </p:spPr>
        </p:pic>
        <p:sp>
          <p:nvSpPr>
            <p:cNvPr id="17" name="TextBox 16">
              <a:extLst>
                <a:ext uri="{FF2B5EF4-FFF2-40B4-BE49-F238E27FC236}">
                  <a16:creationId xmlns:a16="http://schemas.microsoft.com/office/drawing/2014/main" id="{999A7330-3B4A-E3AB-E977-BD83267E8062}"/>
                </a:ext>
              </a:extLst>
            </p:cNvPr>
            <p:cNvSpPr txBox="1"/>
            <p:nvPr userDrawn="1"/>
          </p:nvSpPr>
          <p:spPr bwMode="gray">
            <a:xfrm>
              <a:off x="-1824880" y="5589240"/>
              <a:ext cx="1715078" cy="864096"/>
            </a:xfrm>
            <a:prstGeom prst="rect">
              <a:avLst/>
            </a:prstGeom>
            <a:noFill/>
          </p:spPr>
          <p:txBody>
            <a:bodyPr wrap="square" lIns="108000" tIns="108000" rIns="108000" bIns="108000">
              <a:noAutofit/>
            </a:bodyPr>
            <a:lstStyle/>
            <a:p>
              <a:pPr marL="144000" indent="-144000">
                <a:spcAft>
                  <a:spcPts val="600"/>
                </a:spcAft>
                <a:buFont typeface="+mj-lt"/>
                <a:buAutoNum type="arabicPeriod" startAt="4"/>
              </a:pPr>
              <a:r>
                <a:rPr lang="en-US" sz="900">
                  <a:solidFill>
                    <a:schemeClr val="tx1"/>
                  </a:solidFill>
                  <a:effectLst/>
                  <a:latin typeface="+mn-lt"/>
                </a:rPr>
                <a:t>Now the image has </a:t>
              </a:r>
              <a:br>
                <a:rPr lang="en-US" sz="900">
                  <a:solidFill>
                    <a:schemeClr val="tx1"/>
                  </a:solidFill>
                  <a:effectLst/>
                  <a:latin typeface="+mn-lt"/>
                </a:rPr>
              </a:br>
              <a:r>
                <a:rPr lang="en-US" sz="900">
                  <a:solidFill>
                    <a:schemeClr val="tx1"/>
                  </a:solidFill>
                  <a:effectLst/>
                  <a:latin typeface="+mn-lt"/>
                </a:rPr>
                <a:t>been loaded into the </a:t>
              </a:r>
              <a:br>
                <a:rPr lang="en-US" sz="900">
                  <a:solidFill>
                    <a:schemeClr val="tx1"/>
                  </a:solidFill>
                  <a:effectLst/>
                  <a:latin typeface="+mn-lt"/>
                </a:rPr>
              </a:br>
              <a:r>
                <a:rPr lang="en-US" sz="900">
                  <a:solidFill>
                    <a:schemeClr val="tx1"/>
                  </a:solidFill>
                  <a:effectLst/>
                  <a:latin typeface="+mn-lt"/>
                </a:rPr>
                <a:t>placeholder.</a:t>
              </a:r>
              <a:endParaRPr lang="en-US" sz="900">
                <a:solidFill>
                  <a:schemeClr val="tx1"/>
                </a:solidFill>
                <a:latin typeface="+mn-lt"/>
              </a:endParaRPr>
            </a:p>
          </p:txBody>
        </p:sp>
      </p:grpSp>
      <p:sp>
        <p:nvSpPr>
          <p:cNvPr id="3" name="Arrow: Pentagon 6">
            <a:extLst>
              <a:ext uri="{FF2B5EF4-FFF2-40B4-BE49-F238E27FC236}">
                <a16:creationId xmlns:a16="http://schemas.microsoft.com/office/drawing/2014/main" id="{1F1671DA-AF66-65E8-3B46-9A2A1A7C1B92}"/>
              </a:ext>
            </a:extLst>
          </p:cNvPr>
          <p:cNvSpPr/>
          <p:nvPr userDrawn="1"/>
        </p:nvSpPr>
        <p:spPr bwMode="gray">
          <a:xfrm flipH="1">
            <a:off x="12216880" y="548680"/>
            <a:ext cx="1656000" cy="432000"/>
          </a:xfrm>
          <a:prstGeom prst="homePlate">
            <a:avLst/>
          </a:prstGeom>
          <a:solidFill>
            <a:schemeClr val="accent6"/>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algn="l">
              <a:lnSpc>
                <a:spcPct val="140000"/>
              </a:lnSpc>
            </a:pPr>
            <a:r>
              <a:rPr lang="en-GB" sz="800" b="1">
                <a:solidFill>
                  <a:srgbClr val="076D7E"/>
                </a:solidFill>
                <a:latin typeface="+mj-lt"/>
              </a:rPr>
              <a:t>This layout requires a picture in the background</a:t>
            </a:r>
            <a:endParaRPr lang="en-US" sz="800" b="1">
              <a:solidFill>
                <a:srgbClr val="076D7E"/>
              </a:solidFill>
              <a:latin typeface="+mj-lt"/>
            </a:endParaRPr>
          </a:p>
        </p:txBody>
      </p:sp>
    </p:spTree>
    <p:extLst>
      <p:ext uri="{BB962C8B-B14F-4D97-AF65-F5344CB8AC3E}">
        <p14:creationId xmlns:p14="http://schemas.microsoft.com/office/powerpoint/2010/main" val="4257842201"/>
      </p:ext>
    </p:extLst>
  </p:cSld>
  <p:clrMapOvr>
    <a:masterClrMapping/>
  </p:clrMapOvr>
  <p:extLst>
    <p:ext uri="{DCECCB84-F9BA-43D5-87BE-67443E8EF086}">
      <p15:sldGuideLst xmlns:p15="http://schemas.microsoft.com/office/powerpoint/2012/main">
        <p15:guide id="1" pos="3931" userDrawn="1">
          <p15:clr>
            <a:srgbClr val="FBAE40"/>
          </p15:clr>
        </p15:guide>
        <p15:guide id="2" pos="3749" userDrawn="1">
          <p15:clr>
            <a:srgbClr val="FBAE40"/>
          </p15:clr>
        </p15:guide>
        <p15:guide id="3" orient="horz" pos="129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dark)">
    <p:bg bwMode="gray">
      <p:bgPr>
        <a:solidFill>
          <a:schemeClr val="bg2"/>
        </a:solid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bwMode="gray">
          <a:xfrm>
            <a:off x="479425" y="2637000"/>
            <a:ext cx="8280755" cy="1584000"/>
          </a:xfrm>
        </p:spPr>
        <p:txBody>
          <a:bodyPr anchor="b"/>
          <a:lstStyle>
            <a:lvl1pPr algn="l">
              <a:defRPr sz="4800" b="1" i="0">
                <a:solidFill>
                  <a:schemeClr val="tx2"/>
                </a:solidFill>
                <a:latin typeface="+mj-lt"/>
              </a:defRPr>
            </a:lvl1pPr>
          </a:lstStyle>
          <a:p>
            <a:r>
              <a:rPr lang="en-US"/>
              <a:t>Presentation title</a:t>
            </a:r>
          </a:p>
        </p:txBody>
      </p:sp>
      <p:sp>
        <p:nvSpPr>
          <p:cNvPr id="3" name="Untertitel 2"/>
          <p:cNvSpPr>
            <a:spLocks noGrp="1"/>
          </p:cNvSpPr>
          <p:nvPr>
            <p:ph type="subTitle" idx="1" hasCustomPrompt="1"/>
          </p:nvPr>
        </p:nvSpPr>
        <p:spPr bwMode="gray">
          <a:xfrm>
            <a:off x="479425" y="4437120"/>
            <a:ext cx="8281375" cy="936000"/>
          </a:xfrm>
        </p:spPr>
        <p:txBody>
          <a:bodyPr/>
          <a:lstStyle>
            <a:lvl1pPr marL="0" indent="0" algn="l">
              <a:lnSpc>
                <a:spcPct val="100000"/>
              </a:lnSpc>
              <a:spcBef>
                <a:spcPts val="0"/>
              </a:spcBef>
              <a:spcAft>
                <a:spcPts val="2400"/>
              </a:spcAft>
              <a:buFont typeface="Arial" panose="020B0604020202020204" pitchFamily="34" charset="0"/>
              <a:buNone/>
              <a:defRPr sz="2400" b="0">
                <a:solidFill>
                  <a:schemeClr val="bg1"/>
                </a:solidFill>
                <a:latin typeface="+mj-lt"/>
              </a:defRPr>
            </a:lvl1pPr>
            <a:lvl2pPr marL="0" indent="0" algn="l">
              <a:lnSpc>
                <a:spcPct val="100000"/>
              </a:lnSpc>
              <a:spcBef>
                <a:spcPts val="0"/>
              </a:spcBef>
              <a:spcAft>
                <a:spcPts val="0"/>
              </a:spcAft>
              <a:buFont typeface="Arial" panose="020B0604020202020204" pitchFamily="34" charset="0"/>
              <a:buNone/>
              <a:defRPr sz="1600" b="0">
                <a:solidFill>
                  <a:schemeClr val="bg1"/>
                </a:solidFill>
              </a:defRPr>
            </a:lvl2pPr>
            <a:lvl3pPr marL="0" indent="0" algn="l">
              <a:lnSpc>
                <a:spcPct val="100000"/>
              </a:lnSpc>
              <a:spcBef>
                <a:spcPts val="0"/>
              </a:spcBef>
              <a:spcAft>
                <a:spcPts val="0"/>
              </a:spcAft>
              <a:buFont typeface="Arial" panose="020B0604020202020204" pitchFamily="34" charset="0"/>
              <a:buNone/>
              <a:defRPr sz="1600" b="0">
                <a:solidFill>
                  <a:schemeClr val="bg1"/>
                </a:solidFill>
              </a:defRPr>
            </a:lvl3pPr>
            <a:lvl4pPr marL="0" indent="0" algn="l">
              <a:lnSpc>
                <a:spcPct val="100000"/>
              </a:lnSpc>
              <a:spcBef>
                <a:spcPts val="0"/>
              </a:spcBef>
              <a:spcAft>
                <a:spcPts val="0"/>
              </a:spcAft>
              <a:buFont typeface="Arial" panose="020B0604020202020204" pitchFamily="34" charset="0"/>
              <a:buNone/>
              <a:defRPr sz="1600" b="0">
                <a:solidFill>
                  <a:schemeClr val="bg1"/>
                </a:solidFill>
              </a:defRPr>
            </a:lvl4pPr>
            <a:lvl5pPr marL="0" indent="0" algn="l">
              <a:lnSpc>
                <a:spcPct val="100000"/>
              </a:lnSpc>
              <a:spcBef>
                <a:spcPts val="0"/>
              </a:spcBef>
              <a:spcAft>
                <a:spcPts val="0"/>
              </a:spcAft>
              <a:buFont typeface="Arial" panose="020B0604020202020204" pitchFamily="34" charset="0"/>
              <a:buNone/>
              <a:defRPr sz="1600" b="0">
                <a:solidFill>
                  <a:schemeClr val="bg1"/>
                </a:solidFill>
              </a:defRPr>
            </a:lvl5pPr>
            <a:lvl6pPr marL="0" indent="0" algn="l">
              <a:lnSpc>
                <a:spcPct val="100000"/>
              </a:lnSpc>
              <a:spcBef>
                <a:spcPts val="0"/>
              </a:spcBef>
              <a:spcAft>
                <a:spcPts val="0"/>
              </a:spcAft>
              <a:buFont typeface="Arial" panose="020B0604020202020204" pitchFamily="34" charset="0"/>
              <a:buNone/>
              <a:defRPr sz="1600" b="0">
                <a:solidFill>
                  <a:schemeClr val="bg1"/>
                </a:solidFill>
              </a:defRPr>
            </a:lvl6pPr>
            <a:lvl7pPr marL="0" indent="0" algn="l">
              <a:lnSpc>
                <a:spcPct val="100000"/>
              </a:lnSpc>
              <a:spcBef>
                <a:spcPts val="0"/>
              </a:spcBef>
              <a:spcAft>
                <a:spcPts val="0"/>
              </a:spcAft>
              <a:buFont typeface="Arial" panose="020B0604020202020204" pitchFamily="34" charset="0"/>
              <a:buNone/>
              <a:defRPr sz="1600" b="0">
                <a:solidFill>
                  <a:schemeClr val="bg1"/>
                </a:solidFill>
              </a:defRPr>
            </a:lvl7pPr>
            <a:lvl8pPr marL="0" indent="0" algn="l">
              <a:lnSpc>
                <a:spcPct val="100000"/>
              </a:lnSpc>
              <a:spcBef>
                <a:spcPts val="0"/>
              </a:spcBef>
              <a:spcAft>
                <a:spcPts val="0"/>
              </a:spcAft>
              <a:buFont typeface="Arial" panose="020B0604020202020204" pitchFamily="34" charset="0"/>
              <a:buNone/>
              <a:defRPr sz="1600" b="0">
                <a:solidFill>
                  <a:schemeClr val="bg1"/>
                </a:solidFill>
              </a:defRPr>
            </a:lvl8pPr>
            <a:lvl9pPr marL="0" indent="0" algn="l">
              <a:lnSpc>
                <a:spcPct val="100000"/>
              </a:lnSpc>
              <a:spcBef>
                <a:spcPts val="0"/>
              </a:spcBef>
              <a:spcAft>
                <a:spcPts val="0"/>
              </a:spcAft>
              <a:buFont typeface="Arial" panose="020B0604020202020204" pitchFamily="34" charset="0"/>
              <a:buNone/>
              <a:defRPr sz="1600" b="0">
                <a:solidFill>
                  <a:schemeClr val="bg1"/>
                </a:solidFill>
              </a:defRPr>
            </a:lvl9pPr>
          </a:lstStyle>
          <a:p>
            <a:r>
              <a:rPr lang="en-US"/>
              <a:t>Subtitle of the presentation</a:t>
            </a:r>
          </a:p>
          <a:p>
            <a:pPr lvl="1"/>
            <a:r>
              <a:rPr lang="en-US"/>
              <a:t>Author | Date | Place</a:t>
            </a:r>
          </a:p>
        </p:txBody>
      </p:sp>
      <p:sp>
        <p:nvSpPr>
          <p:cNvPr id="10" name="Rechteck 9">
            <a:extLst>
              <a:ext uri="{FF2B5EF4-FFF2-40B4-BE49-F238E27FC236}">
                <a16:creationId xmlns:a16="http://schemas.microsoft.com/office/drawing/2014/main" id="{9B0B3083-709D-1FC7-BFBA-C4F2D3257FEE}"/>
              </a:ext>
              <a:ext uri="{C183D7F6-B498-43B3-948B-1728B52AA6E4}">
                <adec:decorative xmlns:adec="http://schemas.microsoft.com/office/drawing/2017/decorative" val="1"/>
              </a:ext>
            </a:extLst>
          </p:cNvPr>
          <p:cNvSpPr/>
          <p:nvPr userDrawn="1"/>
        </p:nvSpPr>
        <p:spPr bwMode="gray">
          <a:xfrm>
            <a:off x="0" y="5706000"/>
            <a:ext cx="9360000" cy="1152000"/>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pic>
        <p:nvPicPr>
          <p:cNvPr id="8" name="Grafik 7">
            <a:extLst>
              <a:ext uri="{FF2B5EF4-FFF2-40B4-BE49-F238E27FC236}">
                <a16:creationId xmlns:a16="http://schemas.microsoft.com/office/drawing/2014/main" id="{6DB32D28-99E6-CEDB-1308-E8AA86413B9C}"/>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gray">
          <a:xfrm>
            <a:off x="478800" y="476672"/>
            <a:ext cx="1645200" cy="496608"/>
          </a:xfrm>
          <a:prstGeom prst="rect">
            <a:avLst/>
          </a:prstGeom>
        </p:spPr>
      </p:pic>
      <p:pic>
        <p:nvPicPr>
          <p:cNvPr id="9" name="Grafik 8">
            <a:extLst>
              <a:ext uri="{FF2B5EF4-FFF2-40B4-BE49-F238E27FC236}">
                <a16:creationId xmlns:a16="http://schemas.microsoft.com/office/drawing/2014/main" id="{B239B802-036F-AAEA-0DFE-B625A130C1D2}"/>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bwMode="gray">
          <a:xfrm>
            <a:off x="10094400" y="6166372"/>
            <a:ext cx="1620000" cy="214956"/>
          </a:xfrm>
          <a:prstGeom prst="rect">
            <a:avLst/>
          </a:prstGeom>
        </p:spPr>
      </p:pic>
      <p:sp>
        <p:nvSpPr>
          <p:cNvPr id="4" name="Fußzeilenplatzhalter 3">
            <a:extLst>
              <a:ext uri="{FF2B5EF4-FFF2-40B4-BE49-F238E27FC236}">
                <a16:creationId xmlns:a16="http://schemas.microsoft.com/office/drawing/2014/main" id="{584603D0-3740-CB40-9C94-D226811D1CE4}"/>
              </a:ext>
            </a:extLst>
          </p:cNvPr>
          <p:cNvSpPr>
            <a:spLocks noGrp="1"/>
          </p:cNvSpPr>
          <p:nvPr>
            <p:ph type="ftr" sz="quarter" idx="19"/>
          </p:nvPr>
        </p:nvSpPr>
        <p:spPr bwMode="gray">
          <a:xfrm>
            <a:off x="479936" y="6165328"/>
            <a:ext cx="5040000" cy="216000"/>
          </a:xfrm>
        </p:spPr>
        <p:txBody>
          <a:bodyPr/>
          <a:lstStyle>
            <a:lvl1pPr algn="l">
              <a:defRPr>
                <a:solidFill>
                  <a:schemeClr val="bg1"/>
                </a:solidFill>
              </a:defRPr>
            </a:lvl1pPr>
          </a:lstStyle>
          <a:p>
            <a:r>
              <a:rPr lang="en-US"/>
              <a:t>ONLY FOR INTERNAL USE</a:t>
            </a:r>
          </a:p>
        </p:txBody>
      </p:sp>
    </p:spTree>
    <p:extLst>
      <p:ext uri="{BB962C8B-B14F-4D97-AF65-F5344CB8AC3E}">
        <p14:creationId xmlns:p14="http://schemas.microsoft.com/office/powerpoint/2010/main" val="3150964928"/>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Key message and image division (1)">
    <p:spTree>
      <p:nvGrpSpPr>
        <p:cNvPr id="1" name=""/>
        <p:cNvGrpSpPr/>
        <p:nvPr/>
      </p:nvGrpSpPr>
      <p:grpSpPr>
        <a:xfrm>
          <a:off x="0" y="0"/>
          <a:ext cx="0" cy="0"/>
          <a:chOff x="0" y="0"/>
          <a:chExt cx="0" cy="0"/>
        </a:xfrm>
      </p:grpSpPr>
      <p:sp>
        <p:nvSpPr>
          <p:cNvPr id="4" name="Bildplatzhalter 10">
            <a:extLst>
              <a:ext uri="{FF2B5EF4-FFF2-40B4-BE49-F238E27FC236}">
                <a16:creationId xmlns:a16="http://schemas.microsoft.com/office/drawing/2014/main" id="{6F9AA895-08EE-571D-61F7-0086C0A8BE7C}"/>
              </a:ext>
            </a:extLst>
          </p:cNvPr>
          <p:cNvSpPr>
            <a:spLocks noGrp="1"/>
          </p:cNvSpPr>
          <p:nvPr>
            <p:ph type="pic" sz="quarter" idx="10" hasCustomPrompt="1"/>
          </p:nvPr>
        </p:nvSpPr>
        <p:spPr bwMode="ltGray">
          <a:xfrm>
            <a:off x="1" y="0"/>
            <a:ext cx="6095999" cy="6858000"/>
          </a:xfrm>
          <a:solidFill>
            <a:schemeClr val="bg2"/>
          </a:solidFill>
        </p:spPr>
        <p:txBody>
          <a:bodyPr tIns="1080000" anchor="ctr" anchorCtr="0"/>
          <a:lstStyle>
            <a:lvl1pPr marL="0" indent="0" algn="ctr">
              <a:spcBef>
                <a:spcPts val="0"/>
              </a:spcBef>
              <a:spcAft>
                <a:spcPts val="0"/>
              </a:spcAft>
              <a:buFontTx/>
              <a:buNone/>
              <a:tabLst/>
              <a:defRPr sz="1200" b="0">
                <a:solidFill>
                  <a:schemeClr val="bg1"/>
                </a:solidFill>
              </a:defRPr>
            </a:lvl1pPr>
            <a:lvl2pPr marL="0" indent="0" algn="ctr">
              <a:spcBef>
                <a:spcPts val="0"/>
              </a:spcBef>
              <a:spcAft>
                <a:spcPts val="0"/>
              </a:spcAft>
              <a:buFontTx/>
              <a:buNone/>
              <a:tabLst/>
              <a:defRPr sz="1200" b="0"/>
            </a:lvl2pPr>
            <a:lvl3pPr marL="0" indent="0" algn="ctr">
              <a:spcBef>
                <a:spcPts val="0"/>
              </a:spcBef>
              <a:spcAft>
                <a:spcPts val="0"/>
              </a:spcAft>
              <a:buFontTx/>
              <a:buNone/>
              <a:tabLst/>
              <a:defRPr sz="1200" b="0"/>
            </a:lvl3pPr>
            <a:lvl4pPr marL="0" indent="0" algn="ctr">
              <a:spcBef>
                <a:spcPts val="0"/>
              </a:spcBef>
              <a:spcAft>
                <a:spcPts val="0"/>
              </a:spcAft>
              <a:buFontTx/>
              <a:buNone/>
              <a:tabLst/>
              <a:defRPr sz="1200" b="0"/>
            </a:lvl4pPr>
            <a:lvl5pPr marL="0" indent="0" algn="ctr">
              <a:spcBef>
                <a:spcPts val="0"/>
              </a:spcBef>
              <a:spcAft>
                <a:spcPts val="0"/>
              </a:spcAft>
              <a:buFontTx/>
              <a:buNone/>
              <a:tabLst/>
              <a:defRPr sz="1200" b="0"/>
            </a:lvl5pPr>
            <a:lvl6pPr marL="0" indent="0" algn="ctr">
              <a:spcBef>
                <a:spcPts val="0"/>
              </a:spcBef>
              <a:spcAft>
                <a:spcPts val="0"/>
              </a:spcAft>
              <a:buFontTx/>
              <a:buNone/>
              <a:tabLst/>
              <a:defRPr sz="1200" b="0"/>
            </a:lvl6pPr>
            <a:lvl7pPr marL="0" indent="0" algn="ctr">
              <a:spcBef>
                <a:spcPts val="0"/>
              </a:spcBef>
              <a:spcAft>
                <a:spcPts val="0"/>
              </a:spcAft>
              <a:buFontTx/>
              <a:buNone/>
              <a:tabLst/>
              <a:defRPr sz="1200" b="0"/>
            </a:lvl7pPr>
            <a:lvl8pPr marL="0" indent="0" algn="ctr">
              <a:spcBef>
                <a:spcPts val="0"/>
              </a:spcBef>
              <a:spcAft>
                <a:spcPts val="0"/>
              </a:spcAft>
              <a:buFontTx/>
              <a:buNone/>
              <a:tabLst/>
              <a:defRPr sz="1200" b="0"/>
            </a:lvl8pPr>
            <a:lvl9pPr marL="0" indent="0" algn="ctr">
              <a:spcBef>
                <a:spcPts val="0"/>
              </a:spcBef>
              <a:spcAft>
                <a:spcPts val="0"/>
              </a:spcAft>
              <a:buFontTx/>
              <a:buNone/>
              <a:tabLst/>
              <a:defRPr sz="1200" b="0"/>
            </a:lvl9pPr>
          </a:lstStyle>
          <a:p>
            <a:r>
              <a:rPr lang="en-US"/>
              <a:t>Bild hinzufügen per </a:t>
            </a:r>
            <a:br>
              <a:rPr lang="en-US"/>
            </a:br>
            <a:r>
              <a:rPr lang="en-US"/>
              <a:t>Klick auf das Symbol</a:t>
            </a:r>
          </a:p>
        </p:txBody>
      </p:sp>
      <p:sp>
        <p:nvSpPr>
          <p:cNvPr id="6" name="Bildplatzhalter 10">
            <a:extLst>
              <a:ext uri="{FF2B5EF4-FFF2-40B4-BE49-F238E27FC236}">
                <a16:creationId xmlns:a16="http://schemas.microsoft.com/office/drawing/2014/main" id="{1B5E6665-6076-758D-8F68-22FE102F4503}"/>
              </a:ext>
            </a:extLst>
          </p:cNvPr>
          <p:cNvSpPr>
            <a:spLocks noGrp="1"/>
          </p:cNvSpPr>
          <p:nvPr>
            <p:ph type="pic" sz="quarter" idx="21" hasCustomPrompt="1"/>
          </p:nvPr>
        </p:nvSpPr>
        <p:spPr bwMode="ltGray">
          <a:xfrm>
            <a:off x="6096000" y="0"/>
            <a:ext cx="6096000" cy="6858000"/>
          </a:xfrm>
          <a:solidFill>
            <a:schemeClr val="bg2"/>
          </a:solidFill>
        </p:spPr>
        <p:txBody>
          <a:bodyPr tIns="720000" anchor="ctr" anchorCtr="0"/>
          <a:lstStyle>
            <a:lvl1pPr marL="0" indent="0" algn="ctr">
              <a:spcBef>
                <a:spcPts val="0"/>
              </a:spcBef>
              <a:spcAft>
                <a:spcPts val="0"/>
              </a:spcAft>
              <a:buFontTx/>
              <a:buNone/>
              <a:tabLst/>
              <a:defRPr sz="1200" b="0">
                <a:solidFill>
                  <a:schemeClr val="bg1"/>
                </a:solidFill>
              </a:defRPr>
            </a:lvl1pPr>
            <a:lvl2pPr marL="0" indent="0" algn="ctr">
              <a:spcBef>
                <a:spcPts val="0"/>
              </a:spcBef>
              <a:spcAft>
                <a:spcPts val="0"/>
              </a:spcAft>
              <a:buFontTx/>
              <a:buNone/>
              <a:tabLst/>
              <a:defRPr sz="1200" b="0">
                <a:solidFill>
                  <a:schemeClr val="bg1"/>
                </a:solidFill>
              </a:defRPr>
            </a:lvl2pPr>
            <a:lvl3pPr marL="0" indent="0" algn="ctr">
              <a:spcBef>
                <a:spcPts val="0"/>
              </a:spcBef>
              <a:spcAft>
                <a:spcPts val="0"/>
              </a:spcAft>
              <a:buFontTx/>
              <a:buNone/>
              <a:tabLst/>
              <a:defRPr sz="1200" b="0">
                <a:solidFill>
                  <a:schemeClr val="bg1"/>
                </a:solidFill>
              </a:defRPr>
            </a:lvl3pPr>
            <a:lvl4pPr marL="0" indent="0" algn="ctr">
              <a:spcBef>
                <a:spcPts val="0"/>
              </a:spcBef>
              <a:spcAft>
                <a:spcPts val="0"/>
              </a:spcAft>
              <a:buFontTx/>
              <a:buNone/>
              <a:tabLst/>
              <a:defRPr sz="1200" b="0">
                <a:solidFill>
                  <a:schemeClr val="bg1"/>
                </a:solidFill>
              </a:defRPr>
            </a:lvl4pPr>
            <a:lvl5pPr marL="0" indent="0" algn="ctr">
              <a:spcBef>
                <a:spcPts val="0"/>
              </a:spcBef>
              <a:spcAft>
                <a:spcPts val="0"/>
              </a:spcAft>
              <a:buFontTx/>
              <a:buNone/>
              <a:tabLst/>
              <a:defRPr sz="1200" b="0">
                <a:solidFill>
                  <a:schemeClr val="bg1"/>
                </a:solidFill>
              </a:defRPr>
            </a:lvl5pPr>
            <a:lvl6pPr marL="0" indent="0" algn="ctr">
              <a:spcBef>
                <a:spcPts val="0"/>
              </a:spcBef>
              <a:spcAft>
                <a:spcPts val="0"/>
              </a:spcAft>
              <a:buFontTx/>
              <a:buNone/>
              <a:tabLst/>
              <a:defRPr sz="1200" b="0">
                <a:solidFill>
                  <a:schemeClr val="bg1"/>
                </a:solidFill>
              </a:defRPr>
            </a:lvl6pPr>
            <a:lvl7pPr marL="0" indent="0" algn="ctr">
              <a:spcBef>
                <a:spcPts val="0"/>
              </a:spcBef>
              <a:spcAft>
                <a:spcPts val="0"/>
              </a:spcAft>
              <a:buFontTx/>
              <a:buNone/>
              <a:tabLst/>
              <a:defRPr sz="1200" b="0">
                <a:solidFill>
                  <a:schemeClr val="bg1"/>
                </a:solidFill>
              </a:defRPr>
            </a:lvl7pPr>
            <a:lvl8pPr marL="0" indent="0" algn="ctr">
              <a:spcBef>
                <a:spcPts val="0"/>
              </a:spcBef>
              <a:spcAft>
                <a:spcPts val="0"/>
              </a:spcAft>
              <a:buFontTx/>
              <a:buNone/>
              <a:tabLst/>
              <a:defRPr sz="1200" b="0">
                <a:solidFill>
                  <a:schemeClr val="bg1"/>
                </a:solidFill>
              </a:defRPr>
            </a:lvl8pPr>
            <a:lvl9pPr marL="0" indent="0" algn="ctr">
              <a:spcBef>
                <a:spcPts val="0"/>
              </a:spcBef>
              <a:spcAft>
                <a:spcPts val="0"/>
              </a:spcAft>
              <a:buFontTx/>
              <a:buNone/>
              <a:tabLst/>
              <a:defRPr sz="1200" b="0">
                <a:solidFill>
                  <a:schemeClr val="bg1"/>
                </a:solidFill>
              </a:defRPr>
            </a:lvl9pPr>
          </a:lstStyle>
          <a:p>
            <a:pPr lvl="0"/>
            <a:r>
              <a:rPr lang="en-US"/>
              <a:t>Add picture</a:t>
            </a:r>
          </a:p>
        </p:txBody>
      </p:sp>
      <p:sp>
        <p:nvSpPr>
          <p:cNvPr id="7" name="Textplatzhalter 6">
            <a:extLst>
              <a:ext uri="{FF2B5EF4-FFF2-40B4-BE49-F238E27FC236}">
                <a16:creationId xmlns:a16="http://schemas.microsoft.com/office/drawing/2014/main" id="{BB5806D4-1E90-A7C2-8212-91BE93E8EF72}"/>
              </a:ext>
            </a:extLst>
          </p:cNvPr>
          <p:cNvSpPr>
            <a:spLocks noGrp="1"/>
          </p:cNvSpPr>
          <p:nvPr>
            <p:ph type="body" sz="quarter" idx="18" hasCustomPrompt="1"/>
          </p:nvPr>
        </p:nvSpPr>
        <p:spPr bwMode="gray">
          <a:xfrm>
            <a:off x="479425" y="1413280"/>
            <a:ext cx="5472113" cy="4392000"/>
          </a:xfrm>
        </p:spPr>
        <p:txBody>
          <a:bodyPr/>
          <a:lstStyle>
            <a:lvl1pPr marL="0" indent="0">
              <a:lnSpc>
                <a:spcPct val="120000"/>
              </a:lnSpc>
              <a:spcAft>
                <a:spcPts val="0"/>
              </a:spcAft>
              <a:buNone/>
              <a:defRPr sz="3200" b="1">
                <a:solidFill>
                  <a:schemeClr val="bg1"/>
                </a:solidFill>
                <a:latin typeface="+mj-lt"/>
              </a:defRPr>
            </a:lvl1pPr>
            <a:lvl2pPr marL="0" indent="0">
              <a:lnSpc>
                <a:spcPct val="120000"/>
              </a:lnSpc>
              <a:spcAft>
                <a:spcPts val="0"/>
              </a:spcAft>
              <a:buNone/>
              <a:defRPr sz="3200" b="1">
                <a:solidFill>
                  <a:schemeClr val="tx2"/>
                </a:solidFill>
                <a:latin typeface="+mj-lt"/>
              </a:defRPr>
            </a:lvl2pPr>
            <a:lvl3pPr marL="0" indent="0">
              <a:lnSpc>
                <a:spcPct val="120000"/>
              </a:lnSpc>
              <a:spcAft>
                <a:spcPts val="0"/>
              </a:spcAft>
              <a:buNone/>
              <a:defRPr sz="3200" b="1">
                <a:solidFill>
                  <a:schemeClr val="tx2"/>
                </a:solidFill>
                <a:latin typeface="+mj-lt"/>
              </a:defRPr>
            </a:lvl3pPr>
            <a:lvl4pPr marL="0" indent="0">
              <a:lnSpc>
                <a:spcPct val="120000"/>
              </a:lnSpc>
              <a:spcAft>
                <a:spcPts val="0"/>
              </a:spcAft>
              <a:buNone/>
              <a:defRPr sz="3200" b="1">
                <a:solidFill>
                  <a:schemeClr val="tx2"/>
                </a:solidFill>
                <a:latin typeface="+mj-lt"/>
              </a:defRPr>
            </a:lvl4pPr>
            <a:lvl5pPr marL="0" indent="0">
              <a:lnSpc>
                <a:spcPct val="120000"/>
              </a:lnSpc>
              <a:spcAft>
                <a:spcPts val="0"/>
              </a:spcAft>
              <a:buNone/>
              <a:defRPr sz="3200" b="1">
                <a:solidFill>
                  <a:schemeClr val="tx2"/>
                </a:solidFill>
                <a:latin typeface="+mj-lt"/>
              </a:defRPr>
            </a:lvl5pPr>
            <a:lvl6pPr marL="0" indent="0">
              <a:lnSpc>
                <a:spcPct val="120000"/>
              </a:lnSpc>
              <a:spcAft>
                <a:spcPts val="0"/>
              </a:spcAft>
              <a:buNone/>
              <a:defRPr sz="3200" b="1">
                <a:solidFill>
                  <a:schemeClr val="tx2"/>
                </a:solidFill>
                <a:latin typeface="+mj-lt"/>
              </a:defRPr>
            </a:lvl6pPr>
            <a:lvl7pPr marL="0" indent="0">
              <a:lnSpc>
                <a:spcPct val="120000"/>
              </a:lnSpc>
              <a:spcAft>
                <a:spcPts val="0"/>
              </a:spcAft>
              <a:buNone/>
              <a:defRPr sz="3200" b="1">
                <a:solidFill>
                  <a:schemeClr val="tx2"/>
                </a:solidFill>
                <a:latin typeface="+mj-lt"/>
              </a:defRPr>
            </a:lvl7pPr>
            <a:lvl8pPr marL="0" indent="0">
              <a:lnSpc>
                <a:spcPct val="120000"/>
              </a:lnSpc>
              <a:spcAft>
                <a:spcPts val="0"/>
              </a:spcAft>
              <a:buNone/>
              <a:defRPr sz="3200" b="1">
                <a:solidFill>
                  <a:schemeClr val="tx2"/>
                </a:solidFill>
                <a:latin typeface="+mj-lt"/>
              </a:defRPr>
            </a:lvl8pPr>
            <a:lvl9pPr marL="0" indent="0">
              <a:lnSpc>
                <a:spcPct val="120000"/>
              </a:lnSpc>
              <a:spcAft>
                <a:spcPts val="0"/>
              </a:spcAft>
              <a:buNone/>
              <a:defRPr sz="3200" b="1">
                <a:solidFill>
                  <a:schemeClr val="tx2"/>
                </a:solidFill>
                <a:latin typeface="+mj-lt"/>
              </a:defRPr>
            </a:lvl9pPr>
          </a:lstStyle>
          <a:p>
            <a:pPr lvl="0"/>
            <a:r>
              <a:rPr lang="en-US"/>
              <a:t>Edit text by clicking. Use the "Increase/decrease list level" buttons on the Start tab to switch between the set up text levels.</a:t>
            </a:r>
          </a:p>
          <a:p>
            <a:pPr lvl="1"/>
            <a:r>
              <a:rPr lang="en-US"/>
              <a:t>Second level</a:t>
            </a:r>
          </a:p>
        </p:txBody>
      </p:sp>
      <p:sp>
        <p:nvSpPr>
          <p:cNvPr id="8" name="Textplatzhalter 7"/>
          <p:cNvSpPr>
            <a:spLocks noGrp="1"/>
          </p:cNvSpPr>
          <p:nvPr>
            <p:ph type="body" sz="quarter" idx="13" hasCustomPrompt="1"/>
          </p:nvPr>
        </p:nvSpPr>
        <p:spPr bwMode="gray">
          <a:xfrm>
            <a:off x="480000" y="5805264"/>
            <a:ext cx="5472000" cy="144000"/>
          </a:xfrm>
        </p:spPr>
        <p:txBody>
          <a:bodyPr anchor="b"/>
          <a:lstStyle>
            <a:lvl1pPr marL="0" indent="0">
              <a:lnSpc>
                <a:spcPct val="100000"/>
              </a:lnSpc>
              <a:spcBef>
                <a:spcPts val="0"/>
              </a:spcBef>
              <a:spcAft>
                <a:spcPts val="0"/>
              </a:spcAft>
              <a:buFont typeface="Arial" panose="020B0604020202020204" pitchFamily="34" charset="0"/>
              <a:buNone/>
              <a:defRPr sz="800" b="0">
                <a:solidFill>
                  <a:schemeClr val="bg1"/>
                </a:solidFill>
              </a:defRPr>
            </a:lvl1pPr>
            <a:lvl2pPr marL="0" indent="0">
              <a:lnSpc>
                <a:spcPct val="100000"/>
              </a:lnSpc>
              <a:spcBef>
                <a:spcPts val="0"/>
              </a:spcBef>
              <a:spcAft>
                <a:spcPts val="0"/>
              </a:spcAft>
              <a:buFont typeface="Arial" panose="020B0604020202020204" pitchFamily="34" charset="0"/>
              <a:buNone/>
              <a:defRPr sz="800" b="0">
                <a:solidFill>
                  <a:schemeClr val="bg1"/>
                </a:solidFill>
              </a:defRPr>
            </a:lvl2pPr>
            <a:lvl3pPr marL="0" indent="0">
              <a:lnSpc>
                <a:spcPct val="100000"/>
              </a:lnSpc>
              <a:spcBef>
                <a:spcPts val="0"/>
              </a:spcBef>
              <a:spcAft>
                <a:spcPts val="0"/>
              </a:spcAft>
              <a:buNone/>
              <a:defRPr sz="800" b="0">
                <a:solidFill>
                  <a:schemeClr val="bg1"/>
                </a:solidFill>
              </a:defRPr>
            </a:lvl3pPr>
            <a:lvl4pPr marL="0" indent="0">
              <a:lnSpc>
                <a:spcPct val="100000"/>
              </a:lnSpc>
              <a:spcBef>
                <a:spcPts val="0"/>
              </a:spcBef>
              <a:spcAft>
                <a:spcPts val="0"/>
              </a:spcAft>
              <a:buNone/>
              <a:defRPr sz="800" b="0">
                <a:solidFill>
                  <a:schemeClr val="bg1"/>
                </a:solidFill>
              </a:defRPr>
            </a:lvl4pPr>
            <a:lvl5pPr marL="0" indent="0">
              <a:lnSpc>
                <a:spcPct val="100000"/>
              </a:lnSpc>
              <a:spcBef>
                <a:spcPts val="0"/>
              </a:spcBef>
              <a:spcAft>
                <a:spcPts val="0"/>
              </a:spcAft>
              <a:buNone/>
              <a:defRPr sz="800" b="0">
                <a:solidFill>
                  <a:schemeClr val="bg1"/>
                </a:solidFill>
              </a:defRPr>
            </a:lvl5pPr>
            <a:lvl6pPr marL="0" indent="0">
              <a:lnSpc>
                <a:spcPct val="100000"/>
              </a:lnSpc>
              <a:spcBef>
                <a:spcPts val="0"/>
              </a:spcBef>
              <a:spcAft>
                <a:spcPts val="0"/>
              </a:spcAft>
              <a:buNone/>
              <a:defRPr sz="800" b="0">
                <a:solidFill>
                  <a:schemeClr val="bg1"/>
                </a:solidFill>
              </a:defRPr>
            </a:lvl6pPr>
            <a:lvl7pPr marL="0" indent="0">
              <a:lnSpc>
                <a:spcPct val="100000"/>
              </a:lnSpc>
              <a:spcBef>
                <a:spcPts val="0"/>
              </a:spcBef>
              <a:spcAft>
                <a:spcPts val="0"/>
              </a:spcAft>
              <a:buNone/>
              <a:defRPr sz="800" b="0">
                <a:solidFill>
                  <a:schemeClr val="bg1"/>
                </a:solidFill>
              </a:defRPr>
            </a:lvl7pPr>
            <a:lvl8pPr marL="0" indent="0">
              <a:lnSpc>
                <a:spcPct val="100000"/>
              </a:lnSpc>
              <a:spcBef>
                <a:spcPts val="0"/>
              </a:spcBef>
              <a:spcAft>
                <a:spcPts val="0"/>
              </a:spcAft>
              <a:buNone/>
              <a:defRPr sz="800" b="0">
                <a:solidFill>
                  <a:schemeClr val="bg1"/>
                </a:solidFill>
              </a:defRPr>
            </a:lvl8pPr>
            <a:lvl9pPr marL="0" indent="0">
              <a:lnSpc>
                <a:spcPct val="100000"/>
              </a:lnSpc>
              <a:spcBef>
                <a:spcPts val="0"/>
              </a:spcBef>
              <a:spcAft>
                <a:spcPts val="0"/>
              </a:spcAft>
              <a:buNone/>
              <a:defRPr sz="800" b="0">
                <a:solidFill>
                  <a:schemeClr val="bg1"/>
                </a:solidFill>
              </a:defRPr>
            </a:lvl9pPr>
          </a:lstStyle>
          <a:p>
            <a:pPr lvl="0"/>
            <a:r>
              <a:rPr lang="en-US"/>
              <a:t>Footnote/Source</a:t>
            </a:r>
          </a:p>
        </p:txBody>
      </p:sp>
      <p:sp>
        <p:nvSpPr>
          <p:cNvPr id="13" name="Fußzeilenplatzhalter 12">
            <a:extLst>
              <a:ext uri="{FF2B5EF4-FFF2-40B4-BE49-F238E27FC236}">
                <a16:creationId xmlns:a16="http://schemas.microsoft.com/office/drawing/2014/main" id="{A667E39B-7540-9CEB-0374-944CA8579721}"/>
              </a:ext>
            </a:extLst>
          </p:cNvPr>
          <p:cNvSpPr>
            <a:spLocks noGrp="1"/>
          </p:cNvSpPr>
          <p:nvPr>
            <p:ph type="ftr" sz="quarter" idx="29"/>
          </p:nvPr>
        </p:nvSpPr>
        <p:spPr bwMode="gray"/>
        <p:txBody>
          <a:bodyPr/>
          <a:lstStyle>
            <a:lvl1pPr>
              <a:defRPr>
                <a:solidFill>
                  <a:schemeClr val="bg1"/>
                </a:solidFill>
              </a:defRPr>
            </a:lvl1pPr>
          </a:lstStyle>
          <a:p>
            <a:r>
              <a:rPr lang="en-US"/>
              <a:t>ONLY FOR INTERNAL USE</a:t>
            </a:r>
          </a:p>
        </p:txBody>
      </p:sp>
      <p:sp>
        <p:nvSpPr>
          <p:cNvPr id="14" name="Foliennummernplatzhalter 13">
            <a:extLst>
              <a:ext uri="{FF2B5EF4-FFF2-40B4-BE49-F238E27FC236}">
                <a16:creationId xmlns:a16="http://schemas.microsoft.com/office/drawing/2014/main" id="{8232BFC2-647B-B4B6-1EB1-6E9E32ED1994}"/>
              </a:ext>
            </a:extLst>
          </p:cNvPr>
          <p:cNvSpPr>
            <a:spLocks noGrp="1"/>
          </p:cNvSpPr>
          <p:nvPr>
            <p:ph type="sldNum" sz="quarter" idx="30"/>
          </p:nvPr>
        </p:nvSpPr>
        <p:spPr bwMode="gray"/>
        <p:txBody>
          <a:bodyPr/>
          <a:lstStyle>
            <a:lvl1pPr>
              <a:defRPr>
                <a:solidFill>
                  <a:schemeClr val="bg1"/>
                </a:solidFill>
              </a:defRPr>
            </a:lvl1pPr>
          </a:lstStyle>
          <a:p>
            <a:fld id="{DF4E8F9F-5B1F-4F5B-BE49-3245D8C18D9F}" type="slidenum">
              <a:rPr lang="en-US" smtClean="0"/>
              <a:pPr/>
              <a:t>‹#›</a:t>
            </a:fld>
            <a:endParaRPr lang="en-US"/>
          </a:p>
        </p:txBody>
      </p:sp>
      <p:sp>
        <p:nvSpPr>
          <p:cNvPr id="2" name="Text Placeholder 8">
            <a:extLst>
              <a:ext uri="{FF2B5EF4-FFF2-40B4-BE49-F238E27FC236}">
                <a16:creationId xmlns:a16="http://schemas.microsoft.com/office/drawing/2014/main" id="{CB4A65EB-A398-8280-6840-772AD43C343C}"/>
              </a:ext>
            </a:extLst>
          </p:cNvPr>
          <p:cNvSpPr>
            <a:spLocks noGrp="1"/>
          </p:cNvSpPr>
          <p:nvPr>
            <p:ph type="body" sz="quarter" idx="31"/>
          </p:nvPr>
        </p:nvSpPr>
        <p:spPr bwMode="gray">
          <a:xfrm>
            <a:off x="479424" y="6166800"/>
            <a:ext cx="1234800" cy="374400"/>
          </a:xfrm>
          <a:blipFill>
            <a:blip r:embed="rId2">
              <a:extLst>
                <a:ext uri="{96DAC541-7B7A-43D3-8B79-37D633B846F1}">
                  <asvg:svgBlip xmlns:asvg="http://schemas.microsoft.com/office/drawing/2016/SVG/main" r:embed="rId3"/>
                </a:ext>
              </a:extLst>
            </a:blip>
            <a:srcRect/>
            <a:stretch>
              <a:fillRect t="224" b="224"/>
            </a:stretch>
          </a:blipFill>
        </p:spPr>
        <p:txBody>
          <a:bodyPr/>
          <a:lstStyle>
            <a:lvl1pPr marL="0" indent="0">
              <a:lnSpc>
                <a:spcPct val="100000"/>
              </a:lnSpc>
              <a:spcAft>
                <a:spcPts val="0"/>
              </a:spcAft>
              <a:buFontTx/>
              <a:buNone/>
              <a:defRPr sz="200">
                <a:noFill/>
              </a:defRPr>
            </a:lvl1pPr>
            <a:lvl2pPr marL="0" indent="0">
              <a:lnSpc>
                <a:spcPct val="100000"/>
              </a:lnSpc>
              <a:spcAft>
                <a:spcPts val="0"/>
              </a:spcAft>
              <a:buFontTx/>
              <a:buNone/>
              <a:defRPr sz="200">
                <a:noFill/>
              </a:defRPr>
            </a:lvl2pPr>
            <a:lvl3pPr marL="0" indent="0">
              <a:lnSpc>
                <a:spcPct val="100000"/>
              </a:lnSpc>
              <a:spcAft>
                <a:spcPts val="0"/>
              </a:spcAft>
              <a:buFontTx/>
              <a:buNone/>
              <a:defRPr sz="200">
                <a:noFill/>
              </a:defRPr>
            </a:lvl3pPr>
            <a:lvl4pPr marL="0" indent="0">
              <a:lnSpc>
                <a:spcPct val="100000"/>
              </a:lnSpc>
              <a:spcAft>
                <a:spcPts val="0"/>
              </a:spcAft>
              <a:buFontTx/>
              <a:buNone/>
              <a:defRPr sz="200">
                <a:noFill/>
              </a:defRPr>
            </a:lvl4pPr>
            <a:lvl5pPr marL="0" indent="0">
              <a:lnSpc>
                <a:spcPct val="100000"/>
              </a:lnSpc>
              <a:spcAft>
                <a:spcPts val="0"/>
              </a:spcAft>
              <a:buFontTx/>
              <a:buNone/>
              <a:defRPr sz="200">
                <a:noFill/>
              </a:defRPr>
            </a:lvl5pPr>
          </a:lstStyle>
          <a:p>
            <a:pPr lvl="0"/>
            <a:r>
              <a:rPr lang="en-US"/>
              <a:t>Click to edit Master text styles</a:t>
            </a:r>
          </a:p>
        </p:txBody>
      </p:sp>
      <p:grpSp>
        <p:nvGrpSpPr>
          <p:cNvPr id="17" name="Group 16">
            <a:extLst>
              <a:ext uri="{FF2B5EF4-FFF2-40B4-BE49-F238E27FC236}">
                <a16:creationId xmlns:a16="http://schemas.microsoft.com/office/drawing/2014/main" id="{B486832A-3F59-AC80-2F13-A64607CB7775}"/>
              </a:ext>
              <a:ext uri="{C183D7F6-B498-43B3-948B-1728B52AA6E4}">
                <adec:decorative xmlns:adec="http://schemas.microsoft.com/office/drawing/2017/decorative" val="1"/>
              </a:ext>
            </a:extLst>
          </p:cNvPr>
          <p:cNvGrpSpPr/>
          <p:nvPr userDrawn="1"/>
        </p:nvGrpSpPr>
        <p:grpSpPr bwMode="gray">
          <a:xfrm>
            <a:off x="-1896888" y="0"/>
            <a:ext cx="1715078" cy="3744416"/>
            <a:chOff x="-1824880" y="2708920"/>
            <a:chExt cx="1715078" cy="3744416"/>
          </a:xfrm>
        </p:grpSpPr>
        <p:sp>
          <p:nvSpPr>
            <p:cNvPr id="18" name="TextBox 17">
              <a:extLst>
                <a:ext uri="{FF2B5EF4-FFF2-40B4-BE49-F238E27FC236}">
                  <a16:creationId xmlns:a16="http://schemas.microsoft.com/office/drawing/2014/main" id="{66E4FF04-A86E-0C54-7F24-DB0EE1782691}"/>
                </a:ext>
              </a:extLst>
            </p:cNvPr>
            <p:cNvSpPr txBox="1"/>
            <p:nvPr userDrawn="1"/>
          </p:nvSpPr>
          <p:spPr bwMode="gray">
            <a:xfrm>
              <a:off x="-1824880" y="2708920"/>
              <a:ext cx="1715078" cy="3744416"/>
            </a:xfrm>
            <a:prstGeom prst="rect">
              <a:avLst/>
            </a:prstGeom>
            <a:solidFill>
              <a:schemeClr val="bg1"/>
            </a:solidFill>
          </p:spPr>
          <p:txBody>
            <a:bodyPr wrap="square" lIns="108000" tIns="108000" rIns="108000" bIns="108000">
              <a:noAutofit/>
            </a:bodyPr>
            <a:lstStyle/>
            <a:p>
              <a:pPr>
                <a:lnSpc>
                  <a:spcPct val="120000"/>
                </a:lnSpc>
                <a:spcAft>
                  <a:spcPts val="600"/>
                </a:spcAft>
              </a:pPr>
              <a:r>
                <a:rPr lang="en-US" sz="1100" b="1">
                  <a:solidFill>
                    <a:schemeClr val="tx1"/>
                  </a:solidFill>
                  <a:effectLst/>
                  <a:latin typeface="+mj-lt"/>
                </a:rPr>
                <a:t>To insert a picture:</a:t>
              </a:r>
            </a:p>
            <a:p>
              <a:pPr marL="144000" indent="-144000">
                <a:lnSpc>
                  <a:spcPct val="120000"/>
                </a:lnSpc>
                <a:spcAft>
                  <a:spcPts val="600"/>
                </a:spcAft>
                <a:buFont typeface="+mj-lt"/>
                <a:buAutoNum type="arabicPeriod"/>
              </a:pPr>
              <a:r>
                <a:rPr lang="en-US" sz="900">
                  <a:solidFill>
                    <a:schemeClr val="tx1"/>
                  </a:solidFill>
                  <a:effectLst/>
                  <a:latin typeface="+mn-lt"/>
                </a:rPr>
                <a:t>Click on the placeholder for pictures</a:t>
              </a:r>
            </a:p>
            <a:p>
              <a:pPr marL="144000" indent="-144000">
                <a:lnSpc>
                  <a:spcPct val="120000"/>
                </a:lnSpc>
                <a:spcAft>
                  <a:spcPts val="600"/>
                </a:spcAft>
                <a:buFont typeface="+mj-lt"/>
                <a:buAutoNum type="arabicPeriod"/>
              </a:pPr>
              <a:r>
                <a:rPr lang="en-US" sz="900">
                  <a:solidFill>
                    <a:schemeClr val="tx1"/>
                  </a:solidFill>
                  <a:effectLst/>
                  <a:latin typeface="+mn-lt"/>
                </a:rPr>
                <a:t>Open the menu “Insert”</a:t>
              </a:r>
            </a:p>
            <a:p>
              <a:pPr marL="144000" indent="-144000">
                <a:lnSpc>
                  <a:spcPct val="120000"/>
                </a:lnSpc>
                <a:spcAft>
                  <a:spcPts val="600"/>
                </a:spcAft>
                <a:buFont typeface="+mj-lt"/>
                <a:buAutoNum type="arabicPeriod"/>
              </a:pPr>
              <a:r>
                <a:rPr lang="en-US" sz="900">
                  <a:solidFill>
                    <a:schemeClr val="tx1"/>
                  </a:solidFill>
                  <a:effectLst/>
                  <a:latin typeface="+mn-lt"/>
                </a:rPr>
                <a:t>Choose “Pictures” and then the corresponding source where the image is located</a:t>
              </a:r>
              <a:endParaRPr lang="en-US" sz="900">
                <a:solidFill>
                  <a:schemeClr val="tx1"/>
                </a:solidFill>
                <a:latin typeface="+mn-lt"/>
              </a:endParaRPr>
            </a:p>
          </p:txBody>
        </p:sp>
        <p:pic>
          <p:nvPicPr>
            <p:cNvPr id="19" name="Picture 18">
              <a:extLst>
                <a:ext uri="{FF2B5EF4-FFF2-40B4-BE49-F238E27FC236}">
                  <a16:creationId xmlns:a16="http://schemas.microsoft.com/office/drawing/2014/main" id="{7DFE41E4-ECEB-A2A1-A286-BCB29F691638}"/>
                </a:ext>
              </a:extLst>
            </p:cNvPr>
            <p:cNvPicPr>
              <a:picLocks noChangeAspect="1"/>
            </p:cNvPicPr>
            <p:nvPr userDrawn="1"/>
          </p:nvPicPr>
          <p:blipFill rotWithShape="1">
            <a:blip r:embed="rId4"/>
            <a:srcRect l="8843" r="2395" b="2546"/>
            <a:stretch/>
          </p:blipFill>
          <p:spPr bwMode="gray">
            <a:xfrm>
              <a:off x="-1589806" y="4475212"/>
              <a:ext cx="745332" cy="1122804"/>
            </a:xfrm>
            <a:prstGeom prst="roundRect">
              <a:avLst>
                <a:gd name="adj" fmla="val 3514"/>
              </a:avLst>
            </a:prstGeom>
          </p:spPr>
        </p:pic>
        <p:sp>
          <p:nvSpPr>
            <p:cNvPr id="20" name="TextBox 19">
              <a:extLst>
                <a:ext uri="{FF2B5EF4-FFF2-40B4-BE49-F238E27FC236}">
                  <a16:creationId xmlns:a16="http://schemas.microsoft.com/office/drawing/2014/main" id="{60BB963A-B8DB-ADCF-209D-23D0816454B4}"/>
                </a:ext>
              </a:extLst>
            </p:cNvPr>
            <p:cNvSpPr txBox="1"/>
            <p:nvPr userDrawn="1"/>
          </p:nvSpPr>
          <p:spPr bwMode="gray">
            <a:xfrm>
              <a:off x="-1824880" y="5589240"/>
              <a:ext cx="1715078" cy="864096"/>
            </a:xfrm>
            <a:prstGeom prst="rect">
              <a:avLst/>
            </a:prstGeom>
            <a:noFill/>
          </p:spPr>
          <p:txBody>
            <a:bodyPr wrap="square" lIns="108000" tIns="108000" rIns="108000" bIns="108000">
              <a:noAutofit/>
            </a:bodyPr>
            <a:lstStyle/>
            <a:p>
              <a:pPr marL="144000" indent="-144000">
                <a:spcAft>
                  <a:spcPts val="600"/>
                </a:spcAft>
                <a:buFont typeface="+mj-lt"/>
                <a:buAutoNum type="arabicPeriod" startAt="4"/>
              </a:pPr>
              <a:r>
                <a:rPr lang="en-US" sz="900">
                  <a:solidFill>
                    <a:schemeClr val="tx1"/>
                  </a:solidFill>
                  <a:effectLst/>
                  <a:latin typeface="+mn-lt"/>
                </a:rPr>
                <a:t>Now the image has </a:t>
              </a:r>
              <a:br>
                <a:rPr lang="en-US" sz="900">
                  <a:solidFill>
                    <a:schemeClr val="tx1"/>
                  </a:solidFill>
                  <a:effectLst/>
                  <a:latin typeface="+mn-lt"/>
                </a:rPr>
              </a:br>
              <a:r>
                <a:rPr lang="en-US" sz="900">
                  <a:solidFill>
                    <a:schemeClr val="tx1"/>
                  </a:solidFill>
                  <a:effectLst/>
                  <a:latin typeface="+mn-lt"/>
                </a:rPr>
                <a:t>been loaded into the </a:t>
              </a:r>
              <a:br>
                <a:rPr lang="en-US" sz="900">
                  <a:solidFill>
                    <a:schemeClr val="tx1"/>
                  </a:solidFill>
                  <a:effectLst/>
                  <a:latin typeface="+mn-lt"/>
                </a:rPr>
              </a:br>
              <a:r>
                <a:rPr lang="en-US" sz="900">
                  <a:solidFill>
                    <a:schemeClr val="tx1"/>
                  </a:solidFill>
                  <a:effectLst/>
                  <a:latin typeface="+mn-lt"/>
                </a:rPr>
                <a:t>placeholder.</a:t>
              </a:r>
              <a:endParaRPr lang="en-US" sz="900">
                <a:solidFill>
                  <a:schemeClr val="tx1"/>
                </a:solidFill>
                <a:latin typeface="+mn-lt"/>
              </a:endParaRPr>
            </a:p>
          </p:txBody>
        </p:sp>
      </p:grpSp>
      <p:sp>
        <p:nvSpPr>
          <p:cNvPr id="3" name="Arrow: Pentagon 6">
            <a:extLst>
              <a:ext uri="{FF2B5EF4-FFF2-40B4-BE49-F238E27FC236}">
                <a16:creationId xmlns:a16="http://schemas.microsoft.com/office/drawing/2014/main" id="{10626C63-9EC1-F170-9293-A76090726AF6}"/>
              </a:ext>
            </a:extLst>
          </p:cNvPr>
          <p:cNvSpPr/>
          <p:nvPr userDrawn="1"/>
        </p:nvSpPr>
        <p:spPr bwMode="gray">
          <a:xfrm flipH="1">
            <a:off x="12216880" y="548680"/>
            <a:ext cx="1656000" cy="432000"/>
          </a:xfrm>
          <a:prstGeom prst="homePlate">
            <a:avLst/>
          </a:prstGeom>
          <a:solidFill>
            <a:schemeClr val="accent6"/>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algn="l">
              <a:lnSpc>
                <a:spcPct val="140000"/>
              </a:lnSpc>
            </a:pPr>
            <a:r>
              <a:rPr lang="en-GB" sz="800" b="1">
                <a:solidFill>
                  <a:srgbClr val="076D7E"/>
                </a:solidFill>
                <a:latin typeface="+mj-lt"/>
              </a:rPr>
              <a:t>This layout requires two pictures in the background</a:t>
            </a:r>
            <a:endParaRPr lang="en-US" sz="800" b="1">
              <a:solidFill>
                <a:srgbClr val="076D7E"/>
              </a:solidFill>
              <a:latin typeface="+mj-lt"/>
            </a:endParaRPr>
          </a:p>
        </p:txBody>
      </p:sp>
    </p:spTree>
    <p:extLst>
      <p:ext uri="{BB962C8B-B14F-4D97-AF65-F5344CB8AC3E}">
        <p14:creationId xmlns:p14="http://schemas.microsoft.com/office/powerpoint/2010/main" val="935245917"/>
      </p:ext>
    </p:extLst>
  </p:cSld>
  <p:clrMapOvr>
    <a:masterClrMapping/>
  </p:clrMapOvr>
  <p:extLst>
    <p:ext uri="{DCECCB84-F9BA-43D5-87BE-67443E8EF086}">
      <p15:sldGuideLst xmlns:p15="http://schemas.microsoft.com/office/powerpoint/2012/main">
        <p15:guide id="1" pos="3931" userDrawn="1">
          <p15:clr>
            <a:srgbClr val="FBAE40"/>
          </p15:clr>
        </p15:guide>
        <p15:guide id="2" pos="3749" userDrawn="1">
          <p15:clr>
            <a:srgbClr val="FBAE40"/>
          </p15:clr>
        </p15:guide>
        <p15:guide id="3" orient="horz" pos="1298" userDrawn="1">
          <p15:clr>
            <a:srgbClr val="FBAE40"/>
          </p15:clr>
        </p15:guide>
        <p15:guide id="4" pos="3840"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Key message and image division (2)">
    <p:spTree>
      <p:nvGrpSpPr>
        <p:cNvPr id="1" name=""/>
        <p:cNvGrpSpPr/>
        <p:nvPr/>
      </p:nvGrpSpPr>
      <p:grpSpPr>
        <a:xfrm>
          <a:off x="0" y="0"/>
          <a:ext cx="0" cy="0"/>
          <a:chOff x="0" y="0"/>
          <a:chExt cx="0" cy="0"/>
        </a:xfrm>
      </p:grpSpPr>
      <p:sp>
        <p:nvSpPr>
          <p:cNvPr id="4" name="Bildplatzhalter 10">
            <a:extLst>
              <a:ext uri="{FF2B5EF4-FFF2-40B4-BE49-F238E27FC236}">
                <a16:creationId xmlns:a16="http://schemas.microsoft.com/office/drawing/2014/main" id="{6F9AA895-08EE-571D-61F7-0086C0A8BE7C}"/>
              </a:ext>
            </a:extLst>
          </p:cNvPr>
          <p:cNvSpPr>
            <a:spLocks noGrp="1"/>
          </p:cNvSpPr>
          <p:nvPr>
            <p:ph type="pic" sz="quarter" idx="10" hasCustomPrompt="1"/>
          </p:nvPr>
        </p:nvSpPr>
        <p:spPr bwMode="ltGray">
          <a:xfrm>
            <a:off x="0" y="0"/>
            <a:ext cx="8148637" cy="6858000"/>
          </a:xfrm>
          <a:solidFill>
            <a:schemeClr val="bg2"/>
          </a:solidFill>
        </p:spPr>
        <p:txBody>
          <a:bodyPr tIns="1080000" anchor="ctr" anchorCtr="0"/>
          <a:lstStyle>
            <a:lvl1pPr marL="0" indent="0" algn="ctr">
              <a:spcBef>
                <a:spcPts val="0"/>
              </a:spcBef>
              <a:spcAft>
                <a:spcPts val="0"/>
              </a:spcAft>
              <a:buFontTx/>
              <a:buNone/>
              <a:tabLst/>
              <a:defRPr sz="1200" b="0">
                <a:solidFill>
                  <a:schemeClr val="bg1"/>
                </a:solidFill>
              </a:defRPr>
            </a:lvl1pPr>
            <a:lvl2pPr marL="0" indent="0" algn="ctr">
              <a:spcBef>
                <a:spcPts val="0"/>
              </a:spcBef>
              <a:spcAft>
                <a:spcPts val="0"/>
              </a:spcAft>
              <a:buFontTx/>
              <a:buNone/>
              <a:tabLst/>
              <a:defRPr sz="1200" b="0"/>
            </a:lvl2pPr>
            <a:lvl3pPr marL="0" indent="0" algn="ctr">
              <a:spcBef>
                <a:spcPts val="0"/>
              </a:spcBef>
              <a:spcAft>
                <a:spcPts val="0"/>
              </a:spcAft>
              <a:buFontTx/>
              <a:buNone/>
              <a:tabLst/>
              <a:defRPr sz="1200" b="0"/>
            </a:lvl3pPr>
            <a:lvl4pPr marL="0" indent="0" algn="ctr">
              <a:spcBef>
                <a:spcPts val="0"/>
              </a:spcBef>
              <a:spcAft>
                <a:spcPts val="0"/>
              </a:spcAft>
              <a:buFontTx/>
              <a:buNone/>
              <a:tabLst/>
              <a:defRPr sz="1200" b="0"/>
            </a:lvl4pPr>
            <a:lvl5pPr marL="0" indent="0" algn="ctr">
              <a:spcBef>
                <a:spcPts val="0"/>
              </a:spcBef>
              <a:spcAft>
                <a:spcPts val="0"/>
              </a:spcAft>
              <a:buFontTx/>
              <a:buNone/>
              <a:tabLst/>
              <a:defRPr sz="1200" b="0"/>
            </a:lvl5pPr>
            <a:lvl6pPr marL="0" indent="0" algn="ctr">
              <a:spcBef>
                <a:spcPts val="0"/>
              </a:spcBef>
              <a:spcAft>
                <a:spcPts val="0"/>
              </a:spcAft>
              <a:buFontTx/>
              <a:buNone/>
              <a:tabLst/>
              <a:defRPr sz="1200" b="0"/>
            </a:lvl6pPr>
            <a:lvl7pPr marL="0" indent="0" algn="ctr">
              <a:spcBef>
                <a:spcPts val="0"/>
              </a:spcBef>
              <a:spcAft>
                <a:spcPts val="0"/>
              </a:spcAft>
              <a:buFontTx/>
              <a:buNone/>
              <a:tabLst/>
              <a:defRPr sz="1200" b="0"/>
            </a:lvl7pPr>
            <a:lvl8pPr marL="0" indent="0" algn="ctr">
              <a:spcBef>
                <a:spcPts val="0"/>
              </a:spcBef>
              <a:spcAft>
                <a:spcPts val="0"/>
              </a:spcAft>
              <a:buFontTx/>
              <a:buNone/>
              <a:tabLst/>
              <a:defRPr sz="1200" b="0"/>
            </a:lvl8pPr>
            <a:lvl9pPr marL="0" indent="0" algn="ctr">
              <a:spcBef>
                <a:spcPts val="0"/>
              </a:spcBef>
              <a:spcAft>
                <a:spcPts val="0"/>
              </a:spcAft>
              <a:buFontTx/>
              <a:buNone/>
              <a:tabLst/>
              <a:defRPr sz="1200" b="0"/>
            </a:lvl9pPr>
          </a:lstStyle>
          <a:p>
            <a:r>
              <a:rPr lang="en-US"/>
              <a:t>Bild hinzufügen per </a:t>
            </a:r>
            <a:br>
              <a:rPr lang="en-US"/>
            </a:br>
            <a:r>
              <a:rPr lang="en-US"/>
              <a:t>Klick auf das Symbol</a:t>
            </a:r>
          </a:p>
        </p:txBody>
      </p:sp>
      <p:sp>
        <p:nvSpPr>
          <p:cNvPr id="12" name="Bildplatzhalter 10">
            <a:extLst>
              <a:ext uri="{FF2B5EF4-FFF2-40B4-BE49-F238E27FC236}">
                <a16:creationId xmlns:a16="http://schemas.microsoft.com/office/drawing/2014/main" id="{4FBDAE19-EEFC-C0FF-2C91-7610E4715477}"/>
              </a:ext>
            </a:extLst>
          </p:cNvPr>
          <p:cNvSpPr>
            <a:spLocks noGrp="1"/>
          </p:cNvSpPr>
          <p:nvPr>
            <p:ph type="pic" sz="quarter" idx="21" hasCustomPrompt="1"/>
          </p:nvPr>
        </p:nvSpPr>
        <p:spPr bwMode="ltGray">
          <a:xfrm>
            <a:off x="8148638" y="0"/>
            <a:ext cx="4043362" cy="6858000"/>
          </a:xfrm>
          <a:solidFill>
            <a:schemeClr val="bg2"/>
          </a:solidFill>
        </p:spPr>
        <p:txBody>
          <a:bodyPr tIns="720000" anchor="ctr" anchorCtr="0"/>
          <a:lstStyle>
            <a:lvl1pPr marL="0" indent="0" algn="ctr">
              <a:spcBef>
                <a:spcPts val="0"/>
              </a:spcBef>
              <a:spcAft>
                <a:spcPts val="0"/>
              </a:spcAft>
              <a:buFontTx/>
              <a:buNone/>
              <a:tabLst/>
              <a:defRPr sz="1200" b="0">
                <a:solidFill>
                  <a:schemeClr val="bg1"/>
                </a:solidFill>
              </a:defRPr>
            </a:lvl1pPr>
            <a:lvl2pPr marL="0" indent="0" algn="ctr">
              <a:spcBef>
                <a:spcPts val="0"/>
              </a:spcBef>
              <a:spcAft>
                <a:spcPts val="0"/>
              </a:spcAft>
              <a:buFontTx/>
              <a:buNone/>
              <a:tabLst/>
              <a:defRPr sz="1200" b="0">
                <a:solidFill>
                  <a:schemeClr val="bg1"/>
                </a:solidFill>
              </a:defRPr>
            </a:lvl2pPr>
            <a:lvl3pPr marL="0" indent="0" algn="ctr">
              <a:spcBef>
                <a:spcPts val="0"/>
              </a:spcBef>
              <a:spcAft>
                <a:spcPts val="0"/>
              </a:spcAft>
              <a:buFontTx/>
              <a:buNone/>
              <a:tabLst/>
              <a:defRPr sz="1200" b="0">
                <a:solidFill>
                  <a:schemeClr val="bg1"/>
                </a:solidFill>
              </a:defRPr>
            </a:lvl3pPr>
            <a:lvl4pPr marL="0" indent="0" algn="ctr">
              <a:spcBef>
                <a:spcPts val="0"/>
              </a:spcBef>
              <a:spcAft>
                <a:spcPts val="0"/>
              </a:spcAft>
              <a:buFontTx/>
              <a:buNone/>
              <a:tabLst/>
              <a:defRPr sz="1200" b="0">
                <a:solidFill>
                  <a:schemeClr val="bg1"/>
                </a:solidFill>
              </a:defRPr>
            </a:lvl4pPr>
            <a:lvl5pPr marL="0" indent="0" algn="ctr">
              <a:spcBef>
                <a:spcPts val="0"/>
              </a:spcBef>
              <a:spcAft>
                <a:spcPts val="0"/>
              </a:spcAft>
              <a:buFontTx/>
              <a:buNone/>
              <a:tabLst/>
              <a:defRPr sz="1200" b="0">
                <a:solidFill>
                  <a:schemeClr val="bg1"/>
                </a:solidFill>
              </a:defRPr>
            </a:lvl5pPr>
            <a:lvl6pPr marL="0" indent="0" algn="ctr">
              <a:spcBef>
                <a:spcPts val="0"/>
              </a:spcBef>
              <a:spcAft>
                <a:spcPts val="0"/>
              </a:spcAft>
              <a:buFontTx/>
              <a:buNone/>
              <a:tabLst/>
              <a:defRPr sz="1200" b="0">
                <a:solidFill>
                  <a:schemeClr val="bg1"/>
                </a:solidFill>
              </a:defRPr>
            </a:lvl6pPr>
            <a:lvl7pPr marL="0" indent="0" algn="ctr">
              <a:spcBef>
                <a:spcPts val="0"/>
              </a:spcBef>
              <a:spcAft>
                <a:spcPts val="0"/>
              </a:spcAft>
              <a:buFontTx/>
              <a:buNone/>
              <a:tabLst/>
              <a:defRPr sz="1200" b="0">
                <a:solidFill>
                  <a:schemeClr val="bg1"/>
                </a:solidFill>
              </a:defRPr>
            </a:lvl7pPr>
            <a:lvl8pPr marL="0" indent="0" algn="ctr">
              <a:spcBef>
                <a:spcPts val="0"/>
              </a:spcBef>
              <a:spcAft>
                <a:spcPts val="0"/>
              </a:spcAft>
              <a:buFontTx/>
              <a:buNone/>
              <a:tabLst/>
              <a:defRPr sz="1200" b="0">
                <a:solidFill>
                  <a:schemeClr val="bg1"/>
                </a:solidFill>
              </a:defRPr>
            </a:lvl8pPr>
            <a:lvl9pPr marL="0" indent="0" algn="ctr">
              <a:spcBef>
                <a:spcPts val="0"/>
              </a:spcBef>
              <a:spcAft>
                <a:spcPts val="0"/>
              </a:spcAft>
              <a:buFontTx/>
              <a:buNone/>
              <a:tabLst/>
              <a:defRPr sz="1200" b="0">
                <a:solidFill>
                  <a:schemeClr val="bg1"/>
                </a:solidFill>
              </a:defRPr>
            </a:lvl9pPr>
          </a:lstStyle>
          <a:p>
            <a:pPr lvl="0"/>
            <a:r>
              <a:rPr lang="en-US"/>
              <a:t>Add picture</a:t>
            </a:r>
          </a:p>
        </p:txBody>
      </p:sp>
      <p:sp>
        <p:nvSpPr>
          <p:cNvPr id="7" name="Textplatzhalter 6">
            <a:extLst>
              <a:ext uri="{FF2B5EF4-FFF2-40B4-BE49-F238E27FC236}">
                <a16:creationId xmlns:a16="http://schemas.microsoft.com/office/drawing/2014/main" id="{BB5806D4-1E90-A7C2-8212-91BE93E8EF72}"/>
              </a:ext>
            </a:extLst>
          </p:cNvPr>
          <p:cNvSpPr>
            <a:spLocks noGrp="1"/>
          </p:cNvSpPr>
          <p:nvPr>
            <p:ph type="body" sz="quarter" idx="18" hasCustomPrompt="1"/>
          </p:nvPr>
        </p:nvSpPr>
        <p:spPr bwMode="gray">
          <a:xfrm>
            <a:off x="479425" y="1412874"/>
            <a:ext cx="7380288" cy="4392000"/>
          </a:xfrm>
        </p:spPr>
        <p:txBody>
          <a:bodyPr/>
          <a:lstStyle>
            <a:lvl1pPr marL="0" indent="0">
              <a:lnSpc>
                <a:spcPct val="120000"/>
              </a:lnSpc>
              <a:spcAft>
                <a:spcPts val="0"/>
              </a:spcAft>
              <a:buNone/>
              <a:defRPr sz="3200" b="1">
                <a:solidFill>
                  <a:schemeClr val="bg1"/>
                </a:solidFill>
                <a:latin typeface="+mj-lt"/>
              </a:defRPr>
            </a:lvl1pPr>
            <a:lvl2pPr marL="0" indent="0">
              <a:lnSpc>
                <a:spcPct val="120000"/>
              </a:lnSpc>
              <a:spcAft>
                <a:spcPts val="0"/>
              </a:spcAft>
              <a:buNone/>
              <a:defRPr sz="3200" b="1">
                <a:solidFill>
                  <a:schemeClr val="tx2"/>
                </a:solidFill>
                <a:latin typeface="+mj-lt"/>
              </a:defRPr>
            </a:lvl2pPr>
            <a:lvl3pPr marL="0" indent="0">
              <a:lnSpc>
                <a:spcPct val="120000"/>
              </a:lnSpc>
              <a:spcAft>
                <a:spcPts val="0"/>
              </a:spcAft>
              <a:buNone/>
              <a:defRPr sz="3200" b="1">
                <a:solidFill>
                  <a:schemeClr val="tx2"/>
                </a:solidFill>
                <a:latin typeface="+mj-lt"/>
              </a:defRPr>
            </a:lvl3pPr>
            <a:lvl4pPr marL="0" indent="0">
              <a:lnSpc>
                <a:spcPct val="120000"/>
              </a:lnSpc>
              <a:spcAft>
                <a:spcPts val="0"/>
              </a:spcAft>
              <a:buNone/>
              <a:defRPr sz="3200" b="1">
                <a:solidFill>
                  <a:schemeClr val="tx2"/>
                </a:solidFill>
                <a:latin typeface="+mj-lt"/>
              </a:defRPr>
            </a:lvl4pPr>
            <a:lvl5pPr marL="0" indent="0">
              <a:lnSpc>
                <a:spcPct val="120000"/>
              </a:lnSpc>
              <a:spcAft>
                <a:spcPts val="0"/>
              </a:spcAft>
              <a:buNone/>
              <a:defRPr sz="3200" b="1">
                <a:solidFill>
                  <a:schemeClr val="tx2"/>
                </a:solidFill>
                <a:latin typeface="+mj-lt"/>
              </a:defRPr>
            </a:lvl5pPr>
            <a:lvl6pPr marL="0" indent="0">
              <a:lnSpc>
                <a:spcPct val="120000"/>
              </a:lnSpc>
              <a:spcAft>
                <a:spcPts val="0"/>
              </a:spcAft>
              <a:buNone/>
              <a:defRPr sz="3200" b="1">
                <a:solidFill>
                  <a:schemeClr val="tx2"/>
                </a:solidFill>
                <a:latin typeface="+mj-lt"/>
              </a:defRPr>
            </a:lvl6pPr>
            <a:lvl7pPr marL="0" indent="0">
              <a:lnSpc>
                <a:spcPct val="120000"/>
              </a:lnSpc>
              <a:spcAft>
                <a:spcPts val="0"/>
              </a:spcAft>
              <a:buNone/>
              <a:defRPr sz="3200" b="1">
                <a:solidFill>
                  <a:schemeClr val="tx2"/>
                </a:solidFill>
                <a:latin typeface="+mj-lt"/>
              </a:defRPr>
            </a:lvl7pPr>
            <a:lvl8pPr marL="0" indent="0">
              <a:lnSpc>
                <a:spcPct val="120000"/>
              </a:lnSpc>
              <a:spcAft>
                <a:spcPts val="0"/>
              </a:spcAft>
              <a:buNone/>
              <a:defRPr sz="3200" b="1">
                <a:solidFill>
                  <a:schemeClr val="tx2"/>
                </a:solidFill>
                <a:latin typeface="+mj-lt"/>
              </a:defRPr>
            </a:lvl8pPr>
            <a:lvl9pPr marL="0" indent="0">
              <a:lnSpc>
                <a:spcPct val="120000"/>
              </a:lnSpc>
              <a:spcAft>
                <a:spcPts val="0"/>
              </a:spcAft>
              <a:buNone/>
              <a:defRPr sz="3200" b="1">
                <a:solidFill>
                  <a:schemeClr val="tx2"/>
                </a:solidFill>
                <a:latin typeface="+mj-lt"/>
              </a:defRPr>
            </a:lvl9pPr>
          </a:lstStyle>
          <a:p>
            <a:pPr lvl="0"/>
            <a:r>
              <a:rPr lang="en-US"/>
              <a:t>Edit text by clicking. Use the "Increase/decrease list level" buttons on the Start tab to switch between the set up text levels.</a:t>
            </a:r>
          </a:p>
          <a:p>
            <a:pPr lvl="1"/>
            <a:r>
              <a:rPr lang="en-US"/>
              <a:t>Second level</a:t>
            </a:r>
          </a:p>
        </p:txBody>
      </p:sp>
      <p:sp>
        <p:nvSpPr>
          <p:cNvPr id="8" name="Textplatzhalter 7"/>
          <p:cNvSpPr>
            <a:spLocks noGrp="1"/>
          </p:cNvSpPr>
          <p:nvPr>
            <p:ph type="body" sz="quarter" idx="13" hasCustomPrompt="1"/>
          </p:nvPr>
        </p:nvSpPr>
        <p:spPr bwMode="gray">
          <a:xfrm>
            <a:off x="480000" y="5805280"/>
            <a:ext cx="7380000" cy="144000"/>
          </a:xfrm>
        </p:spPr>
        <p:txBody>
          <a:bodyPr anchor="b"/>
          <a:lstStyle>
            <a:lvl1pPr marL="0" indent="0">
              <a:lnSpc>
                <a:spcPct val="100000"/>
              </a:lnSpc>
              <a:spcBef>
                <a:spcPts val="0"/>
              </a:spcBef>
              <a:spcAft>
                <a:spcPts val="0"/>
              </a:spcAft>
              <a:buFont typeface="Arial" panose="020B0604020202020204" pitchFamily="34" charset="0"/>
              <a:buNone/>
              <a:defRPr sz="800" b="0">
                <a:solidFill>
                  <a:schemeClr val="bg1"/>
                </a:solidFill>
              </a:defRPr>
            </a:lvl1pPr>
            <a:lvl2pPr marL="0" indent="0">
              <a:lnSpc>
                <a:spcPct val="100000"/>
              </a:lnSpc>
              <a:spcBef>
                <a:spcPts val="0"/>
              </a:spcBef>
              <a:spcAft>
                <a:spcPts val="0"/>
              </a:spcAft>
              <a:buFont typeface="Arial" panose="020B0604020202020204" pitchFamily="34" charset="0"/>
              <a:buNone/>
              <a:defRPr sz="800" b="0">
                <a:solidFill>
                  <a:schemeClr val="bg1"/>
                </a:solidFill>
              </a:defRPr>
            </a:lvl2pPr>
            <a:lvl3pPr marL="0" indent="0">
              <a:lnSpc>
                <a:spcPct val="100000"/>
              </a:lnSpc>
              <a:spcBef>
                <a:spcPts val="0"/>
              </a:spcBef>
              <a:spcAft>
                <a:spcPts val="0"/>
              </a:spcAft>
              <a:buNone/>
              <a:defRPr sz="800" b="0">
                <a:solidFill>
                  <a:schemeClr val="bg1"/>
                </a:solidFill>
              </a:defRPr>
            </a:lvl3pPr>
            <a:lvl4pPr marL="0" indent="0">
              <a:lnSpc>
                <a:spcPct val="100000"/>
              </a:lnSpc>
              <a:spcBef>
                <a:spcPts val="0"/>
              </a:spcBef>
              <a:spcAft>
                <a:spcPts val="0"/>
              </a:spcAft>
              <a:buNone/>
              <a:defRPr sz="800" b="0">
                <a:solidFill>
                  <a:schemeClr val="bg1"/>
                </a:solidFill>
              </a:defRPr>
            </a:lvl4pPr>
            <a:lvl5pPr marL="0" indent="0">
              <a:lnSpc>
                <a:spcPct val="100000"/>
              </a:lnSpc>
              <a:spcBef>
                <a:spcPts val="0"/>
              </a:spcBef>
              <a:spcAft>
                <a:spcPts val="0"/>
              </a:spcAft>
              <a:buNone/>
              <a:defRPr sz="800" b="0">
                <a:solidFill>
                  <a:schemeClr val="bg1"/>
                </a:solidFill>
              </a:defRPr>
            </a:lvl5pPr>
            <a:lvl6pPr marL="0" indent="0">
              <a:lnSpc>
                <a:spcPct val="100000"/>
              </a:lnSpc>
              <a:spcBef>
                <a:spcPts val="0"/>
              </a:spcBef>
              <a:spcAft>
                <a:spcPts val="0"/>
              </a:spcAft>
              <a:buNone/>
              <a:defRPr sz="800" b="0">
                <a:solidFill>
                  <a:schemeClr val="bg1"/>
                </a:solidFill>
              </a:defRPr>
            </a:lvl6pPr>
            <a:lvl7pPr marL="0" indent="0">
              <a:lnSpc>
                <a:spcPct val="100000"/>
              </a:lnSpc>
              <a:spcBef>
                <a:spcPts val="0"/>
              </a:spcBef>
              <a:spcAft>
                <a:spcPts val="0"/>
              </a:spcAft>
              <a:buNone/>
              <a:defRPr sz="800" b="0">
                <a:solidFill>
                  <a:schemeClr val="bg1"/>
                </a:solidFill>
              </a:defRPr>
            </a:lvl7pPr>
            <a:lvl8pPr marL="0" indent="0">
              <a:lnSpc>
                <a:spcPct val="100000"/>
              </a:lnSpc>
              <a:spcBef>
                <a:spcPts val="0"/>
              </a:spcBef>
              <a:spcAft>
                <a:spcPts val="0"/>
              </a:spcAft>
              <a:buNone/>
              <a:defRPr sz="800" b="0">
                <a:solidFill>
                  <a:schemeClr val="bg1"/>
                </a:solidFill>
              </a:defRPr>
            </a:lvl8pPr>
            <a:lvl9pPr marL="0" indent="0">
              <a:lnSpc>
                <a:spcPct val="100000"/>
              </a:lnSpc>
              <a:spcBef>
                <a:spcPts val="0"/>
              </a:spcBef>
              <a:spcAft>
                <a:spcPts val="0"/>
              </a:spcAft>
              <a:buNone/>
              <a:defRPr sz="800" b="0">
                <a:solidFill>
                  <a:schemeClr val="bg1"/>
                </a:solidFill>
              </a:defRPr>
            </a:lvl9pPr>
          </a:lstStyle>
          <a:p>
            <a:pPr lvl="0"/>
            <a:r>
              <a:rPr lang="en-US"/>
              <a:t>Footnote/Source</a:t>
            </a:r>
          </a:p>
        </p:txBody>
      </p:sp>
      <p:sp>
        <p:nvSpPr>
          <p:cNvPr id="14" name="Foliennummernplatzhalter 13">
            <a:extLst>
              <a:ext uri="{FF2B5EF4-FFF2-40B4-BE49-F238E27FC236}">
                <a16:creationId xmlns:a16="http://schemas.microsoft.com/office/drawing/2014/main" id="{2C16D604-692B-A946-0EC8-16D8E62D24EC}"/>
              </a:ext>
            </a:extLst>
          </p:cNvPr>
          <p:cNvSpPr>
            <a:spLocks noGrp="1"/>
          </p:cNvSpPr>
          <p:nvPr>
            <p:ph type="sldNum" sz="quarter" idx="30"/>
          </p:nvPr>
        </p:nvSpPr>
        <p:spPr bwMode="gray"/>
        <p:txBody>
          <a:bodyPr/>
          <a:lstStyle>
            <a:lvl1pPr>
              <a:defRPr>
                <a:solidFill>
                  <a:schemeClr val="bg1"/>
                </a:solidFill>
              </a:defRPr>
            </a:lvl1pPr>
          </a:lstStyle>
          <a:p>
            <a:fld id="{DF4E8F9F-5B1F-4F5B-BE49-3245D8C18D9F}" type="slidenum">
              <a:rPr lang="en-US" smtClean="0"/>
              <a:pPr/>
              <a:t>‹#›</a:t>
            </a:fld>
            <a:endParaRPr lang="en-US"/>
          </a:p>
        </p:txBody>
      </p:sp>
      <p:sp>
        <p:nvSpPr>
          <p:cNvPr id="3" name="Fußzeilenplatzhalter 2">
            <a:extLst>
              <a:ext uri="{FF2B5EF4-FFF2-40B4-BE49-F238E27FC236}">
                <a16:creationId xmlns:a16="http://schemas.microsoft.com/office/drawing/2014/main" id="{29E334AD-D29B-7211-26D3-B8B8A73BFA0B}"/>
              </a:ext>
            </a:extLst>
          </p:cNvPr>
          <p:cNvSpPr>
            <a:spLocks noGrp="1"/>
          </p:cNvSpPr>
          <p:nvPr>
            <p:ph type="ftr" sz="quarter" idx="31"/>
          </p:nvPr>
        </p:nvSpPr>
        <p:spPr bwMode="gray"/>
        <p:txBody>
          <a:bodyPr/>
          <a:lstStyle>
            <a:lvl1pPr>
              <a:defRPr>
                <a:solidFill>
                  <a:schemeClr val="bg1"/>
                </a:solidFill>
              </a:defRPr>
            </a:lvl1pPr>
          </a:lstStyle>
          <a:p>
            <a:r>
              <a:rPr lang="en-US"/>
              <a:t>ONLY FOR INTERNAL USE</a:t>
            </a:r>
          </a:p>
        </p:txBody>
      </p:sp>
      <p:sp>
        <p:nvSpPr>
          <p:cNvPr id="2" name="Text Placeholder 8">
            <a:extLst>
              <a:ext uri="{FF2B5EF4-FFF2-40B4-BE49-F238E27FC236}">
                <a16:creationId xmlns:a16="http://schemas.microsoft.com/office/drawing/2014/main" id="{AA49972D-F9C7-9152-B19D-7D4EB031A5D2}"/>
              </a:ext>
            </a:extLst>
          </p:cNvPr>
          <p:cNvSpPr>
            <a:spLocks noGrp="1"/>
          </p:cNvSpPr>
          <p:nvPr>
            <p:ph type="body" sz="quarter" idx="32"/>
          </p:nvPr>
        </p:nvSpPr>
        <p:spPr bwMode="gray">
          <a:xfrm>
            <a:off x="479424" y="6166800"/>
            <a:ext cx="1234800" cy="374400"/>
          </a:xfrm>
          <a:blipFill>
            <a:blip r:embed="rId2">
              <a:extLst>
                <a:ext uri="{96DAC541-7B7A-43D3-8B79-37D633B846F1}">
                  <asvg:svgBlip xmlns:asvg="http://schemas.microsoft.com/office/drawing/2016/SVG/main" r:embed="rId3"/>
                </a:ext>
              </a:extLst>
            </a:blip>
            <a:srcRect/>
            <a:stretch>
              <a:fillRect t="224" b="224"/>
            </a:stretch>
          </a:blipFill>
        </p:spPr>
        <p:txBody>
          <a:bodyPr/>
          <a:lstStyle>
            <a:lvl1pPr marL="0" indent="0">
              <a:lnSpc>
                <a:spcPct val="100000"/>
              </a:lnSpc>
              <a:spcAft>
                <a:spcPts val="0"/>
              </a:spcAft>
              <a:buFontTx/>
              <a:buNone/>
              <a:defRPr sz="200">
                <a:noFill/>
              </a:defRPr>
            </a:lvl1pPr>
            <a:lvl2pPr marL="0" indent="0">
              <a:lnSpc>
                <a:spcPct val="100000"/>
              </a:lnSpc>
              <a:spcAft>
                <a:spcPts val="0"/>
              </a:spcAft>
              <a:buFontTx/>
              <a:buNone/>
              <a:defRPr sz="200">
                <a:noFill/>
              </a:defRPr>
            </a:lvl2pPr>
            <a:lvl3pPr marL="0" indent="0">
              <a:lnSpc>
                <a:spcPct val="100000"/>
              </a:lnSpc>
              <a:spcAft>
                <a:spcPts val="0"/>
              </a:spcAft>
              <a:buFontTx/>
              <a:buNone/>
              <a:defRPr sz="200">
                <a:noFill/>
              </a:defRPr>
            </a:lvl3pPr>
            <a:lvl4pPr marL="0" indent="0">
              <a:lnSpc>
                <a:spcPct val="100000"/>
              </a:lnSpc>
              <a:spcAft>
                <a:spcPts val="0"/>
              </a:spcAft>
              <a:buFontTx/>
              <a:buNone/>
              <a:defRPr sz="200">
                <a:noFill/>
              </a:defRPr>
            </a:lvl4pPr>
            <a:lvl5pPr marL="0" indent="0">
              <a:lnSpc>
                <a:spcPct val="100000"/>
              </a:lnSpc>
              <a:spcAft>
                <a:spcPts val="0"/>
              </a:spcAft>
              <a:buFontTx/>
              <a:buNone/>
              <a:defRPr sz="200">
                <a:noFill/>
              </a:defRPr>
            </a:lvl5pPr>
          </a:lstStyle>
          <a:p>
            <a:pPr lvl="0"/>
            <a:r>
              <a:rPr lang="en-US"/>
              <a:t>Click to edit Master text styles</a:t>
            </a:r>
          </a:p>
        </p:txBody>
      </p:sp>
      <p:grpSp>
        <p:nvGrpSpPr>
          <p:cNvPr id="17" name="Group 16">
            <a:extLst>
              <a:ext uri="{FF2B5EF4-FFF2-40B4-BE49-F238E27FC236}">
                <a16:creationId xmlns:a16="http://schemas.microsoft.com/office/drawing/2014/main" id="{DCF59E70-0AA5-7D95-51CA-468698922E0C}"/>
              </a:ext>
              <a:ext uri="{C183D7F6-B498-43B3-948B-1728B52AA6E4}">
                <adec:decorative xmlns:adec="http://schemas.microsoft.com/office/drawing/2017/decorative" val="1"/>
              </a:ext>
            </a:extLst>
          </p:cNvPr>
          <p:cNvGrpSpPr/>
          <p:nvPr userDrawn="1"/>
        </p:nvGrpSpPr>
        <p:grpSpPr bwMode="gray">
          <a:xfrm>
            <a:off x="-1896888" y="0"/>
            <a:ext cx="1715078" cy="3744416"/>
            <a:chOff x="-1824880" y="2708920"/>
            <a:chExt cx="1715078" cy="3744416"/>
          </a:xfrm>
        </p:grpSpPr>
        <p:sp>
          <p:nvSpPr>
            <p:cNvPr id="18" name="TextBox 17">
              <a:extLst>
                <a:ext uri="{FF2B5EF4-FFF2-40B4-BE49-F238E27FC236}">
                  <a16:creationId xmlns:a16="http://schemas.microsoft.com/office/drawing/2014/main" id="{F2DB1682-7A9E-32ED-89E1-35FD5DD053E4}"/>
                </a:ext>
              </a:extLst>
            </p:cNvPr>
            <p:cNvSpPr txBox="1"/>
            <p:nvPr userDrawn="1"/>
          </p:nvSpPr>
          <p:spPr bwMode="gray">
            <a:xfrm>
              <a:off x="-1824880" y="2708920"/>
              <a:ext cx="1715078" cy="3744416"/>
            </a:xfrm>
            <a:prstGeom prst="rect">
              <a:avLst/>
            </a:prstGeom>
            <a:solidFill>
              <a:schemeClr val="bg1"/>
            </a:solidFill>
          </p:spPr>
          <p:txBody>
            <a:bodyPr wrap="square" lIns="108000" tIns="108000" rIns="108000" bIns="108000">
              <a:noAutofit/>
            </a:bodyPr>
            <a:lstStyle/>
            <a:p>
              <a:pPr>
                <a:lnSpc>
                  <a:spcPct val="120000"/>
                </a:lnSpc>
                <a:spcAft>
                  <a:spcPts val="600"/>
                </a:spcAft>
              </a:pPr>
              <a:r>
                <a:rPr lang="en-US" sz="1100" b="1">
                  <a:solidFill>
                    <a:schemeClr val="tx1"/>
                  </a:solidFill>
                  <a:effectLst/>
                  <a:latin typeface="+mj-lt"/>
                </a:rPr>
                <a:t>To insert a picture:</a:t>
              </a:r>
            </a:p>
            <a:p>
              <a:pPr marL="144000" indent="-144000">
                <a:lnSpc>
                  <a:spcPct val="120000"/>
                </a:lnSpc>
                <a:spcAft>
                  <a:spcPts val="600"/>
                </a:spcAft>
                <a:buFont typeface="+mj-lt"/>
                <a:buAutoNum type="arabicPeriod"/>
              </a:pPr>
              <a:r>
                <a:rPr lang="en-US" sz="900">
                  <a:solidFill>
                    <a:schemeClr val="tx1"/>
                  </a:solidFill>
                  <a:effectLst/>
                  <a:latin typeface="+mn-lt"/>
                </a:rPr>
                <a:t>Click on the placeholder for pictures</a:t>
              </a:r>
            </a:p>
            <a:p>
              <a:pPr marL="144000" indent="-144000">
                <a:lnSpc>
                  <a:spcPct val="120000"/>
                </a:lnSpc>
                <a:spcAft>
                  <a:spcPts val="600"/>
                </a:spcAft>
                <a:buFont typeface="+mj-lt"/>
                <a:buAutoNum type="arabicPeriod"/>
              </a:pPr>
              <a:r>
                <a:rPr lang="en-US" sz="900">
                  <a:solidFill>
                    <a:schemeClr val="tx1"/>
                  </a:solidFill>
                  <a:effectLst/>
                  <a:latin typeface="+mn-lt"/>
                </a:rPr>
                <a:t>Open the menu “Insert”</a:t>
              </a:r>
            </a:p>
            <a:p>
              <a:pPr marL="144000" indent="-144000">
                <a:lnSpc>
                  <a:spcPct val="120000"/>
                </a:lnSpc>
                <a:spcAft>
                  <a:spcPts val="600"/>
                </a:spcAft>
                <a:buFont typeface="+mj-lt"/>
                <a:buAutoNum type="arabicPeriod"/>
              </a:pPr>
              <a:r>
                <a:rPr lang="en-US" sz="900">
                  <a:solidFill>
                    <a:schemeClr val="tx1"/>
                  </a:solidFill>
                  <a:effectLst/>
                  <a:latin typeface="+mn-lt"/>
                </a:rPr>
                <a:t>Choose “Pictures” and then the corresponding source where the image is located</a:t>
              </a:r>
              <a:endParaRPr lang="en-US" sz="900">
                <a:solidFill>
                  <a:schemeClr val="tx1"/>
                </a:solidFill>
                <a:latin typeface="+mn-lt"/>
              </a:endParaRPr>
            </a:p>
          </p:txBody>
        </p:sp>
        <p:pic>
          <p:nvPicPr>
            <p:cNvPr id="19" name="Picture 18">
              <a:extLst>
                <a:ext uri="{FF2B5EF4-FFF2-40B4-BE49-F238E27FC236}">
                  <a16:creationId xmlns:a16="http://schemas.microsoft.com/office/drawing/2014/main" id="{F4CC5AE4-025E-4DA7-5C5D-88CB2C864849}"/>
                </a:ext>
              </a:extLst>
            </p:cNvPr>
            <p:cNvPicPr>
              <a:picLocks noChangeAspect="1"/>
            </p:cNvPicPr>
            <p:nvPr userDrawn="1"/>
          </p:nvPicPr>
          <p:blipFill rotWithShape="1">
            <a:blip r:embed="rId4"/>
            <a:srcRect l="8843" r="2395" b="2546"/>
            <a:stretch/>
          </p:blipFill>
          <p:spPr bwMode="gray">
            <a:xfrm>
              <a:off x="-1589806" y="4475212"/>
              <a:ext cx="745332" cy="1122804"/>
            </a:xfrm>
            <a:prstGeom prst="roundRect">
              <a:avLst>
                <a:gd name="adj" fmla="val 3514"/>
              </a:avLst>
            </a:prstGeom>
          </p:spPr>
        </p:pic>
        <p:sp>
          <p:nvSpPr>
            <p:cNvPr id="20" name="TextBox 19">
              <a:extLst>
                <a:ext uri="{FF2B5EF4-FFF2-40B4-BE49-F238E27FC236}">
                  <a16:creationId xmlns:a16="http://schemas.microsoft.com/office/drawing/2014/main" id="{C42EB3FB-8F80-C780-C13A-9D6DFF4300EC}"/>
                </a:ext>
              </a:extLst>
            </p:cNvPr>
            <p:cNvSpPr txBox="1"/>
            <p:nvPr userDrawn="1"/>
          </p:nvSpPr>
          <p:spPr bwMode="gray">
            <a:xfrm>
              <a:off x="-1824880" y="5589240"/>
              <a:ext cx="1715078" cy="864096"/>
            </a:xfrm>
            <a:prstGeom prst="rect">
              <a:avLst/>
            </a:prstGeom>
            <a:noFill/>
          </p:spPr>
          <p:txBody>
            <a:bodyPr wrap="square" lIns="108000" tIns="108000" rIns="108000" bIns="108000">
              <a:noAutofit/>
            </a:bodyPr>
            <a:lstStyle/>
            <a:p>
              <a:pPr marL="144000" indent="-144000">
                <a:spcAft>
                  <a:spcPts val="600"/>
                </a:spcAft>
                <a:buFont typeface="+mj-lt"/>
                <a:buAutoNum type="arabicPeriod" startAt="4"/>
              </a:pPr>
              <a:r>
                <a:rPr lang="en-US" sz="900">
                  <a:solidFill>
                    <a:schemeClr val="tx1"/>
                  </a:solidFill>
                  <a:effectLst/>
                  <a:latin typeface="+mn-lt"/>
                </a:rPr>
                <a:t>Now the image has </a:t>
              </a:r>
              <a:br>
                <a:rPr lang="en-US" sz="900">
                  <a:solidFill>
                    <a:schemeClr val="tx1"/>
                  </a:solidFill>
                  <a:effectLst/>
                  <a:latin typeface="+mn-lt"/>
                </a:rPr>
              </a:br>
              <a:r>
                <a:rPr lang="en-US" sz="900">
                  <a:solidFill>
                    <a:schemeClr val="tx1"/>
                  </a:solidFill>
                  <a:effectLst/>
                  <a:latin typeface="+mn-lt"/>
                </a:rPr>
                <a:t>been loaded into the </a:t>
              </a:r>
              <a:br>
                <a:rPr lang="en-US" sz="900">
                  <a:solidFill>
                    <a:schemeClr val="tx1"/>
                  </a:solidFill>
                  <a:effectLst/>
                  <a:latin typeface="+mn-lt"/>
                </a:rPr>
              </a:br>
              <a:r>
                <a:rPr lang="en-US" sz="900">
                  <a:solidFill>
                    <a:schemeClr val="tx1"/>
                  </a:solidFill>
                  <a:effectLst/>
                  <a:latin typeface="+mn-lt"/>
                </a:rPr>
                <a:t>placeholder.</a:t>
              </a:r>
              <a:endParaRPr lang="en-US" sz="900">
                <a:solidFill>
                  <a:schemeClr val="tx1"/>
                </a:solidFill>
                <a:latin typeface="+mn-lt"/>
              </a:endParaRPr>
            </a:p>
          </p:txBody>
        </p:sp>
      </p:grpSp>
      <p:sp>
        <p:nvSpPr>
          <p:cNvPr id="5" name="Arrow: Pentagon 6">
            <a:extLst>
              <a:ext uri="{FF2B5EF4-FFF2-40B4-BE49-F238E27FC236}">
                <a16:creationId xmlns:a16="http://schemas.microsoft.com/office/drawing/2014/main" id="{0DBDA80F-0715-C37D-E631-65B9559D2BA3}"/>
              </a:ext>
            </a:extLst>
          </p:cNvPr>
          <p:cNvSpPr/>
          <p:nvPr userDrawn="1"/>
        </p:nvSpPr>
        <p:spPr bwMode="gray">
          <a:xfrm flipH="1">
            <a:off x="12216880" y="548680"/>
            <a:ext cx="1656000" cy="432000"/>
          </a:xfrm>
          <a:prstGeom prst="homePlate">
            <a:avLst/>
          </a:prstGeom>
          <a:solidFill>
            <a:schemeClr val="accent6"/>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algn="l">
              <a:lnSpc>
                <a:spcPct val="140000"/>
              </a:lnSpc>
            </a:pPr>
            <a:r>
              <a:rPr lang="en-GB" sz="800" b="1">
                <a:solidFill>
                  <a:srgbClr val="076D7E"/>
                </a:solidFill>
                <a:latin typeface="+mj-lt"/>
              </a:rPr>
              <a:t>This layout requires two pictures in the background</a:t>
            </a:r>
            <a:endParaRPr lang="en-US" sz="800" b="1">
              <a:solidFill>
                <a:srgbClr val="076D7E"/>
              </a:solidFill>
              <a:latin typeface="+mj-lt"/>
            </a:endParaRPr>
          </a:p>
        </p:txBody>
      </p:sp>
    </p:spTree>
    <p:extLst>
      <p:ext uri="{BB962C8B-B14F-4D97-AF65-F5344CB8AC3E}">
        <p14:creationId xmlns:p14="http://schemas.microsoft.com/office/powerpoint/2010/main" val="3503938524"/>
      </p:ext>
    </p:extLst>
  </p:cSld>
  <p:clrMapOvr>
    <a:masterClrMapping/>
  </p:clrMapOvr>
  <p:extLst>
    <p:ext uri="{DCECCB84-F9BA-43D5-87BE-67443E8EF086}">
      <p15:sldGuideLst xmlns:p15="http://schemas.microsoft.com/office/powerpoint/2012/main">
        <p15:guide id="1" pos="4951" userDrawn="1">
          <p15:clr>
            <a:srgbClr val="FBAE40"/>
          </p15:clr>
        </p15:guide>
        <p15:guide id="3" orient="horz" pos="1298" userDrawn="1">
          <p15:clr>
            <a:srgbClr val="FBAE40"/>
          </p15:clr>
        </p15:guide>
        <p15:guide id="4" pos="5133" userDrawn="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Key message and image division (3)">
    <p:spTree>
      <p:nvGrpSpPr>
        <p:cNvPr id="1" name=""/>
        <p:cNvGrpSpPr/>
        <p:nvPr/>
      </p:nvGrpSpPr>
      <p:grpSpPr>
        <a:xfrm>
          <a:off x="0" y="0"/>
          <a:ext cx="0" cy="0"/>
          <a:chOff x="0" y="0"/>
          <a:chExt cx="0" cy="0"/>
        </a:xfrm>
      </p:grpSpPr>
      <p:sp>
        <p:nvSpPr>
          <p:cNvPr id="4" name="Bildplatzhalter 10">
            <a:extLst>
              <a:ext uri="{FF2B5EF4-FFF2-40B4-BE49-F238E27FC236}">
                <a16:creationId xmlns:a16="http://schemas.microsoft.com/office/drawing/2014/main" id="{6F9AA895-08EE-571D-61F7-0086C0A8BE7C}"/>
              </a:ext>
            </a:extLst>
          </p:cNvPr>
          <p:cNvSpPr>
            <a:spLocks noGrp="1"/>
          </p:cNvSpPr>
          <p:nvPr>
            <p:ph type="pic" sz="quarter" idx="10" hasCustomPrompt="1"/>
          </p:nvPr>
        </p:nvSpPr>
        <p:spPr bwMode="ltGray">
          <a:xfrm>
            <a:off x="1" y="0"/>
            <a:ext cx="10164762" cy="6858000"/>
          </a:xfrm>
          <a:solidFill>
            <a:schemeClr val="bg2"/>
          </a:solidFill>
        </p:spPr>
        <p:txBody>
          <a:bodyPr tIns="1080000" anchor="ctr" anchorCtr="0"/>
          <a:lstStyle>
            <a:lvl1pPr marL="0" indent="0" algn="ctr">
              <a:spcBef>
                <a:spcPts val="0"/>
              </a:spcBef>
              <a:spcAft>
                <a:spcPts val="0"/>
              </a:spcAft>
              <a:buFontTx/>
              <a:buNone/>
              <a:tabLst/>
              <a:defRPr sz="1200" b="0">
                <a:solidFill>
                  <a:schemeClr val="bg1"/>
                </a:solidFill>
              </a:defRPr>
            </a:lvl1pPr>
            <a:lvl2pPr marL="0" indent="0" algn="ctr">
              <a:spcBef>
                <a:spcPts val="0"/>
              </a:spcBef>
              <a:spcAft>
                <a:spcPts val="0"/>
              </a:spcAft>
              <a:buFontTx/>
              <a:buNone/>
              <a:tabLst/>
              <a:defRPr sz="1200" b="0"/>
            </a:lvl2pPr>
            <a:lvl3pPr marL="0" indent="0" algn="ctr">
              <a:spcBef>
                <a:spcPts val="0"/>
              </a:spcBef>
              <a:spcAft>
                <a:spcPts val="0"/>
              </a:spcAft>
              <a:buFontTx/>
              <a:buNone/>
              <a:tabLst/>
              <a:defRPr sz="1200" b="0"/>
            </a:lvl3pPr>
            <a:lvl4pPr marL="0" indent="0" algn="ctr">
              <a:spcBef>
                <a:spcPts val="0"/>
              </a:spcBef>
              <a:spcAft>
                <a:spcPts val="0"/>
              </a:spcAft>
              <a:buFontTx/>
              <a:buNone/>
              <a:tabLst/>
              <a:defRPr sz="1200" b="0"/>
            </a:lvl4pPr>
            <a:lvl5pPr marL="0" indent="0" algn="ctr">
              <a:spcBef>
                <a:spcPts val="0"/>
              </a:spcBef>
              <a:spcAft>
                <a:spcPts val="0"/>
              </a:spcAft>
              <a:buFontTx/>
              <a:buNone/>
              <a:tabLst/>
              <a:defRPr sz="1200" b="0"/>
            </a:lvl5pPr>
            <a:lvl6pPr marL="0" indent="0" algn="ctr">
              <a:spcBef>
                <a:spcPts val="0"/>
              </a:spcBef>
              <a:spcAft>
                <a:spcPts val="0"/>
              </a:spcAft>
              <a:buFontTx/>
              <a:buNone/>
              <a:tabLst/>
              <a:defRPr sz="1200" b="0"/>
            </a:lvl6pPr>
            <a:lvl7pPr marL="0" indent="0" algn="ctr">
              <a:spcBef>
                <a:spcPts val="0"/>
              </a:spcBef>
              <a:spcAft>
                <a:spcPts val="0"/>
              </a:spcAft>
              <a:buFontTx/>
              <a:buNone/>
              <a:tabLst/>
              <a:defRPr sz="1200" b="0"/>
            </a:lvl7pPr>
            <a:lvl8pPr marL="0" indent="0" algn="ctr">
              <a:spcBef>
                <a:spcPts val="0"/>
              </a:spcBef>
              <a:spcAft>
                <a:spcPts val="0"/>
              </a:spcAft>
              <a:buFontTx/>
              <a:buNone/>
              <a:tabLst/>
              <a:defRPr sz="1200" b="0"/>
            </a:lvl8pPr>
            <a:lvl9pPr marL="0" indent="0" algn="ctr">
              <a:spcBef>
                <a:spcPts val="0"/>
              </a:spcBef>
              <a:spcAft>
                <a:spcPts val="0"/>
              </a:spcAft>
              <a:buFontTx/>
              <a:buNone/>
              <a:tabLst/>
              <a:defRPr sz="1200" b="0"/>
            </a:lvl9pPr>
          </a:lstStyle>
          <a:p>
            <a:r>
              <a:rPr lang="en-US"/>
              <a:t>Bild hinzufügen per </a:t>
            </a:r>
            <a:br>
              <a:rPr lang="en-US"/>
            </a:br>
            <a:r>
              <a:rPr lang="en-US"/>
              <a:t>Klick auf das Symbol</a:t>
            </a:r>
          </a:p>
        </p:txBody>
      </p:sp>
      <p:sp>
        <p:nvSpPr>
          <p:cNvPr id="12" name="Bildplatzhalter 10">
            <a:extLst>
              <a:ext uri="{FF2B5EF4-FFF2-40B4-BE49-F238E27FC236}">
                <a16:creationId xmlns:a16="http://schemas.microsoft.com/office/drawing/2014/main" id="{7A533ABC-C52E-DA13-A669-D0BEA88A8E1A}"/>
              </a:ext>
            </a:extLst>
          </p:cNvPr>
          <p:cNvSpPr>
            <a:spLocks noGrp="1"/>
          </p:cNvSpPr>
          <p:nvPr>
            <p:ph type="pic" sz="quarter" idx="21" hasCustomPrompt="1"/>
          </p:nvPr>
        </p:nvSpPr>
        <p:spPr bwMode="ltGray">
          <a:xfrm>
            <a:off x="10164763" y="0"/>
            <a:ext cx="2027236" cy="6858000"/>
          </a:xfrm>
          <a:solidFill>
            <a:schemeClr val="bg2"/>
          </a:solidFill>
        </p:spPr>
        <p:txBody>
          <a:bodyPr tIns="720000" anchor="ctr" anchorCtr="0"/>
          <a:lstStyle>
            <a:lvl1pPr marL="0" indent="0" algn="ctr">
              <a:spcBef>
                <a:spcPts val="0"/>
              </a:spcBef>
              <a:spcAft>
                <a:spcPts val="0"/>
              </a:spcAft>
              <a:buFontTx/>
              <a:buNone/>
              <a:tabLst/>
              <a:defRPr sz="1200" b="0">
                <a:solidFill>
                  <a:schemeClr val="bg1"/>
                </a:solidFill>
              </a:defRPr>
            </a:lvl1pPr>
            <a:lvl2pPr marL="0" indent="0" algn="ctr">
              <a:spcBef>
                <a:spcPts val="0"/>
              </a:spcBef>
              <a:spcAft>
                <a:spcPts val="0"/>
              </a:spcAft>
              <a:buFontTx/>
              <a:buNone/>
              <a:tabLst/>
              <a:defRPr sz="1200" b="0">
                <a:solidFill>
                  <a:schemeClr val="bg1"/>
                </a:solidFill>
              </a:defRPr>
            </a:lvl2pPr>
            <a:lvl3pPr marL="0" indent="0" algn="ctr">
              <a:spcBef>
                <a:spcPts val="0"/>
              </a:spcBef>
              <a:spcAft>
                <a:spcPts val="0"/>
              </a:spcAft>
              <a:buFontTx/>
              <a:buNone/>
              <a:tabLst/>
              <a:defRPr sz="1200" b="0">
                <a:solidFill>
                  <a:schemeClr val="bg1"/>
                </a:solidFill>
              </a:defRPr>
            </a:lvl3pPr>
            <a:lvl4pPr marL="0" indent="0" algn="ctr">
              <a:spcBef>
                <a:spcPts val="0"/>
              </a:spcBef>
              <a:spcAft>
                <a:spcPts val="0"/>
              </a:spcAft>
              <a:buFontTx/>
              <a:buNone/>
              <a:tabLst/>
              <a:defRPr sz="1200" b="0">
                <a:solidFill>
                  <a:schemeClr val="bg1"/>
                </a:solidFill>
              </a:defRPr>
            </a:lvl4pPr>
            <a:lvl5pPr marL="0" indent="0" algn="ctr">
              <a:spcBef>
                <a:spcPts val="0"/>
              </a:spcBef>
              <a:spcAft>
                <a:spcPts val="0"/>
              </a:spcAft>
              <a:buFontTx/>
              <a:buNone/>
              <a:tabLst/>
              <a:defRPr sz="1200" b="0">
                <a:solidFill>
                  <a:schemeClr val="bg1"/>
                </a:solidFill>
              </a:defRPr>
            </a:lvl5pPr>
            <a:lvl6pPr marL="0" indent="0" algn="ctr">
              <a:spcBef>
                <a:spcPts val="0"/>
              </a:spcBef>
              <a:spcAft>
                <a:spcPts val="0"/>
              </a:spcAft>
              <a:buFontTx/>
              <a:buNone/>
              <a:tabLst/>
              <a:defRPr sz="1200" b="0">
                <a:solidFill>
                  <a:schemeClr val="bg1"/>
                </a:solidFill>
              </a:defRPr>
            </a:lvl6pPr>
            <a:lvl7pPr marL="0" indent="0" algn="ctr">
              <a:spcBef>
                <a:spcPts val="0"/>
              </a:spcBef>
              <a:spcAft>
                <a:spcPts val="0"/>
              </a:spcAft>
              <a:buFontTx/>
              <a:buNone/>
              <a:tabLst/>
              <a:defRPr sz="1200" b="0">
                <a:solidFill>
                  <a:schemeClr val="bg1"/>
                </a:solidFill>
              </a:defRPr>
            </a:lvl7pPr>
            <a:lvl8pPr marL="0" indent="0" algn="ctr">
              <a:spcBef>
                <a:spcPts val="0"/>
              </a:spcBef>
              <a:spcAft>
                <a:spcPts val="0"/>
              </a:spcAft>
              <a:buFontTx/>
              <a:buNone/>
              <a:tabLst/>
              <a:defRPr sz="1200" b="0">
                <a:solidFill>
                  <a:schemeClr val="bg1"/>
                </a:solidFill>
              </a:defRPr>
            </a:lvl8pPr>
            <a:lvl9pPr marL="0" indent="0" algn="ctr">
              <a:spcBef>
                <a:spcPts val="0"/>
              </a:spcBef>
              <a:spcAft>
                <a:spcPts val="0"/>
              </a:spcAft>
              <a:buFontTx/>
              <a:buNone/>
              <a:tabLst/>
              <a:defRPr sz="1200" b="0">
                <a:solidFill>
                  <a:schemeClr val="bg1"/>
                </a:solidFill>
              </a:defRPr>
            </a:lvl9pPr>
          </a:lstStyle>
          <a:p>
            <a:pPr lvl="0"/>
            <a:r>
              <a:rPr lang="en-US"/>
              <a:t>Add picture</a:t>
            </a:r>
          </a:p>
        </p:txBody>
      </p:sp>
      <p:sp>
        <p:nvSpPr>
          <p:cNvPr id="7" name="Textplatzhalter 6">
            <a:extLst>
              <a:ext uri="{FF2B5EF4-FFF2-40B4-BE49-F238E27FC236}">
                <a16:creationId xmlns:a16="http://schemas.microsoft.com/office/drawing/2014/main" id="{BB5806D4-1E90-A7C2-8212-91BE93E8EF72}"/>
              </a:ext>
            </a:extLst>
          </p:cNvPr>
          <p:cNvSpPr>
            <a:spLocks noGrp="1"/>
          </p:cNvSpPr>
          <p:nvPr>
            <p:ph type="body" sz="quarter" idx="18" hasCustomPrompt="1"/>
          </p:nvPr>
        </p:nvSpPr>
        <p:spPr bwMode="gray">
          <a:xfrm>
            <a:off x="479424" y="1412874"/>
            <a:ext cx="9396413" cy="4392000"/>
          </a:xfrm>
        </p:spPr>
        <p:txBody>
          <a:bodyPr/>
          <a:lstStyle>
            <a:lvl1pPr marL="0" indent="0">
              <a:lnSpc>
                <a:spcPct val="120000"/>
              </a:lnSpc>
              <a:spcAft>
                <a:spcPts val="0"/>
              </a:spcAft>
              <a:buNone/>
              <a:defRPr sz="3200" b="1">
                <a:solidFill>
                  <a:schemeClr val="bg1"/>
                </a:solidFill>
                <a:latin typeface="+mj-lt"/>
              </a:defRPr>
            </a:lvl1pPr>
            <a:lvl2pPr marL="0" indent="0">
              <a:lnSpc>
                <a:spcPct val="120000"/>
              </a:lnSpc>
              <a:spcAft>
                <a:spcPts val="0"/>
              </a:spcAft>
              <a:buNone/>
              <a:defRPr sz="3200" b="1">
                <a:solidFill>
                  <a:schemeClr val="tx2"/>
                </a:solidFill>
                <a:latin typeface="+mj-lt"/>
              </a:defRPr>
            </a:lvl2pPr>
            <a:lvl3pPr marL="0" indent="0">
              <a:lnSpc>
                <a:spcPct val="120000"/>
              </a:lnSpc>
              <a:spcAft>
                <a:spcPts val="0"/>
              </a:spcAft>
              <a:buNone/>
              <a:defRPr sz="3200" b="1">
                <a:solidFill>
                  <a:schemeClr val="tx2"/>
                </a:solidFill>
                <a:latin typeface="+mj-lt"/>
              </a:defRPr>
            </a:lvl3pPr>
            <a:lvl4pPr marL="0" indent="0">
              <a:lnSpc>
                <a:spcPct val="120000"/>
              </a:lnSpc>
              <a:spcAft>
                <a:spcPts val="0"/>
              </a:spcAft>
              <a:buNone/>
              <a:defRPr sz="3200" b="1">
                <a:solidFill>
                  <a:schemeClr val="tx2"/>
                </a:solidFill>
                <a:latin typeface="+mj-lt"/>
              </a:defRPr>
            </a:lvl4pPr>
            <a:lvl5pPr marL="0" indent="0">
              <a:lnSpc>
                <a:spcPct val="120000"/>
              </a:lnSpc>
              <a:spcAft>
                <a:spcPts val="0"/>
              </a:spcAft>
              <a:buNone/>
              <a:defRPr sz="3200" b="1">
                <a:solidFill>
                  <a:schemeClr val="tx2"/>
                </a:solidFill>
                <a:latin typeface="+mj-lt"/>
              </a:defRPr>
            </a:lvl5pPr>
            <a:lvl6pPr marL="0" indent="0">
              <a:lnSpc>
                <a:spcPct val="120000"/>
              </a:lnSpc>
              <a:spcAft>
                <a:spcPts val="0"/>
              </a:spcAft>
              <a:buNone/>
              <a:defRPr sz="3200" b="1">
                <a:solidFill>
                  <a:schemeClr val="tx2"/>
                </a:solidFill>
                <a:latin typeface="+mj-lt"/>
              </a:defRPr>
            </a:lvl6pPr>
            <a:lvl7pPr marL="0" indent="0">
              <a:lnSpc>
                <a:spcPct val="120000"/>
              </a:lnSpc>
              <a:spcAft>
                <a:spcPts val="0"/>
              </a:spcAft>
              <a:buNone/>
              <a:defRPr sz="3200" b="1">
                <a:solidFill>
                  <a:schemeClr val="tx2"/>
                </a:solidFill>
                <a:latin typeface="+mj-lt"/>
              </a:defRPr>
            </a:lvl7pPr>
            <a:lvl8pPr marL="0" indent="0">
              <a:lnSpc>
                <a:spcPct val="120000"/>
              </a:lnSpc>
              <a:spcAft>
                <a:spcPts val="0"/>
              </a:spcAft>
              <a:buNone/>
              <a:defRPr sz="3200" b="1">
                <a:solidFill>
                  <a:schemeClr val="tx2"/>
                </a:solidFill>
                <a:latin typeface="+mj-lt"/>
              </a:defRPr>
            </a:lvl8pPr>
            <a:lvl9pPr marL="0" indent="0">
              <a:lnSpc>
                <a:spcPct val="120000"/>
              </a:lnSpc>
              <a:spcAft>
                <a:spcPts val="0"/>
              </a:spcAft>
              <a:buNone/>
              <a:defRPr sz="3200" b="1">
                <a:solidFill>
                  <a:schemeClr val="tx2"/>
                </a:solidFill>
                <a:latin typeface="+mj-lt"/>
              </a:defRPr>
            </a:lvl9pPr>
          </a:lstStyle>
          <a:p>
            <a:pPr lvl="0"/>
            <a:r>
              <a:rPr lang="en-US"/>
              <a:t>Edit text by clicking. Use the "Increase/decrease list level" buttons on the Start tab to switch between the set up text levels.</a:t>
            </a:r>
          </a:p>
          <a:p>
            <a:pPr lvl="1"/>
            <a:r>
              <a:rPr lang="en-US"/>
              <a:t>Second level</a:t>
            </a:r>
          </a:p>
        </p:txBody>
      </p:sp>
      <p:sp>
        <p:nvSpPr>
          <p:cNvPr id="8" name="Textplatzhalter 7"/>
          <p:cNvSpPr>
            <a:spLocks noGrp="1"/>
          </p:cNvSpPr>
          <p:nvPr>
            <p:ph type="body" sz="quarter" idx="13" hasCustomPrompt="1"/>
          </p:nvPr>
        </p:nvSpPr>
        <p:spPr bwMode="gray">
          <a:xfrm>
            <a:off x="480000" y="5805280"/>
            <a:ext cx="9396000" cy="144000"/>
          </a:xfrm>
        </p:spPr>
        <p:txBody>
          <a:bodyPr anchor="b"/>
          <a:lstStyle>
            <a:lvl1pPr marL="0" indent="0">
              <a:lnSpc>
                <a:spcPct val="100000"/>
              </a:lnSpc>
              <a:spcBef>
                <a:spcPts val="0"/>
              </a:spcBef>
              <a:spcAft>
                <a:spcPts val="0"/>
              </a:spcAft>
              <a:buFont typeface="Arial" panose="020B0604020202020204" pitchFamily="34" charset="0"/>
              <a:buNone/>
              <a:defRPr sz="800" b="0">
                <a:solidFill>
                  <a:schemeClr val="bg1"/>
                </a:solidFill>
              </a:defRPr>
            </a:lvl1pPr>
            <a:lvl2pPr marL="0" indent="0">
              <a:lnSpc>
                <a:spcPct val="100000"/>
              </a:lnSpc>
              <a:spcBef>
                <a:spcPts val="0"/>
              </a:spcBef>
              <a:spcAft>
                <a:spcPts val="0"/>
              </a:spcAft>
              <a:buFont typeface="Arial" panose="020B0604020202020204" pitchFamily="34" charset="0"/>
              <a:buNone/>
              <a:defRPr sz="800" b="0">
                <a:solidFill>
                  <a:schemeClr val="bg1"/>
                </a:solidFill>
              </a:defRPr>
            </a:lvl2pPr>
            <a:lvl3pPr marL="0" indent="0">
              <a:lnSpc>
                <a:spcPct val="100000"/>
              </a:lnSpc>
              <a:spcBef>
                <a:spcPts val="0"/>
              </a:spcBef>
              <a:spcAft>
                <a:spcPts val="0"/>
              </a:spcAft>
              <a:buNone/>
              <a:defRPr sz="800" b="0">
                <a:solidFill>
                  <a:schemeClr val="bg1"/>
                </a:solidFill>
              </a:defRPr>
            </a:lvl3pPr>
            <a:lvl4pPr marL="0" indent="0">
              <a:lnSpc>
                <a:spcPct val="100000"/>
              </a:lnSpc>
              <a:spcBef>
                <a:spcPts val="0"/>
              </a:spcBef>
              <a:spcAft>
                <a:spcPts val="0"/>
              </a:spcAft>
              <a:buNone/>
              <a:defRPr sz="800" b="0">
                <a:solidFill>
                  <a:schemeClr val="bg1"/>
                </a:solidFill>
              </a:defRPr>
            </a:lvl4pPr>
            <a:lvl5pPr marL="0" indent="0">
              <a:lnSpc>
                <a:spcPct val="100000"/>
              </a:lnSpc>
              <a:spcBef>
                <a:spcPts val="0"/>
              </a:spcBef>
              <a:spcAft>
                <a:spcPts val="0"/>
              </a:spcAft>
              <a:buNone/>
              <a:defRPr sz="800" b="0">
                <a:solidFill>
                  <a:schemeClr val="bg1"/>
                </a:solidFill>
              </a:defRPr>
            </a:lvl5pPr>
            <a:lvl6pPr marL="0" indent="0">
              <a:lnSpc>
                <a:spcPct val="100000"/>
              </a:lnSpc>
              <a:spcBef>
                <a:spcPts val="0"/>
              </a:spcBef>
              <a:spcAft>
                <a:spcPts val="0"/>
              </a:spcAft>
              <a:buNone/>
              <a:defRPr sz="800" b="0">
                <a:solidFill>
                  <a:schemeClr val="bg1"/>
                </a:solidFill>
              </a:defRPr>
            </a:lvl6pPr>
            <a:lvl7pPr marL="0" indent="0">
              <a:lnSpc>
                <a:spcPct val="100000"/>
              </a:lnSpc>
              <a:spcBef>
                <a:spcPts val="0"/>
              </a:spcBef>
              <a:spcAft>
                <a:spcPts val="0"/>
              </a:spcAft>
              <a:buNone/>
              <a:defRPr sz="800" b="0">
                <a:solidFill>
                  <a:schemeClr val="bg1"/>
                </a:solidFill>
              </a:defRPr>
            </a:lvl7pPr>
            <a:lvl8pPr marL="0" indent="0">
              <a:lnSpc>
                <a:spcPct val="100000"/>
              </a:lnSpc>
              <a:spcBef>
                <a:spcPts val="0"/>
              </a:spcBef>
              <a:spcAft>
                <a:spcPts val="0"/>
              </a:spcAft>
              <a:buNone/>
              <a:defRPr sz="800" b="0">
                <a:solidFill>
                  <a:schemeClr val="bg1"/>
                </a:solidFill>
              </a:defRPr>
            </a:lvl8pPr>
            <a:lvl9pPr marL="0" indent="0">
              <a:lnSpc>
                <a:spcPct val="100000"/>
              </a:lnSpc>
              <a:spcBef>
                <a:spcPts val="0"/>
              </a:spcBef>
              <a:spcAft>
                <a:spcPts val="0"/>
              </a:spcAft>
              <a:buNone/>
              <a:defRPr sz="800" b="0">
                <a:solidFill>
                  <a:schemeClr val="bg1"/>
                </a:solidFill>
              </a:defRPr>
            </a:lvl9pPr>
          </a:lstStyle>
          <a:p>
            <a:pPr lvl="0"/>
            <a:r>
              <a:rPr lang="en-US"/>
              <a:t>Footnote/Source</a:t>
            </a:r>
          </a:p>
        </p:txBody>
      </p:sp>
      <p:sp>
        <p:nvSpPr>
          <p:cNvPr id="14" name="Foliennummernplatzhalter 13">
            <a:extLst>
              <a:ext uri="{FF2B5EF4-FFF2-40B4-BE49-F238E27FC236}">
                <a16:creationId xmlns:a16="http://schemas.microsoft.com/office/drawing/2014/main" id="{45F3464A-9797-B24C-824F-1ACC52EFDC22}"/>
              </a:ext>
            </a:extLst>
          </p:cNvPr>
          <p:cNvSpPr>
            <a:spLocks noGrp="1"/>
          </p:cNvSpPr>
          <p:nvPr>
            <p:ph type="sldNum" sz="quarter" idx="30"/>
          </p:nvPr>
        </p:nvSpPr>
        <p:spPr bwMode="gray"/>
        <p:txBody>
          <a:bodyPr/>
          <a:lstStyle>
            <a:lvl1pPr>
              <a:defRPr>
                <a:solidFill>
                  <a:schemeClr val="bg1"/>
                </a:solidFill>
              </a:defRPr>
            </a:lvl1pPr>
          </a:lstStyle>
          <a:p>
            <a:fld id="{DF4E8F9F-5B1F-4F5B-BE49-3245D8C18D9F}" type="slidenum">
              <a:rPr lang="en-US" smtClean="0"/>
              <a:pPr/>
              <a:t>‹#›</a:t>
            </a:fld>
            <a:endParaRPr lang="en-US"/>
          </a:p>
        </p:txBody>
      </p:sp>
      <p:sp>
        <p:nvSpPr>
          <p:cNvPr id="3" name="Fußzeilenplatzhalter 2">
            <a:extLst>
              <a:ext uri="{FF2B5EF4-FFF2-40B4-BE49-F238E27FC236}">
                <a16:creationId xmlns:a16="http://schemas.microsoft.com/office/drawing/2014/main" id="{60A36999-AA89-78BB-997C-93DA7D5BAB15}"/>
              </a:ext>
            </a:extLst>
          </p:cNvPr>
          <p:cNvSpPr>
            <a:spLocks noGrp="1"/>
          </p:cNvSpPr>
          <p:nvPr>
            <p:ph type="ftr" sz="quarter" idx="31"/>
          </p:nvPr>
        </p:nvSpPr>
        <p:spPr bwMode="gray"/>
        <p:txBody>
          <a:bodyPr/>
          <a:lstStyle>
            <a:lvl1pPr>
              <a:defRPr>
                <a:solidFill>
                  <a:schemeClr val="bg1"/>
                </a:solidFill>
              </a:defRPr>
            </a:lvl1pPr>
          </a:lstStyle>
          <a:p>
            <a:r>
              <a:rPr lang="en-US"/>
              <a:t>ONLY FOR INTERNAL USE</a:t>
            </a:r>
          </a:p>
        </p:txBody>
      </p:sp>
      <p:sp>
        <p:nvSpPr>
          <p:cNvPr id="2" name="Text Placeholder 8">
            <a:extLst>
              <a:ext uri="{FF2B5EF4-FFF2-40B4-BE49-F238E27FC236}">
                <a16:creationId xmlns:a16="http://schemas.microsoft.com/office/drawing/2014/main" id="{65A201DE-2CBA-3A2F-BCAF-2D18E1438B20}"/>
              </a:ext>
            </a:extLst>
          </p:cNvPr>
          <p:cNvSpPr>
            <a:spLocks noGrp="1"/>
          </p:cNvSpPr>
          <p:nvPr>
            <p:ph type="body" sz="quarter" idx="32"/>
          </p:nvPr>
        </p:nvSpPr>
        <p:spPr bwMode="gray">
          <a:xfrm>
            <a:off x="479424" y="6166800"/>
            <a:ext cx="1234800" cy="374400"/>
          </a:xfrm>
          <a:blipFill>
            <a:blip r:embed="rId2">
              <a:extLst>
                <a:ext uri="{96DAC541-7B7A-43D3-8B79-37D633B846F1}">
                  <asvg:svgBlip xmlns:asvg="http://schemas.microsoft.com/office/drawing/2016/SVG/main" r:embed="rId3"/>
                </a:ext>
              </a:extLst>
            </a:blip>
            <a:srcRect/>
            <a:stretch>
              <a:fillRect t="224" b="224"/>
            </a:stretch>
          </a:blipFill>
        </p:spPr>
        <p:txBody>
          <a:bodyPr/>
          <a:lstStyle>
            <a:lvl1pPr marL="0" indent="0">
              <a:lnSpc>
                <a:spcPct val="100000"/>
              </a:lnSpc>
              <a:spcAft>
                <a:spcPts val="0"/>
              </a:spcAft>
              <a:buFontTx/>
              <a:buNone/>
              <a:defRPr sz="200">
                <a:noFill/>
              </a:defRPr>
            </a:lvl1pPr>
            <a:lvl2pPr marL="0" indent="0">
              <a:lnSpc>
                <a:spcPct val="100000"/>
              </a:lnSpc>
              <a:spcAft>
                <a:spcPts val="0"/>
              </a:spcAft>
              <a:buFontTx/>
              <a:buNone/>
              <a:defRPr sz="200">
                <a:noFill/>
              </a:defRPr>
            </a:lvl2pPr>
            <a:lvl3pPr marL="0" indent="0">
              <a:lnSpc>
                <a:spcPct val="100000"/>
              </a:lnSpc>
              <a:spcAft>
                <a:spcPts val="0"/>
              </a:spcAft>
              <a:buFontTx/>
              <a:buNone/>
              <a:defRPr sz="200">
                <a:noFill/>
              </a:defRPr>
            </a:lvl3pPr>
            <a:lvl4pPr marL="0" indent="0">
              <a:lnSpc>
                <a:spcPct val="100000"/>
              </a:lnSpc>
              <a:spcAft>
                <a:spcPts val="0"/>
              </a:spcAft>
              <a:buFontTx/>
              <a:buNone/>
              <a:defRPr sz="200">
                <a:noFill/>
              </a:defRPr>
            </a:lvl4pPr>
            <a:lvl5pPr marL="0" indent="0">
              <a:lnSpc>
                <a:spcPct val="100000"/>
              </a:lnSpc>
              <a:spcAft>
                <a:spcPts val="0"/>
              </a:spcAft>
              <a:buFontTx/>
              <a:buNone/>
              <a:defRPr sz="200">
                <a:noFill/>
              </a:defRPr>
            </a:lvl5pPr>
          </a:lstStyle>
          <a:p>
            <a:pPr lvl="0"/>
            <a:r>
              <a:rPr lang="en-US"/>
              <a:t>Click to edit Master text styles</a:t>
            </a:r>
          </a:p>
        </p:txBody>
      </p:sp>
      <p:grpSp>
        <p:nvGrpSpPr>
          <p:cNvPr id="17" name="Group 16">
            <a:extLst>
              <a:ext uri="{FF2B5EF4-FFF2-40B4-BE49-F238E27FC236}">
                <a16:creationId xmlns:a16="http://schemas.microsoft.com/office/drawing/2014/main" id="{4BAE589A-359B-E6DB-622E-EAE04CAF348C}"/>
              </a:ext>
              <a:ext uri="{C183D7F6-B498-43B3-948B-1728B52AA6E4}">
                <adec:decorative xmlns:adec="http://schemas.microsoft.com/office/drawing/2017/decorative" val="1"/>
              </a:ext>
            </a:extLst>
          </p:cNvPr>
          <p:cNvGrpSpPr/>
          <p:nvPr userDrawn="1"/>
        </p:nvGrpSpPr>
        <p:grpSpPr bwMode="gray">
          <a:xfrm>
            <a:off x="-1896888" y="0"/>
            <a:ext cx="1715078" cy="3744416"/>
            <a:chOff x="-1824880" y="2708920"/>
            <a:chExt cx="1715078" cy="3744416"/>
          </a:xfrm>
        </p:grpSpPr>
        <p:sp>
          <p:nvSpPr>
            <p:cNvPr id="18" name="TextBox 17">
              <a:extLst>
                <a:ext uri="{FF2B5EF4-FFF2-40B4-BE49-F238E27FC236}">
                  <a16:creationId xmlns:a16="http://schemas.microsoft.com/office/drawing/2014/main" id="{29600E54-4002-6509-4582-0EDEEBDAB63D}"/>
                </a:ext>
              </a:extLst>
            </p:cNvPr>
            <p:cNvSpPr txBox="1"/>
            <p:nvPr userDrawn="1"/>
          </p:nvSpPr>
          <p:spPr bwMode="gray">
            <a:xfrm>
              <a:off x="-1824880" y="2708920"/>
              <a:ext cx="1715078" cy="3744416"/>
            </a:xfrm>
            <a:prstGeom prst="rect">
              <a:avLst/>
            </a:prstGeom>
            <a:solidFill>
              <a:schemeClr val="bg1"/>
            </a:solidFill>
          </p:spPr>
          <p:txBody>
            <a:bodyPr wrap="square" lIns="108000" tIns="108000" rIns="108000" bIns="108000">
              <a:noAutofit/>
            </a:bodyPr>
            <a:lstStyle/>
            <a:p>
              <a:pPr>
                <a:lnSpc>
                  <a:spcPct val="120000"/>
                </a:lnSpc>
                <a:spcAft>
                  <a:spcPts val="600"/>
                </a:spcAft>
              </a:pPr>
              <a:r>
                <a:rPr lang="en-US" sz="1100" b="1">
                  <a:solidFill>
                    <a:schemeClr val="tx1"/>
                  </a:solidFill>
                  <a:effectLst/>
                  <a:latin typeface="+mj-lt"/>
                </a:rPr>
                <a:t>To insert a picture:</a:t>
              </a:r>
            </a:p>
            <a:p>
              <a:pPr marL="144000" indent="-144000">
                <a:lnSpc>
                  <a:spcPct val="120000"/>
                </a:lnSpc>
                <a:spcAft>
                  <a:spcPts val="600"/>
                </a:spcAft>
                <a:buFont typeface="+mj-lt"/>
                <a:buAutoNum type="arabicPeriod"/>
              </a:pPr>
              <a:r>
                <a:rPr lang="en-US" sz="900">
                  <a:solidFill>
                    <a:schemeClr val="tx1"/>
                  </a:solidFill>
                  <a:effectLst/>
                  <a:latin typeface="+mn-lt"/>
                </a:rPr>
                <a:t>Click on the placeholder for pictures</a:t>
              </a:r>
            </a:p>
            <a:p>
              <a:pPr marL="144000" indent="-144000">
                <a:lnSpc>
                  <a:spcPct val="120000"/>
                </a:lnSpc>
                <a:spcAft>
                  <a:spcPts val="600"/>
                </a:spcAft>
                <a:buFont typeface="+mj-lt"/>
                <a:buAutoNum type="arabicPeriod"/>
              </a:pPr>
              <a:r>
                <a:rPr lang="en-US" sz="900">
                  <a:solidFill>
                    <a:schemeClr val="tx1"/>
                  </a:solidFill>
                  <a:effectLst/>
                  <a:latin typeface="+mn-lt"/>
                </a:rPr>
                <a:t>Open the menu “Insert”</a:t>
              </a:r>
            </a:p>
            <a:p>
              <a:pPr marL="144000" indent="-144000">
                <a:lnSpc>
                  <a:spcPct val="120000"/>
                </a:lnSpc>
                <a:spcAft>
                  <a:spcPts val="600"/>
                </a:spcAft>
                <a:buFont typeface="+mj-lt"/>
                <a:buAutoNum type="arabicPeriod"/>
              </a:pPr>
              <a:r>
                <a:rPr lang="en-US" sz="900">
                  <a:solidFill>
                    <a:schemeClr val="tx1"/>
                  </a:solidFill>
                  <a:effectLst/>
                  <a:latin typeface="+mn-lt"/>
                </a:rPr>
                <a:t>Choose “Pictures” and then the corresponding source where the image is located</a:t>
              </a:r>
              <a:endParaRPr lang="en-US" sz="900">
                <a:solidFill>
                  <a:schemeClr val="tx1"/>
                </a:solidFill>
                <a:latin typeface="+mn-lt"/>
              </a:endParaRPr>
            </a:p>
          </p:txBody>
        </p:sp>
        <p:pic>
          <p:nvPicPr>
            <p:cNvPr id="19" name="Picture 18">
              <a:extLst>
                <a:ext uri="{FF2B5EF4-FFF2-40B4-BE49-F238E27FC236}">
                  <a16:creationId xmlns:a16="http://schemas.microsoft.com/office/drawing/2014/main" id="{32624874-21BE-DEEA-091D-A0656CFC21F1}"/>
                </a:ext>
              </a:extLst>
            </p:cNvPr>
            <p:cNvPicPr>
              <a:picLocks noChangeAspect="1"/>
            </p:cNvPicPr>
            <p:nvPr userDrawn="1"/>
          </p:nvPicPr>
          <p:blipFill rotWithShape="1">
            <a:blip r:embed="rId4"/>
            <a:srcRect l="8843" r="2395" b="2546"/>
            <a:stretch/>
          </p:blipFill>
          <p:spPr bwMode="gray">
            <a:xfrm>
              <a:off x="-1589806" y="4475212"/>
              <a:ext cx="745332" cy="1122804"/>
            </a:xfrm>
            <a:prstGeom prst="roundRect">
              <a:avLst>
                <a:gd name="adj" fmla="val 3514"/>
              </a:avLst>
            </a:prstGeom>
          </p:spPr>
        </p:pic>
        <p:sp>
          <p:nvSpPr>
            <p:cNvPr id="20" name="TextBox 19">
              <a:extLst>
                <a:ext uri="{FF2B5EF4-FFF2-40B4-BE49-F238E27FC236}">
                  <a16:creationId xmlns:a16="http://schemas.microsoft.com/office/drawing/2014/main" id="{AC724CB1-D70D-E3FD-69B6-E6671D0AC023}"/>
                </a:ext>
              </a:extLst>
            </p:cNvPr>
            <p:cNvSpPr txBox="1"/>
            <p:nvPr userDrawn="1"/>
          </p:nvSpPr>
          <p:spPr bwMode="gray">
            <a:xfrm>
              <a:off x="-1824880" y="5589240"/>
              <a:ext cx="1715078" cy="864096"/>
            </a:xfrm>
            <a:prstGeom prst="rect">
              <a:avLst/>
            </a:prstGeom>
            <a:noFill/>
          </p:spPr>
          <p:txBody>
            <a:bodyPr wrap="square" lIns="108000" tIns="108000" rIns="108000" bIns="108000">
              <a:noAutofit/>
            </a:bodyPr>
            <a:lstStyle/>
            <a:p>
              <a:pPr marL="144000" indent="-144000">
                <a:spcAft>
                  <a:spcPts val="600"/>
                </a:spcAft>
                <a:buFont typeface="+mj-lt"/>
                <a:buAutoNum type="arabicPeriod" startAt="4"/>
              </a:pPr>
              <a:r>
                <a:rPr lang="en-US" sz="900">
                  <a:solidFill>
                    <a:schemeClr val="tx1"/>
                  </a:solidFill>
                  <a:effectLst/>
                  <a:latin typeface="+mn-lt"/>
                </a:rPr>
                <a:t>Now the image has </a:t>
              </a:r>
              <a:br>
                <a:rPr lang="en-US" sz="900">
                  <a:solidFill>
                    <a:schemeClr val="tx1"/>
                  </a:solidFill>
                  <a:effectLst/>
                  <a:latin typeface="+mn-lt"/>
                </a:rPr>
              </a:br>
              <a:r>
                <a:rPr lang="en-US" sz="900">
                  <a:solidFill>
                    <a:schemeClr val="tx1"/>
                  </a:solidFill>
                  <a:effectLst/>
                  <a:latin typeface="+mn-lt"/>
                </a:rPr>
                <a:t>been loaded into the </a:t>
              </a:r>
              <a:br>
                <a:rPr lang="en-US" sz="900">
                  <a:solidFill>
                    <a:schemeClr val="tx1"/>
                  </a:solidFill>
                  <a:effectLst/>
                  <a:latin typeface="+mn-lt"/>
                </a:rPr>
              </a:br>
              <a:r>
                <a:rPr lang="en-US" sz="900">
                  <a:solidFill>
                    <a:schemeClr val="tx1"/>
                  </a:solidFill>
                  <a:effectLst/>
                  <a:latin typeface="+mn-lt"/>
                </a:rPr>
                <a:t>placeholder.</a:t>
              </a:r>
              <a:endParaRPr lang="en-US" sz="900">
                <a:solidFill>
                  <a:schemeClr val="tx1"/>
                </a:solidFill>
                <a:latin typeface="+mn-lt"/>
              </a:endParaRPr>
            </a:p>
          </p:txBody>
        </p:sp>
      </p:grpSp>
      <p:sp>
        <p:nvSpPr>
          <p:cNvPr id="5" name="Arrow: Pentagon 6">
            <a:extLst>
              <a:ext uri="{FF2B5EF4-FFF2-40B4-BE49-F238E27FC236}">
                <a16:creationId xmlns:a16="http://schemas.microsoft.com/office/drawing/2014/main" id="{E400A93E-ECB0-FAFD-59FC-294C05F64D5E}"/>
              </a:ext>
            </a:extLst>
          </p:cNvPr>
          <p:cNvSpPr/>
          <p:nvPr userDrawn="1"/>
        </p:nvSpPr>
        <p:spPr bwMode="gray">
          <a:xfrm flipH="1">
            <a:off x="12216880" y="548680"/>
            <a:ext cx="1656000" cy="432000"/>
          </a:xfrm>
          <a:prstGeom prst="homePlate">
            <a:avLst/>
          </a:prstGeom>
          <a:solidFill>
            <a:schemeClr val="accent6"/>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algn="l">
              <a:lnSpc>
                <a:spcPct val="140000"/>
              </a:lnSpc>
            </a:pPr>
            <a:r>
              <a:rPr lang="en-GB" sz="800" b="1">
                <a:solidFill>
                  <a:srgbClr val="076D7E"/>
                </a:solidFill>
                <a:latin typeface="+mj-lt"/>
              </a:rPr>
              <a:t>This layout requires two pictures in the background</a:t>
            </a:r>
            <a:endParaRPr lang="en-US" sz="800" b="1">
              <a:solidFill>
                <a:srgbClr val="076D7E"/>
              </a:solidFill>
              <a:latin typeface="+mj-lt"/>
            </a:endParaRPr>
          </a:p>
        </p:txBody>
      </p:sp>
    </p:spTree>
    <p:extLst>
      <p:ext uri="{BB962C8B-B14F-4D97-AF65-F5344CB8AC3E}">
        <p14:creationId xmlns:p14="http://schemas.microsoft.com/office/powerpoint/2010/main" val="3333980837"/>
      </p:ext>
    </p:extLst>
  </p:cSld>
  <p:clrMapOvr>
    <a:masterClrMapping/>
  </p:clrMapOvr>
  <p:extLst>
    <p:ext uri="{DCECCB84-F9BA-43D5-87BE-67443E8EF086}">
      <p15:sldGuideLst xmlns:p15="http://schemas.microsoft.com/office/powerpoint/2012/main">
        <p15:guide id="1" pos="6221" userDrawn="1">
          <p15:clr>
            <a:srgbClr val="FBAE40"/>
          </p15:clr>
        </p15:guide>
        <p15:guide id="2" pos="6403" userDrawn="1">
          <p15:clr>
            <a:srgbClr val="FBAE40"/>
          </p15:clr>
        </p15:guide>
        <p15:guide id="3" orient="horz" pos="1298" userDrawn="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ent dark with image portrait (3)">
    <p:bg>
      <p:bgPr>
        <a:solidFill>
          <a:schemeClr val="bg2"/>
        </a:solidFill>
        <a:effectLst/>
      </p:bgPr>
    </p:bg>
    <p:spTree>
      <p:nvGrpSpPr>
        <p:cNvPr id="1" name=""/>
        <p:cNvGrpSpPr/>
        <p:nvPr/>
      </p:nvGrpSpPr>
      <p:grpSpPr>
        <a:xfrm>
          <a:off x="0" y="0"/>
          <a:ext cx="0" cy="0"/>
          <a:chOff x="0" y="0"/>
          <a:chExt cx="0" cy="0"/>
        </a:xfrm>
      </p:grpSpPr>
      <p:sp>
        <p:nvSpPr>
          <p:cNvPr id="12" name="Titel 11"/>
          <p:cNvSpPr>
            <a:spLocks noGrp="1"/>
          </p:cNvSpPr>
          <p:nvPr>
            <p:ph type="title" hasCustomPrompt="1"/>
          </p:nvPr>
        </p:nvSpPr>
        <p:spPr bwMode="gray">
          <a:xfrm>
            <a:off x="2316210" y="477000"/>
            <a:ext cx="9396414" cy="720000"/>
          </a:xfrm>
        </p:spPr>
        <p:txBody>
          <a:bodyPr/>
          <a:lstStyle>
            <a:lvl1pPr>
              <a:defRPr>
                <a:solidFill>
                  <a:schemeClr val="tx2"/>
                </a:solidFill>
              </a:defRPr>
            </a:lvl1pPr>
          </a:lstStyle>
          <a:p>
            <a:r>
              <a:rPr lang="en-US" err="1"/>
              <a:t>Folientitel</a:t>
            </a:r>
            <a:endParaRPr lang="en-US"/>
          </a:p>
        </p:txBody>
      </p:sp>
      <p:sp>
        <p:nvSpPr>
          <p:cNvPr id="3" name="Inhaltsplatzhalter 2"/>
          <p:cNvSpPr>
            <a:spLocks noGrp="1"/>
          </p:cNvSpPr>
          <p:nvPr>
            <p:ph idx="1" hasCustomPrompt="1"/>
          </p:nvPr>
        </p:nvSpPr>
        <p:spPr bwMode="gray">
          <a:xfrm>
            <a:off x="2316209" y="1412876"/>
            <a:ext cx="9396414" cy="4392000"/>
          </a:xfrm>
        </p:spPr>
        <p:txBody>
          <a:bodyPr/>
          <a:lstStyle>
            <a:lvl1pPr>
              <a:buClr>
                <a:schemeClr val="tx2"/>
              </a:buClr>
              <a:defRPr>
                <a:solidFill>
                  <a:schemeClr val="bg1"/>
                </a:solidFill>
              </a:defRPr>
            </a:lvl1pPr>
            <a:lvl2pPr>
              <a:buClr>
                <a:schemeClr val="tx2"/>
              </a:buClr>
              <a:defRPr>
                <a:solidFill>
                  <a:schemeClr val="bg1"/>
                </a:solidFill>
              </a:defRPr>
            </a:lvl2pPr>
            <a:lvl3pPr>
              <a:buClr>
                <a:schemeClr val="tx2"/>
              </a:buClr>
              <a:defRPr>
                <a:solidFill>
                  <a:schemeClr val="bg1"/>
                </a:solidFill>
              </a:defRPr>
            </a:lvl3pPr>
            <a:lvl4pPr>
              <a:buClr>
                <a:schemeClr val="tx2"/>
              </a:buClr>
              <a:defRPr>
                <a:solidFill>
                  <a:schemeClr val="bg1"/>
                </a:solidFill>
              </a:defRPr>
            </a:lvl4pPr>
            <a:lvl5pPr>
              <a:buClr>
                <a:schemeClr val="tx2"/>
              </a:buClr>
              <a:defRPr>
                <a:solidFill>
                  <a:schemeClr val="bg1"/>
                </a:solidFill>
              </a:defRPr>
            </a:lvl5pPr>
            <a:lvl6pPr>
              <a:buClr>
                <a:schemeClr val="tx2"/>
              </a:buClr>
              <a:defRPr>
                <a:solidFill>
                  <a:schemeClr val="bg1"/>
                </a:solidFill>
              </a:defRPr>
            </a:lvl6pPr>
            <a:lvl7pPr>
              <a:buClr>
                <a:schemeClr val="tx2"/>
              </a:buClr>
              <a:defRPr>
                <a:solidFill>
                  <a:schemeClr val="bg1"/>
                </a:solidFill>
              </a:defRPr>
            </a:lvl7pPr>
            <a:lvl8pPr>
              <a:buClr>
                <a:schemeClr val="tx2"/>
              </a:buClr>
              <a:defRPr>
                <a:solidFill>
                  <a:schemeClr val="bg1"/>
                </a:solidFill>
              </a:defRPr>
            </a:lvl8pPr>
            <a:lvl9pPr>
              <a:buClr>
                <a:schemeClr val="tx2"/>
              </a:buClr>
              <a:defRPr>
                <a:solidFill>
                  <a:schemeClr val="bg1"/>
                </a:solidFill>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8" name="Textplatzhalter 7"/>
          <p:cNvSpPr>
            <a:spLocks noGrp="1"/>
          </p:cNvSpPr>
          <p:nvPr>
            <p:ph type="body" sz="quarter" idx="13" hasCustomPrompt="1"/>
          </p:nvPr>
        </p:nvSpPr>
        <p:spPr bwMode="gray">
          <a:xfrm>
            <a:off x="2316783" y="5805280"/>
            <a:ext cx="9396000" cy="144000"/>
          </a:xfrm>
        </p:spPr>
        <p:txBody>
          <a:bodyPr anchor="b"/>
          <a:lstStyle>
            <a:lvl1pPr marL="0" indent="0">
              <a:lnSpc>
                <a:spcPct val="100000"/>
              </a:lnSpc>
              <a:spcBef>
                <a:spcPts val="0"/>
              </a:spcBef>
              <a:spcAft>
                <a:spcPts val="0"/>
              </a:spcAft>
              <a:buFont typeface="Arial" panose="020B0604020202020204" pitchFamily="34" charset="0"/>
              <a:buNone/>
              <a:defRPr sz="800" b="0">
                <a:solidFill>
                  <a:schemeClr val="bg1"/>
                </a:solidFill>
              </a:defRPr>
            </a:lvl1pPr>
            <a:lvl2pPr marL="0" indent="0">
              <a:lnSpc>
                <a:spcPct val="100000"/>
              </a:lnSpc>
              <a:spcBef>
                <a:spcPts val="0"/>
              </a:spcBef>
              <a:spcAft>
                <a:spcPts val="0"/>
              </a:spcAft>
              <a:buFont typeface="Arial" panose="020B0604020202020204" pitchFamily="34" charset="0"/>
              <a:buNone/>
              <a:defRPr sz="800" b="0">
                <a:solidFill>
                  <a:schemeClr val="bg1"/>
                </a:solidFill>
              </a:defRPr>
            </a:lvl2pPr>
            <a:lvl3pPr marL="0" indent="0">
              <a:lnSpc>
                <a:spcPct val="100000"/>
              </a:lnSpc>
              <a:spcBef>
                <a:spcPts val="0"/>
              </a:spcBef>
              <a:spcAft>
                <a:spcPts val="0"/>
              </a:spcAft>
              <a:buNone/>
              <a:defRPr sz="800" b="0">
                <a:solidFill>
                  <a:schemeClr val="bg1"/>
                </a:solidFill>
              </a:defRPr>
            </a:lvl3pPr>
            <a:lvl4pPr marL="0" indent="0">
              <a:lnSpc>
                <a:spcPct val="100000"/>
              </a:lnSpc>
              <a:spcBef>
                <a:spcPts val="0"/>
              </a:spcBef>
              <a:spcAft>
                <a:spcPts val="0"/>
              </a:spcAft>
              <a:buNone/>
              <a:defRPr sz="800" b="0">
                <a:solidFill>
                  <a:schemeClr val="bg1"/>
                </a:solidFill>
              </a:defRPr>
            </a:lvl4pPr>
            <a:lvl5pPr marL="0" indent="0">
              <a:lnSpc>
                <a:spcPct val="100000"/>
              </a:lnSpc>
              <a:spcBef>
                <a:spcPts val="0"/>
              </a:spcBef>
              <a:spcAft>
                <a:spcPts val="0"/>
              </a:spcAft>
              <a:buNone/>
              <a:defRPr sz="800" b="0">
                <a:solidFill>
                  <a:schemeClr val="bg1"/>
                </a:solidFill>
              </a:defRPr>
            </a:lvl5pPr>
            <a:lvl6pPr marL="0" indent="0">
              <a:lnSpc>
                <a:spcPct val="100000"/>
              </a:lnSpc>
              <a:spcBef>
                <a:spcPts val="0"/>
              </a:spcBef>
              <a:spcAft>
                <a:spcPts val="0"/>
              </a:spcAft>
              <a:buNone/>
              <a:defRPr sz="800" b="0">
                <a:solidFill>
                  <a:schemeClr val="bg1"/>
                </a:solidFill>
              </a:defRPr>
            </a:lvl6pPr>
            <a:lvl7pPr marL="0" indent="0">
              <a:lnSpc>
                <a:spcPct val="100000"/>
              </a:lnSpc>
              <a:spcBef>
                <a:spcPts val="0"/>
              </a:spcBef>
              <a:spcAft>
                <a:spcPts val="0"/>
              </a:spcAft>
              <a:buNone/>
              <a:defRPr sz="800" b="0">
                <a:solidFill>
                  <a:schemeClr val="bg1"/>
                </a:solidFill>
              </a:defRPr>
            </a:lvl7pPr>
            <a:lvl8pPr marL="0" indent="0">
              <a:lnSpc>
                <a:spcPct val="100000"/>
              </a:lnSpc>
              <a:spcBef>
                <a:spcPts val="0"/>
              </a:spcBef>
              <a:spcAft>
                <a:spcPts val="0"/>
              </a:spcAft>
              <a:buNone/>
              <a:defRPr sz="800" b="0">
                <a:solidFill>
                  <a:schemeClr val="bg1"/>
                </a:solidFill>
              </a:defRPr>
            </a:lvl8pPr>
            <a:lvl9pPr marL="0" indent="0">
              <a:lnSpc>
                <a:spcPct val="100000"/>
              </a:lnSpc>
              <a:spcBef>
                <a:spcPts val="0"/>
              </a:spcBef>
              <a:spcAft>
                <a:spcPts val="0"/>
              </a:spcAft>
              <a:buClr>
                <a:schemeClr val="tx2"/>
              </a:buClr>
              <a:buNone/>
              <a:defRPr sz="800" b="0">
                <a:solidFill>
                  <a:schemeClr val="bg1"/>
                </a:solidFill>
              </a:defRPr>
            </a:lvl9pPr>
          </a:lstStyle>
          <a:p>
            <a:pPr lvl="0"/>
            <a:r>
              <a:rPr lang="en-US"/>
              <a:t>Footnote/Source</a:t>
            </a:r>
          </a:p>
        </p:txBody>
      </p:sp>
      <p:sp>
        <p:nvSpPr>
          <p:cNvPr id="9" name="Bildplatzhalter 10">
            <a:extLst>
              <a:ext uri="{FF2B5EF4-FFF2-40B4-BE49-F238E27FC236}">
                <a16:creationId xmlns:a16="http://schemas.microsoft.com/office/drawing/2014/main" id="{8AC3E855-6EF4-C6F2-D585-DB31C0712702}"/>
              </a:ext>
            </a:extLst>
          </p:cNvPr>
          <p:cNvSpPr>
            <a:spLocks noGrp="1"/>
          </p:cNvSpPr>
          <p:nvPr>
            <p:ph type="pic" sz="quarter" idx="10" hasCustomPrompt="1"/>
          </p:nvPr>
        </p:nvSpPr>
        <p:spPr bwMode="gray">
          <a:xfrm>
            <a:off x="0" y="0"/>
            <a:ext cx="2027238" cy="6858000"/>
          </a:xfrm>
          <a:solidFill>
            <a:srgbClr val="E5E3DE"/>
          </a:solidFill>
        </p:spPr>
        <p:txBody>
          <a:bodyPr tIns="720000" anchor="ctr" anchorCtr="0"/>
          <a:lstStyle>
            <a:lvl1pPr marL="0" indent="0" algn="ctr">
              <a:spcBef>
                <a:spcPts val="0"/>
              </a:spcBef>
              <a:spcAft>
                <a:spcPts val="0"/>
              </a:spcAft>
              <a:buFontTx/>
              <a:buNone/>
              <a:tabLst/>
              <a:defRPr sz="1200" b="0">
                <a:solidFill>
                  <a:schemeClr val="tx1"/>
                </a:solidFill>
              </a:defRPr>
            </a:lvl1pPr>
            <a:lvl2pPr marL="0" indent="0" algn="ctr">
              <a:spcBef>
                <a:spcPts val="0"/>
              </a:spcBef>
              <a:spcAft>
                <a:spcPts val="0"/>
              </a:spcAft>
              <a:buFontTx/>
              <a:buNone/>
              <a:tabLst/>
              <a:defRPr sz="1200" b="0"/>
            </a:lvl2pPr>
            <a:lvl3pPr marL="0" indent="0" algn="ctr">
              <a:spcBef>
                <a:spcPts val="0"/>
              </a:spcBef>
              <a:spcAft>
                <a:spcPts val="0"/>
              </a:spcAft>
              <a:buFontTx/>
              <a:buNone/>
              <a:tabLst/>
              <a:defRPr sz="1200" b="0"/>
            </a:lvl3pPr>
            <a:lvl4pPr marL="0" indent="0" algn="ctr">
              <a:spcBef>
                <a:spcPts val="0"/>
              </a:spcBef>
              <a:spcAft>
                <a:spcPts val="0"/>
              </a:spcAft>
              <a:buFontTx/>
              <a:buNone/>
              <a:tabLst/>
              <a:defRPr sz="1200" b="0"/>
            </a:lvl4pPr>
            <a:lvl5pPr marL="0" indent="0" algn="ctr">
              <a:spcBef>
                <a:spcPts val="0"/>
              </a:spcBef>
              <a:spcAft>
                <a:spcPts val="0"/>
              </a:spcAft>
              <a:buFontTx/>
              <a:buNone/>
              <a:tabLst/>
              <a:defRPr sz="1200" b="0"/>
            </a:lvl5pPr>
            <a:lvl6pPr marL="0" indent="0" algn="ctr">
              <a:spcBef>
                <a:spcPts val="0"/>
              </a:spcBef>
              <a:spcAft>
                <a:spcPts val="0"/>
              </a:spcAft>
              <a:buFontTx/>
              <a:buNone/>
              <a:tabLst/>
              <a:defRPr sz="1200" b="0"/>
            </a:lvl6pPr>
            <a:lvl7pPr marL="0" indent="0" algn="ctr">
              <a:spcBef>
                <a:spcPts val="0"/>
              </a:spcBef>
              <a:spcAft>
                <a:spcPts val="0"/>
              </a:spcAft>
              <a:buFontTx/>
              <a:buNone/>
              <a:tabLst/>
              <a:defRPr sz="1200" b="0"/>
            </a:lvl7pPr>
            <a:lvl8pPr marL="0" indent="0" algn="ctr">
              <a:spcBef>
                <a:spcPts val="0"/>
              </a:spcBef>
              <a:spcAft>
                <a:spcPts val="0"/>
              </a:spcAft>
              <a:buFontTx/>
              <a:buNone/>
              <a:tabLst/>
              <a:defRPr sz="1200" b="0"/>
            </a:lvl8pPr>
            <a:lvl9pPr marL="0" indent="0" algn="ctr">
              <a:spcBef>
                <a:spcPts val="0"/>
              </a:spcBef>
              <a:spcAft>
                <a:spcPts val="0"/>
              </a:spcAft>
              <a:buFontTx/>
              <a:buNone/>
              <a:tabLst/>
              <a:defRPr sz="1200" b="0"/>
            </a:lvl9pPr>
          </a:lstStyle>
          <a:p>
            <a:pPr lvl="0"/>
            <a:r>
              <a:rPr lang="en-US"/>
              <a:t>Add picture</a:t>
            </a:r>
          </a:p>
        </p:txBody>
      </p:sp>
      <p:sp>
        <p:nvSpPr>
          <p:cNvPr id="13" name="Fußzeilenplatzhalter 12">
            <a:extLst>
              <a:ext uri="{FF2B5EF4-FFF2-40B4-BE49-F238E27FC236}">
                <a16:creationId xmlns:a16="http://schemas.microsoft.com/office/drawing/2014/main" id="{D88892A0-6C24-62CD-4CFC-704F04B95F1E}"/>
              </a:ext>
            </a:extLst>
          </p:cNvPr>
          <p:cNvSpPr>
            <a:spLocks noGrp="1"/>
          </p:cNvSpPr>
          <p:nvPr>
            <p:ph type="ftr" sz="quarter" idx="21"/>
          </p:nvPr>
        </p:nvSpPr>
        <p:spPr bwMode="gray"/>
        <p:txBody>
          <a:bodyPr/>
          <a:lstStyle>
            <a:lvl1pPr>
              <a:defRPr>
                <a:solidFill>
                  <a:schemeClr val="bg1"/>
                </a:solidFill>
              </a:defRPr>
            </a:lvl1pPr>
          </a:lstStyle>
          <a:p>
            <a:r>
              <a:rPr lang="en-US"/>
              <a:t>ONLY FOR INTERNAL USE</a:t>
            </a:r>
          </a:p>
        </p:txBody>
      </p:sp>
      <p:sp>
        <p:nvSpPr>
          <p:cNvPr id="14" name="Foliennummernplatzhalter 13">
            <a:extLst>
              <a:ext uri="{FF2B5EF4-FFF2-40B4-BE49-F238E27FC236}">
                <a16:creationId xmlns:a16="http://schemas.microsoft.com/office/drawing/2014/main" id="{6C936672-C494-FE8E-9599-B67DEB310856}"/>
              </a:ext>
            </a:extLst>
          </p:cNvPr>
          <p:cNvSpPr>
            <a:spLocks noGrp="1"/>
          </p:cNvSpPr>
          <p:nvPr>
            <p:ph type="sldNum" sz="quarter" idx="22"/>
          </p:nvPr>
        </p:nvSpPr>
        <p:spPr bwMode="gray"/>
        <p:txBody>
          <a:bodyPr/>
          <a:lstStyle>
            <a:lvl1pPr>
              <a:defRPr>
                <a:solidFill>
                  <a:schemeClr val="bg1"/>
                </a:solidFill>
              </a:defRPr>
            </a:lvl1pPr>
          </a:lstStyle>
          <a:p>
            <a:fld id="{DF4E8F9F-5B1F-4F5B-BE49-3245D8C18D9F}" type="slidenum">
              <a:rPr lang="en-US" smtClean="0"/>
              <a:pPr/>
              <a:t>‹#›</a:t>
            </a:fld>
            <a:endParaRPr lang="en-US"/>
          </a:p>
        </p:txBody>
      </p:sp>
      <p:sp>
        <p:nvSpPr>
          <p:cNvPr id="2" name="Text Placeholder 8">
            <a:extLst>
              <a:ext uri="{FF2B5EF4-FFF2-40B4-BE49-F238E27FC236}">
                <a16:creationId xmlns:a16="http://schemas.microsoft.com/office/drawing/2014/main" id="{BBE11ABF-3402-C443-27C0-39F802CCA058}"/>
              </a:ext>
            </a:extLst>
          </p:cNvPr>
          <p:cNvSpPr>
            <a:spLocks noGrp="1"/>
          </p:cNvSpPr>
          <p:nvPr>
            <p:ph type="body" sz="quarter" idx="31"/>
          </p:nvPr>
        </p:nvSpPr>
        <p:spPr bwMode="gray">
          <a:xfrm>
            <a:off x="479424" y="6166800"/>
            <a:ext cx="1234800" cy="374400"/>
          </a:xfrm>
          <a:blipFill>
            <a:blip r:embed="rId2">
              <a:extLst>
                <a:ext uri="{96DAC541-7B7A-43D3-8B79-37D633B846F1}">
                  <asvg:svgBlip xmlns:asvg="http://schemas.microsoft.com/office/drawing/2016/SVG/main" r:embed="rId3"/>
                </a:ext>
              </a:extLst>
            </a:blip>
            <a:srcRect/>
            <a:stretch>
              <a:fillRect t="224" b="224"/>
            </a:stretch>
          </a:blipFill>
        </p:spPr>
        <p:txBody>
          <a:bodyPr/>
          <a:lstStyle>
            <a:lvl1pPr marL="0" indent="0">
              <a:lnSpc>
                <a:spcPct val="100000"/>
              </a:lnSpc>
              <a:spcAft>
                <a:spcPts val="0"/>
              </a:spcAft>
              <a:buFontTx/>
              <a:buNone/>
              <a:defRPr sz="200">
                <a:noFill/>
              </a:defRPr>
            </a:lvl1pPr>
            <a:lvl2pPr marL="0" indent="0">
              <a:lnSpc>
                <a:spcPct val="100000"/>
              </a:lnSpc>
              <a:spcAft>
                <a:spcPts val="0"/>
              </a:spcAft>
              <a:buFontTx/>
              <a:buNone/>
              <a:defRPr sz="200">
                <a:noFill/>
              </a:defRPr>
            </a:lvl2pPr>
            <a:lvl3pPr marL="0" indent="0">
              <a:lnSpc>
                <a:spcPct val="100000"/>
              </a:lnSpc>
              <a:spcAft>
                <a:spcPts val="0"/>
              </a:spcAft>
              <a:buFontTx/>
              <a:buNone/>
              <a:defRPr sz="200">
                <a:noFill/>
              </a:defRPr>
            </a:lvl3pPr>
            <a:lvl4pPr marL="0" indent="0">
              <a:lnSpc>
                <a:spcPct val="100000"/>
              </a:lnSpc>
              <a:spcAft>
                <a:spcPts val="0"/>
              </a:spcAft>
              <a:buFontTx/>
              <a:buNone/>
              <a:defRPr sz="200">
                <a:noFill/>
              </a:defRPr>
            </a:lvl4pPr>
            <a:lvl5pPr marL="0" indent="0">
              <a:lnSpc>
                <a:spcPct val="100000"/>
              </a:lnSpc>
              <a:spcAft>
                <a:spcPts val="0"/>
              </a:spcAft>
              <a:buFontTx/>
              <a:buNone/>
              <a:defRPr sz="200">
                <a:noFill/>
              </a:defRPr>
            </a:lvl5pPr>
          </a:lstStyle>
          <a:p>
            <a:pPr lvl="0"/>
            <a:r>
              <a:rPr lang="de-DE"/>
              <a:t>Mastertextformat bearbeiten</a:t>
            </a:r>
          </a:p>
        </p:txBody>
      </p:sp>
      <p:grpSp>
        <p:nvGrpSpPr>
          <p:cNvPr id="17" name="Group 16">
            <a:extLst>
              <a:ext uri="{FF2B5EF4-FFF2-40B4-BE49-F238E27FC236}">
                <a16:creationId xmlns:a16="http://schemas.microsoft.com/office/drawing/2014/main" id="{10CE41C5-B831-0917-4EF0-7E77AD98CCC1}"/>
              </a:ext>
              <a:ext uri="{C183D7F6-B498-43B3-948B-1728B52AA6E4}">
                <adec:decorative xmlns:adec="http://schemas.microsoft.com/office/drawing/2017/decorative" val="1"/>
              </a:ext>
            </a:extLst>
          </p:cNvPr>
          <p:cNvGrpSpPr/>
          <p:nvPr userDrawn="1"/>
        </p:nvGrpSpPr>
        <p:grpSpPr bwMode="gray">
          <a:xfrm>
            <a:off x="-1896888" y="0"/>
            <a:ext cx="1715078" cy="3744416"/>
            <a:chOff x="-1824880" y="2708920"/>
            <a:chExt cx="1715078" cy="3744416"/>
          </a:xfrm>
        </p:grpSpPr>
        <p:sp>
          <p:nvSpPr>
            <p:cNvPr id="18" name="TextBox 17">
              <a:extLst>
                <a:ext uri="{FF2B5EF4-FFF2-40B4-BE49-F238E27FC236}">
                  <a16:creationId xmlns:a16="http://schemas.microsoft.com/office/drawing/2014/main" id="{E7A05A8A-B1C1-AF73-2631-553BBA814E3B}"/>
                </a:ext>
              </a:extLst>
            </p:cNvPr>
            <p:cNvSpPr txBox="1"/>
            <p:nvPr userDrawn="1"/>
          </p:nvSpPr>
          <p:spPr bwMode="gray">
            <a:xfrm>
              <a:off x="-1824880" y="2708920"/>
              <a:ext cx="1715078" cy="3744416"/>
            </a:xfrm>
            <a:prstGeom prst="rect">
              <a:avLst/>
            </a:prstGeom>
            <a:solidFill>
              <a:schemeClr val="bg1"/>
            </a:solidFill>
          </p:spPr>
          <p:txBody>
            <a:bodyPr wrap="square" lIns="108000" tIns="108000" rIns="108000" bIns="108000">
              <a:noAutofit/>
            </a:bodyPr>
            <a:lstStyle/>
            <a:p>
              <a:pPr>
                <a:lnSpc>
                  <a:spcPct val="120000"/>
                </a:lnSpc>
                <a:spcAft>
                  <a:spcPts val="600"/>
                </a:spcAft>
              </a:pPr>
              <a:r>
                <a:rPr lang="en-US" sz="1100" b="1">
                  <a:solidFill>
                    <a:schemeClr val="tx1"/>
                  </a:solidFill>
                  <a:effectLst/>
                  <a:latin typeface="+mj-lt"/>
                </a:rPr>
                <a:t>To insert a picture:</a:t>
              </a:r>
            </a:p>
            <a:p>
              <a:pPr marL="144000" indent="-144000">
                <a:lnSpc>
                  <a:spcPct val="120000"/>
                </a:lnSpc>
                <a:spcAft>
                  <a:spcPts val="600"/>
                </a:spcAft>
                <a:buFont typeface="+mj-lt"/>
                <a:buAutoNum type="arabicPeriod"/>
              </a:pPr>
              <a:r>
                <a:rPr lang="en-US" sz="900">
                  <a:solidFill>
                    <a:schemeClr val="tx1"/>
                  </a:solidFill>
                  <a:effectLst/>
                  <a:latin typeface="+mn-lt"/>
                </a:rPr>
                <a:t>Click on the placeholder for pictures</a:t>
              </a:r>
            </a:p>
            <a:p>
              <a:pPr marL="144000" indent="-144000">
                <a:lnSpc>
                  <a:spcPct val="120000"/>
                </a:lnSpc>
                <a:spcAft>
                  <a:spcPts val="600"/>
                </a:spcAft>
                <a:buFont typeface="+mj-lt"/>
                <a:buAutoNum type="arabicPeriod"/>
              </a:pPr>
              <a:r>
                <a:rPr lang="en-US" sz="900">
                  <a:solidFill>
                    <a:schemeClr val="tx1"/>
                  </a:solidFill>
                  <a:effectLst/>
                  <a:latin typeface="+mn-lt"/>
                </a:rPr>
                <a:t>Open the menu “Insert”</a:t>
              </a:r>
            </a:p>
            <a:p>
              <a:pPr marL="144000" indent="-144000">
                <a:lnSpc>
                  <a:spcPct val="120000"/>
                </a:lnSpc>
                <a:spcAft>
                  <a:spcPts val="600"/>
                </a:spcAft>
                <a:buFont typeface="+mj-lt"/>
                <a:buAutoNum type="arabicPeriod"/>
              </a:pPr>
              <a:r>
                <a:rPr lang="en-US" sz="900">
                  <a:solidFill>
                    <a:schemeClr val="tx1"/>
                  </a:solidFill>
                  <a:effectLst/>
                  <a:latin typeface="+mn-lt"/>
                </a:rPr>
                <a:t>Choose “Pictures” and then the corresponding source where the image is located</a:t>
              </a:r>
              <a:endParaRPr lang="en-US" sz="900">
                <a:solidFill>
                  <a:schemeClr val="tx1"/>
                </a:solidFill>
                <a:latin typeface="+mn-lt"/>
              </a:endParaRPr>
            </a:p>
          </p:txBody>
        </p:sp>
        <p:pic>
          <p:nvPicPr>
            <p:cNvPr id="19" name="Picture 18">
              <a:extLst>
                <a:ext uri="{FF2B5EF4-FFF2-40B4-BE49-F238E27FC236}">
                  <a16:creationId xmlns:a16="http://schemas.microsoft.com/office/drawing/2014/main" id="{365F2F23-FABD-0611-744F-39A4715C4376}"/>
                </a:ext>
              </a:extLst>
            </p:cNvPr>
            <p:cNvPicPr>
              <a:picLocks noChangeAspect="1"/>
            </p:cNvPicPr>
            <p:nvPr userDrawn="1"/>
          </p:nvPicPr>
          <p:blipFill rotWithShape="1">
            <a:blip r:embed="rId4"/>
            <a:srcRect l="8843" r="2395" b="2546"/>
            <a:stretch/>
          </p:blipFill>
          <p:spPr bwMode="gray">
            <a:xfrm>
              <a:off x="-1589806" y="4475212"/>
              <a:ext cx="745332" cy="1122804"/>
            </a:xfrm>
            <a:prstGeom prst="roundRect">
              <a:avLst>
                <a:gd name="adj" fmla="val 3514"/>
              </a:avLst>
            </a:prstGeom>
          </p:spPr>
        </p:pic>
        <p:sp>
          <p:nvSpPr>
            <p:cNvPr id="20" name="TextBox 19">
              <a:extLst>
                <a:ext uri="{FF2B5EF4-FFF2-40B4-BE49-F238E27FC236}">
                  <a16:creationId xmlns:a16="http://schemas.microsoft.com/office/drawing/2014/main" id="{B37C428C-35F0-EFF6-E7EE-A9943D4C637E}"/>
                </a:ext>
              </a:extLst>
            </p:cNvPr>
            <p:cNvSpPr txBox="1"/>
            <p:nvPr userDrawn="1"/>
          </p:nvSpPr>
          <p:spPr bwMode="gray">
            <a:xfrm>
              <a:off x="-1824880" y="5589240"/>
              <a:ext cx="1715078" cy="864096"/>
            </a:xfrm>
            <a:prstGeom prst="rect">
              <a:avLst/>
            </a:prstGeom>
            <a:noFill/>
          </p:spPr>
          <p:txBody>
            <a:bodyPr wrap="square" lIns="108000" tIns="108000" rIns="108000" bIns="108000">
              <a:noAutofit/>
            </a:bodyPr>
            <a:lstStyle/>
            <a:p>
              <a:pPr marL="144000" indent="-144000">
                <a:spcAft>
                  <a:spcPts val="600"/>
                </a:spcAft>
                <a:buFont typeface="+mj-lt"/>
                <a:buAutoNum type="arabicPeriod" startAt="4"/>
              </a:pPr>
              <a:r>
                <a:rPr lang="en-US" sz="900">
                  <a:solidFill>
                    <a:schemeClr val="tx1"/>
                  </a:solidFill>
                  <a:effectLst/>
                  <a:latin typeface="+mn-lt"/>
                </a:rPr>
                <a:t>Now the image has </a:t>
              </a:r>
              <a:br>
                <a:rPr lang="en-US" sz="900">
                  <a:solidFill>
                    <a:schemeClr val="tx1"/>
                  </a:solidFill>
                  <a:effectLst/>
                  <a:latin typeface="+mn-lt"/>
                </a:rPr>
              </a:br>
              <a:r>
                <a:rPr lang="en-US" sz="900">
                  <a:solidFill>
                    <a:schemeClr val="tx1"/>
                  </a:solidFill>
                  <a:effectLst/>
                  <a:latin typeface="+mn-lt"/>
                </a:rPr>
                <a:t>been loaded into the </a:t>
              </a:r>
              <a:br>
                <a:rPr lang="en-US" sz="900">
                  <a:solidFill>
                    <a:schemeClr val="tx1"/>
                  </a:solidFill>
                  <a:effectLst/>
                  <a:latin typeface="+mn-lt"/>
                </a:rPr>
              </a:br>
              <a:r>
                <a:rPr lang="en-US" sz="900">
                  <a:solidFill>
                    <a:schemeClr val="tx1"/>
                  </a:solidFill>
                  <a:effectLst/>
                  <a:latin typeface="+mn-lt"/>
                </a:rPr>
                <a:t>placeholder.</a:t>
              </a:r>
              <a:endParaRPr lang="en-US" sz="900">
                <a:solidFill>
                  <a:schemeClr val="tx1"/>
                </a:solidFill>
                <a:latin typeface="+mn-lt"/>
              </a:endParaRPr>
            </a:p>
          </p:txBody>
        </p:sp>
      </p:grpSp>
    </p:spTree>
    <p:extLst>
      <p:ext uri="{BB962C8B-B14F-4D97-AF65-F5344CB8AC3E}">
        <p14:creationId xmlns:p14="http://schemas.microsoft.com/office/powerpoint/2010/main" val="3652567264"/>
      </p:ext>
    </p:extLst>
  </p:cSld>
  <p:clrMapOvr>
    <a:masterClrMapping/>
  </p:clrMapOvr>
  <p:extLst>
    <p:ext uri="{DCECCB84-F9BA-43D5-87BE-67443E8EF086}">
      <p15:sldGuideLst xmlns:p15="http://schemas.microsoft.com/office/powerpoint/2012/main">
        <p15:guide id="1" pos="1459" userDrawn="1">
          <p15:clr>
            <a:srgbClr val="FBAE40"/>
          </p15:clr>
        </p15:guide>
        <p15:guide id="2" pos="1277" userDrawn="1">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Key message and image">
    <p:spTree>
      <p:nvGrpSpPr>
        <p:cNvPr id="1" name=""/>
        <p:cNvGrpSpPr/>
        <p:nvPr/>
      </p:nvGrpSpPr>
      <p:grpSpPr>
        <a:xfrm>
          <a:off x="0" y="0"/>
          <a:ext cx="0" cy="0"/>
          <a:chOff x="0" y="0"/>
          <a:chExt cx="0" cy="0"/>
        </a:xfrm>
      </p:grpSpPr>
      <p:sp>
        <p:nvSpPr>
          <p:cNvPr id="16" name="Bildplatzhalter 10">
            <a:extLst>
              <a:ext uri="{FF2B5EF4-FFF2-40B4-BE49-F238E27FC236}">
                <a16:creationId xmlns:a16="http://schemas.microsoft.com/office/drawing/2014/main" id="{CDCE6BA9-456A-2E17-7285-6D2E904642A7}"/>
              </a:ext>
            </a:extLst>
          </p:cNvPr>
          <p:cNvSpPr>
            <a:spLocks noGrp="1"/>
          </p:cNvSpPr>
          <p:nvPr>
            <p:ph type="pic" sz="quarter" idx="10" hasCustomPrompt="1"/>
          </p:nvPr>
        </p:nvSpPr>
        <p:spPr bwMode="ltGray">
          <a:xfrm>
            <a:off x="0" y="0"/>
            <a:ext cx="12192000" cy="6858000"/>
          </a:xfrm>
          <a:solidFill>
            <a:schemeClr val="bg2"/>
          </a:solidFill>
        </p:spPr>
        <p:txBody>
          <a:bodyPr tIns="720000" anchor="ctr" anchorCtr="0"/>
          <a:lstStyle>
            <a:lvl1pPr marL="0" indent="0" algn="ctr">
              <a:spcBef>
                <a:spcPts val="0"/>
              </a:spcBef>
              <a:spcAft>
                <a:spcPts val="0"/>
              </a:spcAft>
              <a:buFontTx/>
              <a:buNone/>
              <a:tabLst/>
              <a:defRPr sz="1200" b="0">
                <a:solidFill>
                  <a:schemeClr val="bg1"/>
                </a:solidFill>
              </a:defRPr>
            </a:lvl1pPr>
            <a:lvl2pPr marL="0" indent="0" algn="ctr">
              <a:spcBef>
                <a:spcPts val="0"/>
              </a:spcBef>
              <a:spcAft>
                <a:spcPts val="0"/>
              </a:spcAft>
              <a:buFontTx/>
              <a:buNone/>
              <a:tabLst/>
              <a:defRPr sz="1200" b="0"/>
            </a:lvl2pPr>
            <a:lvl3pPr marL="0" indent="0" algn="ctr">
              <a:spcBef>
                <a:spcPts val="0"/>
              </a:spcBef>
              <a:spcAft>
                <a:spcPts val="0"/>
              </a:spcAft>
              <a:buFontTx/>
              <a:buNone/>
              <a:tabLst/>
              <a:defRPr sz="1200" b="0"/>
            </a:lvl3pPr>
            <a:lvl4pPr marL="0" indent="0" algn="ctr">
              <a:spcBef>
                <a:spcPts val="0"/>
              </a:spcBef>
              <a:spcAft>
                <a:spcPts val="0"/>
              </a:spcAft>
              <a:buFontTx/>
              <a:buNone/>
              <a:tabLst/>
              <a:defRPr sz="1200" b="0"/>
            </a:lvl4pPr>
            <a:lvl5pPr marL="0" indent="0" algn="ctr">
              <a:spcBef>
                <a:spcPts val="0"/>
              </a:spcBef>
              <a:spcAft>
                <a:spcPts val="0"/>
              </a:spcAft>
              <a:buFontTx/>
              <a:buNone/>
              <a:tabLst/>
              <a:defRPr sz="1200" b="0"/>
            </a:lvl5pPr>
            <a:lvl6pPr marL="0" indent="0" algn="ctr">
              <a:spcBef>
                <a:spcPts val="0"/>
              </a:spcBef>
              <a:spcAft>
                <a:spcPts val="0"/>
              </a:spcAft>
              <a:buFontTx/>
              <a:buNone/>
              <a:tabLst/>
              <a:defRPr sz="1200" b="0"/>
            </a:lvl6pPr>
            <a:lvl7pPr marL="0" indent="0" algn="ctr">
              <a:spcBef>
                <a:spcPts val="0"/>
              </a:spcBef>
              <a:spcAft>
                <a:spcPts val="0"/>
              </a:spcAft>
              <a:buFontTx/>
              <a:buNone/>
              <a:tabLst/>
              <a:defRPr sz="1200" b="0"/>
            </a:lvl7pPr>
            <a:lvl8pPr marL="0" indent="0" algn="ctr">
              <a:spcBef>
                <a:spcPts val="0"/>
              </a:spcBef>
              <a:spcAft>
                <a:spcPts val="0"/>
              </a:spcAft>
              <a:buFontTx/>
              <a:buNone/>
              <a:tabLst/>
              <a:defRPr sz="1200" b="0"/>
            </a:lvl8pPr>
            <a:lvl9pPr marL="0" indent="0" algn="ctr">
              <a:spcBef>
                <a:spcPts val="0"/>
              </a:spcBef>
              <a:spcAft>
                <a:spcPts val="0"/>
              </a:spcAft>
              <a:buFontTx/>
              <a:buNone/>
              <a:tabLst/>
              <a:defRPr sz="1200" b="0"/>
            </a:lvl9pPr>
          </a:lstStyle>
          <a:p>
            <a:pPr lvl="0"/>
            <a:r>
              <a:rPr lang="en-US"/>
              <a:t>Add picture</a:t>
            </a:r>
          </a:p>
        </p:txBody>
      </p:sp>
      <p:sp>
        <p:nvSpPr>
          <p:cNvPr id="7" name="Textplatzhalter 6">
            <a:extLst>
              <a:ext uri="{FF2B5EF4-FFF2-40B4-BE49-F238E27FC236}">
                <a16:creationId xmlns:a16="http://schemas.microsoft.com/office/drawing/2014/main" id="{BB5806D4-1E90-A7C2-8212-91BE93E8EF72}"/>
              </a:ext>
            </a:extLst>
          </p:cNvPr>
          <p:cNvSpPr>
            <a:spLocks noGrp="1"/>
          </p:cNvSpPr>
          <p:nvPr>
            <p:ph type="body" sz="quarter" idx="18" hasCustomPrompt="1"/>
          </p:nvPr>
        </p:nvSpPr>
        <p:spPr bwMode="gray">
          <a:xfrm>
            <a:off x="479376" y="1412874"/>
            <a:ext cx="11233149" cy="4392000"/>
          </a:xfrm>
        </p:spPr>
        <p:txBody>
          <a:bodyPr/>
          <a:lstStyle>
            <a:lvl1pPr marL="0" indent="0">
              <a:lnSpc>
                <a:spcPct val="120000"/>
              </a:lnSpc>
              <a:spcAft>
                <a:spcPts val="0"/>
              </a:spcAft>
              <a:buNone/>
              <a:defRPr sz="4000" b="1">
                <a:solidFill>
                  <a:schemeClr val="bg1"/>
                </a:solidFill>
                <a:latin typeface="+mj-lt"/>
              </a:defRPr>
            </a:lvl1pPr>
            <a:lvl2pPr marL="0" indent="0">
              <a:lnSpc>
                <a:spcPct val="120000"/>
              </a:lnSpc>
              <a:spcAft>
                <a:spcPts val="0"/>
              </a:spcAft>
              <a:buNone/>
              <a:defRPr sz="4000" b="1">
                <a:solidFill>
                  <a:schemeClr val="tx2"/>
                </a:solidFill>
                <a:latin typeface="+mj-lt"/>
              </a:defRPr>
            </a:lvl2pPr>
            <a:lvl3pPr marL="0" indent="0">
              <a:lnSpc>
                <a:spcPct val="120000"/>
              </a:lnSpc>
              <a:spcAft>
                <a:spcPts val="0"/>
              </a:spcAft>
              <a:buNone/>
              <a:defRPr sz="4000" b="1">
                <a:solidFill>
                  <a:schemeClr val="tx2"/>
                </a:solidFill>
                <a:latin typeface="+mj-lt"/>
              </a:defRPr>
            </a:lvl3pPr>
            <a:lvl4pPr marL="0" indent="0">
              <a:lnSpc>
                <a:spcPct val="120000"/>
              </a:lnSpc>
              <a:spcAft>
                <a:spcPts val="0"/>
              </a:spcAft>
              <a:buNone/>
              <a:defRPr sz="4000" b="1">
                <a:solidFill>
                  <a:schemeClr val="tx2"/>
                </a:solidFill>
                <a:latin typeface="+mj-lt"/>
              </a:defRPr>
            </a:lvl4pPr>
            <a:lvl5pPr marL="0" indent="0">
              <a:lnSpc>
                <a:spcPct val="120000"/>
              </a:lnSpc>
              <a:spcAft>
                <a:spcPts val="0"/>
              </a:spcAft>
              <a:buNone/>
              <a:defRPr sz="4000" b="1">
                <a:solidFill>
                  <a:schemeClr val="tx2"/>
                </a:solidFill>
                <a:latin typeface="+mj-lt"/>
              </a:defRPr>
            </a:lvl5pPr>
            <a:lvl6pPr marL="0" indent="0">
              <a:lnSpc>
                <a:spcPct val="120000"/>
              </a:lnSpc>
              <a:spcAft>
                <a:spcPts val="0"/>
              </a:spcAft>
              <a:buNone/>
              <a:defRPr sz="4000" b="1">
                <a:solidFill>
                  <a:schemeClr val="tx2"/>
                </a:solidFill>
                <a:latin typeface="+mj-lt"/>
              </a:defRPr>
            </a:lvl6pPr>
            <a:lvl7pPr marL="0" indent="0">
              <a:lnSpc>
                <a:spcPct val="120000"/>
              </a:lnSpc>
              <a:spcAft>
                <a:spcPts val="0"/>
              </a:spcAft>
              <a:buNone/>
              <a:defRPr sz="4000" b="1">
                <a:solidFill>
                  <a:schemeClr val="tx2"/>
                </a:solidFill>
                <a:latin typeface="+mj-lt"/>
              </a:defRPr>
            </a:lvl7pPr>
            <a:lvl8pPr marL="0" indent="0">
              <a:lnSpc>
                <a:spcPct val="120000"/>
              </a:lnSpc>
              <a:spcAft>
                <a:spcPts val="0"/>
              </a:spcAft>
              <a:buNone/>
              <a:defRPr sz="4000" b="1">
                <a:solidFill>
                  <a:schemeClr val="tx2"/>
                </a:solidFill>
                <a:latin typeface="+mj-lt"/>
              </a:defRPr>
            </a:lvl8pPr>
            <a:lvl9pPr marL="0" indent="0">
              <a:lnSpc>
                <a:spcPct val="120000"/>
              </a:lnSpc>
              <a:spcAft>
                <a:spcPts val="0"/>
              </a:spcAft>
              <a:buNone/>
              <a:defRPr sz="4000" b="1">
                <a:solidFill>
                  <a:schemeClr val="tx2"/>
                </a:solidFill>
                <a:latin typeface="+mj-lt"/>
              </a:defRPr>
            </a:lvl9pPr>
          </a:lstStyle>
          <a:p>
            <a:pPr lvl="0"/>
            <a:r>
              <a:rPr lang="en-US"/>
              <a:t>Edit text by clicking. Use the "Increase/decrease list level" buttons on the Start tab to switch between the set up text levels.</a:t>
            </a:r>
          </a:p>
          <a:p>
            <a:pPr lvl="1"/>
            <a:r>
              <a:rPr lang="en-US"/>
              <a:t>Second level</a:t>
            </a:r>
          </a:p>
        </p:txBody>
      </p:sp>
      <p:sp>
        <p:nvSpPr>
          <p:cNvPr id="19" name="Fußzeilenplatzhalter 18">
            <a:extLst>
              <a:ext uri="{FF2B5EF4-FFF2-40B4-BE49-F238E27FC236}">
                <a16:creationId xmlns:a16="http://schemas.microsoft.com/office/drawing/2014/main" id="{2706031C-1812-1C52-3140-EDDE3DB5703F}"/>
              </a:ext>
            </a:extLst>
          </p:cNvPr>
          <p:cNvSpPr>
            <a:spLocks noGrp="1"/>
          </p:cNvSpPr>
          <p:nvPr>
            <p:ph type="ftr" sz="quarter" idx="29"/>
          </p:nvPr>
        </p:nvSpPr>
        <p:spPr bwMode="gray"/>
        <p:txBody>
          <a:bodyPr/>
          <a:lstStyle>
            <a:lvl1pPr>
              <a:defRPr>
                <a:solidFill>
                  <a:schemeClr val="bg1"/>
                </a:solidFill>
              </a:defRPr>
            </a:lvl1pPr>
          </a:lstStyle>
          <a:p>
            <a:r>
              <a:rPr lang="en-US"/>
              <a:t>ONLY FOR INTERNAL USE</a:t>
            </a:r>
          </a:p>
        </p:txBody>
      </p:sp>
      <p:sp>
        <p:nvSpPr>
          <p:cNvPr id="20" name="Foliennummernplatzhalter 19">
            <a:extLst>
              <a:ext uri="{FF2B5EF4-FFF2-40B4-BE49-F238E27FC236}">
                <a16:creationId xmlns:a16="http://schemas.microsoft.com/office/drawing/2014/main" id="{55540A76-A2F8-66BE-84B7-CD50E20A56F1}"/>
              </a:ext>
            </a:extLst>
          </p:cNvPr>
          <p:cNvSpPr>
            <a:spLocks noGrp="1"/>
          </p:cNvSpPr>
          <p:nvPr>
            <p:ph type="sldNum" sz="quarter" idx="30"/>
          </p:nvPr>
        </p:nvSpPr>
        <p:spPr bwMode="gray"/>
        <p:txBody>
          <a:bodyPr/>
          <a:lstStyle>
            <a:lvl1pPr>
              <a:defRPr>
                <a:solidFill>
                  <a:schemeClr val="bg1"/>
                </a:solidFill>
              </a:defRPr>
            </a:lvl1pPr>
          </a:lstStyle>
          <a:p>
            <a:fld id="{DF4E8F9F-5B1F-4F5B-BE49-3245D8C18D9F}" type="slidenum">
              <a:rPr lang="en-US" smtClean="0"/>
              <a:pPr/>
              <a:t>‹#›</a:t>
            </a:fld>
            <a:endParaRPr lang="en-US"/>
          </a:p>
        </p:txBody>
      </p:sp>
      <p:sp>
        <p:nvSpPr>
          <p:cNvPr id="8" name="Textplatzhalter 7"/>
          <p:cNvSpPr>
            <a:spLocks noGrp="1"/>
          </p:cNvSpPr>
          <p:nvPr>
            <p:ph type="body" sz="quarter" idx="13" hasCustomPrompt="1"/>
          </p:nvPr>
        </p:nvSpPr>
        <p:spPr bwMode="gray">
          <a:xfrm>
            <a:off x="480000" y="5805264"/>
            <a:ext cx="11232000" cy="144000"/>
          </a:xfrm>
        </p:spPr>
        <p:txBody>
          <a:bodyPr anchor="b"/>
          <a:lstStyle>
            <a:lvl1pPr marL="0" indent="0">
              <a:lnSpc>
                <a:spcPct val="100000"/>
              </a:lnSpc>
              <a:spcBef>
                <a:spcPts val="0"/>
              </a:spcBef>
              <a:spcAft>
                <a:spcPts val="0"/>
              </a:spcAft>
              <a:buFont typeface="Arial" panose="020B0604020202020204" pitchFamily="34" charset="0"/>
              <a:buNone/>
              <a:defRPr sz="800" b="0">
                <a:solidFill>
                  <a:schemeClr val="bg1"/>
                </a:solidFill>
              </a:defRPr>
            </a:lvl1pPr>
            <a:lvl2pPr marL="0" indent="0">
              <a:lnSpc>
                <a:spcPct val="100000"/>
              </a:lnSpc>
              <a:spcBef>
                <a:spcPts val="0"/>
              </a:spcBef>
              <a:spcAft>
                <a:spcPts val="0"/>
              </a:spcAft>
              <a:buFont typeface="Arial" panose="020B0604020202020204" pitchFamily="34" charset="0"/>
              <a:buNone/>
              <a:defRPr sz="800" b="0">
                <a:solidFill>
                  <a:schemeClr val="bg1"/>
                </a:solidFill>
              </a:defRPr>
            </a:lvl2pPr>
            <a:lvl3pPr marL="0" indent="0">
              <a:lnSpc>
                <a:spcPct val="100000"/>
              </a:lnSpc>
              <a:spcBef>
                <a:spcPts val="0"/>
              </a:spcBef>
              <a:spcAft>
                <a:spcPts val="0"/>
              </a:spcAft>
              <a:buNone/>
              <a:defRPr sz="800" b="0">
                <a:solidFill>
                  <a:schemeClr val="bg1"/>
                </a:solidFill>
              </a:defRPr>
            </a:lvl3pPr>
            <a:lvl4pPr marL="0" indent="0">
              <a:lnSpc>
                <a:spcPct val="100000"/>
              </a:lnSpc>
              <a:spcBef>
                <a:spcPts val="0"/>
              </a:spcBef>
              <a:spcAft>
                <a:spcPts val="0"/>
              </a:spcAft>
              <a:buNone/>
              <a:defRPr sz="800" b="0">
                <a:solidFill>
                  <a:schemeClr val="bg1"/>
                </a:solidFill>
              </a:defRPr>
            </a:lvl4pPr>
            <a:lvl5pPr marL="0" indent="0">
              <a:lnSpc>
                <a:spcPct val="100000"/>
              </a:lnSpc>
              <a:spcBef>
                <a:spcPts val="0"/>
              </a:spcBef>
              <a:spcAft>
                <a:spcPts val="0"/>
              </a:spcAft>
              <a:buNone/>
              <a:defRPr sz="800" b="0">
                <a:solidFill>
                  <a:schemeClr val="bg1"/>
                </a:solidFill>
              </a:defRPr>
            </a:lvl5pPr>
            <a:lvl6pPr marL="0" indent="0">
              <a:lnSpc>
                <a:spcPct val="100000"/>
              </a:lnSpc>
              <a:spcBef>
                <a:spcPts val="0"/>
              </a:spcBef>
              <a:spcAft>
                <a:spcPts val="0"/>
              </a:spcAft>
              <a:buNone/>
              <a:defRPr sz="800" b="0">
                <a:solidFill>
                  <a:schemeClr val="bg1"/>
                </a:solidFill>
              </a:defRPr>
            </a:lvl6pPr>
            <a:lvl7pPr marL="0" indent="0">
              <a:lnSpc>
                <a:spcPct val="100000"/>
              </a:lnSpc>
              <a:spcBef>
                <a:spcPts val="0"/>
              </a:spcBef>
              <a:spcAft>
                <a:spcPts val="0"/>
              </a:spcAft>
              <a:buNone/>
              <a:defRPr sz="800" b="0">
                <a:solidFill>
                  <a:schemeClr val="bg1"/>
                </a:solidFill>
              </a:defRPr>
            </a:lvl7pPr>
            <a:lvl8pPr marL="0" indent="0">
              <a:lnSpc>
                <a:spcPct val="100000"/>
              </a:lnSpc>
              <a:spcBef>
                <a:spcPts val="0"/>
              </a:spcBef>
              <a:spcAft>
                <a:spcPts val="0"/>
              </a:spcAft>
              <a:buNone/>
              <a:defRPr sz="800" b="0">
                <a:solidFill>
                  <a:schemeClr val="bg1"/>
                </a:solidFill>
              </a:defRPr>
            </a:lvl8pPr>
            <a:lvl9pPr marL="0" indent="0">
              <a:lnSpc>
                <a:spcPct val="100000"/>
              </a:lnSpc>
              <a:spcBef>
                <a:spcPts val="0"/>
              </a:spcBef>
              <a:spcAft>
                <a:spcPts val="0"/>
              </a:spcAft>
              <a:buNone/>
              <a:defRPr sz="800" b="0">
                <a:solidFill>
                  <a:schemeClr val="bg1"/>
                </a:solidFill>
              </a:defRPr>
            </a:lvl9pPr>
          </a:lstStyle>
          <a:p>
            <a:pPr lvl="0"/>
            <a:r>
              <a:rPr lang="en-US"/>
              <a:t>Footnote/Source</a:t>
            </a:r>
          </a:p>
        </p:txBody>
      </p:sp>
      <p:sp>
        <p:nvSpPr>
          <p:cNvPr id="2" name="Text Placeholder 8">
            <a:extLst>
              <a:ext uri="{FF2B5EF4-FFF2-40B4-BE49-F238E27FC236}">
                <a16:creationId xmlns:a16="http://schemas.microsoft.com/office/drawing/2014/main" id="{E48AB895-403D-2837-EFB7-B1EA2D95A83B}"/>
              </a:ext>
            </a:extLst>
          </p:cNvPr>
          <p:cNvSpPr>
            <a:spLocks noGrp="1"/>
          </p:cNvSpPr>
          <p:nvPr>
            <p:ph type="body" sz="quarter" idx="31"/>
          </p:nvPr>
        </p:nvSpPr>
        <p:spPr bwMode="gray">
          <a:xfrm>
            <a:off x="479424" y="6166800"/>
            <a:ext cx="1234800" cy="374400"/>
          </a:xfrm>
          <a:blipFill>
            <a:blip r:embed="rId2">
              <a:extLst>
                <a:ext uri="{96DAC541-7B7A-43D3-8B79-37D633B846F1}">
                  <asvg:svgBlip xmlns:asvg="http://schemas.microsoft.com/office/drawing/2016/SVG/main" r:embed="rId3"/>
                </a:ext>
              </a:extLst>
            </a:blip>
            <a:srcRect/>
            <a:stretch>
              <a:fillRect t="224" b="224"/>
            </a:stretch>
          </a:blipFill>
        </p:spPr>
        <p:txBody>
          <a:bodyPr/>
          <a:lstStyle>
            <a:lvl1pPr marL="0" indent="0">
              <a:lnSpc>
                <a:spcPct val="100000"/>
              </a:lnSpc>
              <a:spcAft>
                <a:spcPts val="0"/>
              </a:spcAft>
              <a:buFontTx/>
              <a:buNone/>
              <a:defRPr sz="200">
                <a:noFill/>
              </a:defRPr>
            </a:lvl1pPr>
            <a:lvl2pPr marL="0" indent="0">
              <a:lnSpc>
                <a:spcPct val="100000"/>
              </a:lnSpc>
              <a:spcAft>
                <a:spcPts val="0"/>
              </a:spcAft>
              <a:buFontTx/>
              <a:buNone/>
              <a:defRPr sz="200">
                <a:noFill/>
              </a:defRPr>
            </a:lvl2pPr>
            <a:lvl3pPr marL="0" indent="0">
              <a:lnSpc>
                <a:spcPct val="100000"/>
              </a:lnSpc>
              <a:spcAft>
                <a:spcPts val="0"/>
              </a:spcAft>
              <a:buFontTx/>
              <a:buNone/>
              <a:defRPr sz="200">
                <a:noFill/>
              </a:defRPr>
            </a:lvl3pPr>
            <a:lvl4pPr marL="0" indent="0">
              <a:lnSpc>
                <a:spcPct val="100000"/>
              </a:lnSpc>
              <a:spcAft>
                <a:spcPts val="0"/>
              </a:spcAft>
              <a:buFontTx/>
              <a:buNone/>
              <a:defRPr sz="200">
                <a:noFill/>
              </a:defRPr>
            </a:lvl4pPr>
            <a:lvl5pPr marL="0" indent="0">
              <a:lnSpc>
                <a:spcPct val="100000"/>
              </a:lnSpc>
              <a:spcAft>
                <a:spcPts val="0"/>
              </a:spcAft>
              <a:buFontTx/>
              <a:buNone/>
              <a:defRPr sz="200">
                <a:noFill/>
              </a:defRPr>
            </a:lvl5pPr>
          </a:lstStyle>
          <a:p>
            <a:pPr lvl="0"/>
            <a:r>
              <a:rPr lang="de-DE"/>
              <a:t>Mastertextformat bearbeiten</a:t>
            </a:r>
          </a:p>
        </p:txBody>
      </p:sp>
      <p:grpSp>
        <p:nvGrpSpPr>
          <p:cNvPr id="13" name="Group 12">
            <a:extLst>
              <a:ext uri="{FF2B5EF4-FFF2-40B4-BE49-F238E27FC236}">
                <a16:creationId xmlns:a16="http://schemas.microsoft.com/office/drawing/2014/main" id="{CE4AEE63-02E0-6605-B2A1-120F8CA2B401}"/>
              </a:ext>
              <a:ext uri="{C183D7F6-B498-43B3-948B-1728B52AA6E4}">
                <adec:decorative xmlns:adec="http://schemas.microsoft.com/office/drawing/2017/decorative" val="1"/>
              </a:ext>
            </a:extLst>
          </p:cNvPr>
          <p:cNvGrpSpPr/>
          <p:nvPr userDrawn="1"/>
        </p:nvGrpSpPr>
        <p:grpSpPr bwMode="gray">
          <a:xfrm>
            <a:off x="-1896888" y="0"/>
            <a:ext cx="1715078" cy="3744416"/>
            <a:chOff x="-1824880" y="2708920"/>
            <a:chExt cx="1715078" cy="3744416"/>
          </a:xfrm>
        </p:grpSpPr>
        <p:sp>
          <p:nvSpPr>
            <p:cNvPr id="14" name="TextBox 13">
              <a:extLst>
                <a:ext uri="{FF2B5EF4-FFF2-40B4-BE49-F238E27FC236}">
                  <a16:creationId xmlns:a16="http://schemas.microsoft.com/office/drawing/2014/main" id="{7BFA4372-03FC-5464-BB8D-FDF16512BABE}"/>
                </a:ext>
              </a:extLst>
            </p:cNvPr>
            <p:cNvSpPr txBox="1"/>
            <p:nvPr userDrawn="1"/>
          </p:nvSpPr>
          <p:spPr bwMode="gray">
            <a:xfrm>
              <a:off x="-1824880" y="2708920"/>
              <a:ext cx="1715078" cy="3744416"/>
            </a:xfrm>
            <a:prstGeom prst="rect">
              <a:avLst/>
            </a:prstGeom>
            <a:solidFill>
              <a:schemeClr val="bg1"/>
            </a:solidFill>
          </p:spPr>
          <p:txBody>
            <a:bodyPr wrap="square" lIns="108000" tIns="108000" rIns="108000" bIns="108000">
              <a:noAutofit/>
            </a:bodyPr>
            <a:lstStyle/>
            <a:p>
              <a:pPr>
                <a:lnSpc>
                  <a:spcPct val="120000"/>
                </a:lnSpc>
                <a:spcAft>
                  <a:spcPts val="600"/>
                </a:spcAft>
              </a:pPr>
              <a:r>
                <a:rPr lang="en-US" sz="1100" b="1">
                  <a:solidFill>
                    <a:schemeClr val="tx1"/>
                  </a:solidFill>
                  <a:effectLst/>
                  <a:latin typeface="+mj-lt"/>
                </a:rPr>
                <a:t>To insert a picture:</a:t>
              </a:r>
            </a:p>
            <a:p>
              <a:pPr marL="144000" indent="-144000">
                <a:lnSpc>
                  <a:spcPct val="120000"/>
                </a:lnSpc>
                <a:spcAft>
                  <a:spcPts val="600"/>
                </a:spcAft>
                <a:buFont typeface="+mj-lt"/>
                <a:buAutoNum type="arabicPeriod"/>
              </a:pPr>
              <a:r>
                <a:rPr lang="en-US" sz="900">
                  <a:solidFill>
                    <a:schemeClr val="tx1"/>
                  </a:solidFill>
                  <a:effectLst/>
                  <a:latin typeface="+mn-lt"/>
                </a:rPr>
                <a:t>Click on the placeholder for pictures</a:t>
              </a:r>
            </a:p>
            <a:p>
              <a:pPr marL="144000" indent="-144000">
                <a:lnSpc>
                  <a:spcPct val="120000"/>
                </a:lnSpc>
                <a:spcAft>
                  <a:spcPts val="600"/>
                </a:spcAft>
                <a:buFont typeface="+mj-lt"/>
                <a:buAutoNum type="arabicPeriod"/>
              </a:pPr>
              <a:r>
                <a:rPr lang="en-US" sz="900">
                  <a:solidFill>
                    <a:schemeClr val="tx1"/>
                  </a:solidFill>
                  <a:effectLst/>
                  <a:latin typeface="+mn-lt"/>
                </a:rPr>
                <a:t>Open the menu “Insert”</a:t>
              </a:r>
            </a:p>
            <a:p>
              <a:pPr marL="144000" indent="-144000">
                <a:lnSpc>
                  <a:spcPct val="120000"/>
                </a:lnSpc>
                <a:spcAft>
                  <a:spcPts val="600"/>
                </a:spcAft>
                <a:buFont typeface="+mj-lt"/>
                <a:buAutoNum type="arabicPeriod"/>
              </a:pPr>
              <a:r>
                <a:rPr lang="en-US" sz="900">
                  <a:solidFill>
                    <a:schemeClr val="tx1"/>
                  </a:solidFill>
                  <a:effectLst/>
                  <a:latin typeface="+mn-lt"/>
                </a:rPr>
                <a:t>Choose “Pictures” and then the corresponding source where the image is located</a:t>
              </a:r>
              <a:endParaRPr lang="en-US" sz="900">
                <a:solidFill>
                  <a:schemeClr val="tx1"/>
                </a:solidFill>
                <a:latin typeface="+mn-lt"/>
              </a:endParaRPr>
            </a:p>
          </p:txBody>
        </p:sp>
        <p:pic>
          <p:nvPicPr>
            <p:cNvPr id="15" name="Picture 14">
              <a:extLst>
                <a:ext uri="{FF2B5EF4-FFF2-40B4-BE49-F238E27FC236}">
                  <a16:creationId xmlns:a16="http://schemas.microsoft.com/office/drawing/2014/main" id="{B6F7839F-DF51-6296-1393-3706F5CAFADA}"/>
                </a:ext>
              </a:extLst>
            </p:cNvPr>
            <p:cNvPicPr>
              <a:picLocks noChangeAspect="1"/>
            </p:cNvPicPr>
            <p:nvPr userDrawn="1"/>
          </p:nvPicPr>
          <p:blipFill rotWithShape="1">
            <a:blip r:embed="rId4"/>
            <a:srcRect l="8843" r="2395" b="2546"/>
            <a:stretch/>
          </p:blipFill>
          <p:spPr bwMode="gray">
            <a:xfrm>
              <a:off x="-1589806" y="4475212"/>
              <a:ext cx="745332" cy="1122804"/>
            </a:xfrm>
            <a:prstGeom prst="roundRect">
              <a:avLst>
                <a:gd name="adj" fmla="val 3514"/>
              </a:avLst>
            </a:prstGeom>
          </p:spPr>
        </p:pic>
        <p:sp>
          <p:nvSpPr>
            <p:cNvPr id="17" name="TextBox 16">
              <a:extLst>
                <a:ext uri="{FF2B5EF4-FFF2-40B4-BE49-F238E27FC236}">
                  <a16:creationId xmlns:a16="http://schemas.microsoft.com/office/drawing/2014/main" id="{999A7330-3B4A-E3AB-E977-BD83267E8062}"/>
                </a:ext>
              </a:extLst>
            </p:cNvPr>
            <p:cNvSpPr txBox="1"/>
            <p:nvPr userDrawn="1"/>
          </p:nvSpPr>
          <p:spPr bwMode="gray">
            <a:xfrm>
              <a:off x="-1824880" y="5589240"/>
              <a:ext cx="1715078" cy="864096"/>
            </a:xfrm>
            <a:prstGeom prst="rect">
              <a:avLst/>
            </a:prstGeom>
            <a:noFill/>
          </p:spPr>
          <p:txBody>
            <a:bodyPr wrap="square" lIns="108000" tIns="108000" rIns="108000" bIns="108000">
              <a:noAutofit/>
            </a:bodyPr>
            <a:lstStyle/>
            <a:p>
              <a:pPr marL="144000" indent="-144000">
                <a:spcAft>
                  <a:spcPts val="600"/>
                </a:spcAft>
                <a:buFont typeface="+mj-lt"/>
                <a:buAutoNum type="arabicPeriod" startAt="4"/>
              </a:pPr>
              <a:r>
                <a:rPr lang="en-US" sz="900">
                  <a:solidFill>
                    <a:schemeClr val="tx1"/>
                  </a:solidFill>
                  <a:effectLst/>
                  <a:latin typeface="+mn-lt"/>
                </a:rPr>
                <a:t>Now the image has </a:t>
              </a:r>
              <a:br>
                <a:rPr lang="en-US" sz="900">
                  <a:solidFill>
                    <a:schemeClr val="tx1"/>
                  </a:solidFill>
                  <a:effectLst/>
                  <a:latin typeface="+mn-lt"/>
                </a:rPr>
              </a:br>
              <a:r>
                <a:rPr lang="en-US" sz="900">
                  <a:solidFill>
                    <a:schemeClr val="tx1"/>
                  </a:solidFill>
                  <a:effectLst/>
                  <a:latin typeface="+mn-lt"/>
                </a:rPr>
                <a:t>been loaded into the </a:t>
              </a:r>
              <a:br>
                <a:rPr lang="en-US" sz="900">
                  <a:solidFill>
                    <a:schemeClr val="tx1"/>
                  </a:solidFill>
                  <a:effectLst/>
                  <a:latin typeface="+mn-lt"/>
                </a:rPr>
              </a:br>
              <a:r>
                <a:rPr lang="en-US" sz="900">
                  <a:solidFill>
                    <a:schemeClr val="tx1"/>
                  </a:solidFill>
                  <a:effectLst/>
                  <a:latin typeface="+mn-lt"/>
                </a:rPr>
                <a:t>placeholder.</a:t>
              </a:r>
              <a:endParaRPr lang="en-US" sz="900">
                <a:solidFill>
                  <a:schemeClr val="tx1"/>
                </a:solidFill>
                <a:latin typeface="+mn-lt"/>
              </a:endParaRPr>
            </a:p>
          </p:txBody>
        </p:sp>
      </p:grpSp>
      <p:sp>
        <p:nvSpPr>
          <p:cNvPr id="3" name="Arrow: Pentagon 6">
            <a:extLst>
              <a:ext uri="{FF2B5EF4-FFF2-40B4-BE49-F238E27FC236}">
                <a16:creationId xmlns:a16="http://schemas.microsoft.com/office/drawing/2014/main" id="{1F1671DA-AF66-65E8-3B46-9A2A1A7C1B92}"/>
              </a:ext>
            </a:extLst>
          </p:cNvPr>
          <p:cNvSpPr/>
          <p:nvPr userDrawn="1"/>
        </p:nvSpPr>
        <p:spPr bwMode="gray">
          <a:xfrm flipH="1">
            <a:off x="12216880" y="548680"/>
            <a:ext cx="1656000" cy="432000"/>
          </a:xfrm>
          <a:prstGeom prst="homePlate">
            <a:avLst/>
          </a:prstGeom>
          <a:solidFill>
            <a:schemeClr val="accent6"/>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algn="l">
              <a:lnSpc>
                <a:spcPct val="140000"/>
              </a:lnSpc>
            </a:pPr>
            <a:r>
              <a:rPr lang="en-GB" sz="800" b="1">
                <a:solidFill>
                  <a:srgbClr val="076D7E"/>
                </a:solidFill>
                <a:latin typeface="+mj-lt"/>
              </a:rPr>
              <a:t>This layout requires a picture in the background</a:t>
            </a:r>
            <a:endParaRPr lang="en-US" sz="800" b="1">
              <a:solidFill>
                <a:srgbClr val="076D7E"/>
              </a:solidFill>
              <a:latin typeface="+mj-lt"/>
            </a:endParaRPr>
          </a:p>
        </p:txBody>
      </p:sp>
    </p:spTree>
    <p:extLst>
      <p:ext uri="{BB962C8B-B14F-4D97-AF65-F5344CB8AC3E}">
        <p14:creationId xmlns:p14="http://schemas.microsoft.com/office/powerpoint/2010/main" val="4257842201"/>
      </p:ext>
    </p:extLst>
  </p:cSld>
  <p:clrMapOvr>
    <a:masterClrMapping/>
  </p:clrMapOvr>
  <p:extLst>
    <p:ext uri="{DCECCB84-F9BA-43D5-87BE-67443E8EF086}">
      <p15:sldGuideLst xmlns:p15="http://schemas.microsoft.com/office/powerpoint/2012/main">
        <p15:guide id="1" pos="3931" userDrawn="1">
          <p15:clr>
            <a:srgbClr val="FBAE40"/>
          </p15:clr>
        </p15:guide>
        <p15:guide id="2" pos="3749" userDrawn="1">
          <p15:clr>
            <a:srgbClr val="FBAE40"/>
          </p15:clr>
        </p15:guide>
        <p15:guide id="3" orient="horz" pos="1298" userDrawn="1">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Key message and image division (1)">
    <p:spTree>
      <p:nvGrpSpPr>
        <p:cNvPr id="1" name=""/>
        <p:cNvGrpSpPr/>
        <p:nvPr/>
      </p:nvGrpSpPr>
      <p:grpSpPr>
        <a:xfrm>
          <a:off x="0" y="0"/>
          <a:ext cx="0" cy="0"/>
          <a:chOff x="0" y="0"/>
          <a:chExt cx="0" cy="0"/>
        </a:xfrm>
      </p:grpSpPr>
      <p:sp>
        <p:nvSpPr>
          <p:cNvPr id="4" name="Bildplatzhalter 10">
            <a:extLst>
              <a:ext uri="{FF2B5EF4-FFF2-40B4-BE49-F238E27FC236}">
                <a16:creationId xmlns:a16="http://schemas.microsoft.com/office/drawing/2014/main" id="{6F9AA895-08EE-571D-61F7-0086C0A8BE7C}"/>
              </a:ext>
            </a:extLst>
          </p:cNvPr>
          <p:cNvSpPr>
            <a:spLocks noGrp="1"/>
          </p:cNvSpPr>
          <p:nvPr>
            <p:ph type="pic" sz="quarter" idx="10" hasCustomPrompt="1"/>
          </p:nvPr>
        </p:nvSpPr>
        <p:spPr bwMode="ltGray">
          <a:xfrm>
            <a:off x="1" y="0"/>
            <a:ext cx="6095999" cy="6858000"/>
          </a:xfrm>
          <a:solidFill>
            <a:schemeClr val="bg2"/>
          </a:solidFill>
        </p:spPr>
        <p:txBody>
          <a:bodyPr tIns="1080000" anchor="ctr" anchorCtr="0"/>
          <a:lstStyle>
            <a:lvl1pPr marL="0" indent="0" algn="ctr">
              <a:spcBef>
                <a:spcPts val="0"/>
              </a:spcBef>
              <a:spcAft>
                <a:spcPts val="0"/>
              </a:spcAft>
              <a:buFontTx/>
              <a:buNone/>
              <a:tabLst/>
              <a:defRPr sz="1200" b="0">
                <a:solidFill>
                  <a:schemeClr val="bg1"/>
                </a:solidFill>
              </a:defRPr>
            </a:lvl1pPr>
            <a:lvl2pPr marL="0" indent="0" algn="ctr">
              <a:spcBef>
                <a:spcPts val="0"/>
              </a:spcBef>
              <a:spcAft>
                <a:spcPts val="0"/>
              </a:spcAft>
              <a:buFontTx/>
              <a:buNone/>
              <a:tabLst/>
              <a:defRPr sz="1200" b="0"/>
            </a:lvl2pPr>
            <a:lvl3pPr marL="0" indent="0" algn="ctr">
              <a:spcBef>
                <a:spcPts val="0"/>
              </a:spcBef>
              <a:spcAft>
                <a:spcPts val="0"/>
              </a:spcAft>
              <a:buFontTx/>
              <a:buNone/>
              <a:tabLst/>
              <a:defRPr sz="1200" b="0"/>
            </a:lvl3pPr>
            <a:lvl4pPr marL="0" indent="0" algn="ctr">
              <a:spcBef>
                <a:spcPts val="0"/>
              </a:spcBef>
              <a:spcAft>
                <a:spcPts val="0"/>
              </a:spcAft>
              <a:buFontTx/>
              <a:buNone/>
              <a:tabLst/>
              <a:defRPr sz="1200" b="0"/>
            </a:lvl4pPr>
            <a:lvl5pPr marL="0" indent="0" algn="ctr">
              <a:spcBef>
                <a:spcPts val="0"/>
              </a:spcBef>
              <a:spcAft>
                <a:spcPts val="0"/>
              </a:spcAft>
              <a:buFontTx/>
              <a:buNone/>
              <a:tabLst/>
              <a:defRPr sz="1200" b="0"/>
            </a:lvl5pPr>
            <a:lvl6pPr marL="0" indent="0" algn="ctr">
              <a:spcBef>
                <a:spcPts val="0"/>
              </a:spcBef>
              <a:spcAft>
                <a:spcPts val="0"/>
              </a:spcAft>
              <a:buFontTx/>
              <a:buNone/>
              <a:tabLst/>
              <a:defRPr sz="1200" b="0"/>
            </a:lvl6pPr>
            <a:lvl7pPr marL="0" indent="0" algn="ctr">
              <a:spcBef>
                <a:spcPts val="0"/>
              </a:spcBef>
              <a:spcAft>
                <a:spcPts val="0"/>
              </a:spcAft>
              <a:buFontTx/>
              <a:buNone/>
              <a:tabLst/>
              <a:defRPr sz="1200" b="0"/>
            </a:lvl7pPr>
            <a:lvl8pPr marL="0" indent="0" algn="ctr">
              <a:spcBef>
                <a:spcPts val="0"/>
              </a:spcBef>
              <a:spcAft>
                <a:spcPts val="0"/>
              </a:spcAft>
              <a:buFontTx/>
              <a:buNone/>
              <a:tabLst/>
              <a:defRPr sz="1200" b="0"/>
            </a:lvl8pPr>
            <a:lvl9pPr marL="0" indent="0" algn="ctr">
              <a:spcBef>
                <a:spcPts val="0"/>
              </a:spcBef>
              <a:spcAft>
                <a:spcPts val="0"/>
              </a:spcAft>
              <a:buFontTx/>
              <a:buNone/>
              <a:tabLst/>
              <a:defRPr sz="1200" b="0"/>
            </a:lvl9pPr>
          </a:lstStyle>
          <a:p>
            <a:r>
              <a:rPr lang="en-US"/>
              <a:t>Bild hinzufügen per </a:t>
            </a:r>
            <a:br>
              <a:rPr lang="en-US"/>
            </a:br>
            <a:r>
              <a:rPr lang="en-US"/>
              <a:t>Klick auf das Symbol</a:t>
            </a:r>
          </a:p>
        </p:txBody>
      </p:sp>
      <p:sp>
        <p:nvSpPr>
          <p:cNvPr id="6" name="Bildplatzhalter 10">
            <a:extLst>
              <a:ext uri="{FF2B5EF4-FFF2-40B4-BE49-F238E27FC236}">
                <a16:creationId xmlns:a16="http://schemas.microsoft.com/office/drawing/2014/main" id="{1B5E6665-6076-758D-8F68-22FE102F4503}"/>
              </a:ext>
            </a:extLst>
          </p:cNvPr>
          <p:cNvSpPr>
            <a:spLocks noGrp="1"/>
          </p:cNvSpPr>
          <p:nvPr>
            <p:ph type="pic" sz="quarter" idx="21" hasCustomPrompt="1"/>
          </p:nvPr>
        </p:nvSpPr>
        <p:spPr bwMode="ltGray">
          <a:xfrm>
            <a:off x="6096000" y="0"/>
            <a:ext cx="6096000" cy="6858000"/>
          </a:xfrm>
          <a:solidFill>
            <a:schemeClr val="bg2"/>
          </a:solidFill>
        </p:spPr>
        <p:txBody>
          <a:bodyPr tIns="720000" anchor="ctr" anchorCtr="0"/>
          <a:lstStyle>
            <a:lvl1pPr marL="0" indent="0" algn="ctr">
              <a:spcBef>
                <a:spcPts val="0"/>
              </a:spcBef>
              <a:spcAft>
                <a:spcPts val="0"/>
              </a:spcAft>
              <a:buFontTx/>
              <a:buNone/>
              <a:tabLst/>
              <a:defRPr sz="1200" b="0">
                <a:solidFill>
                  <a:schemeClr val="bg1"/>
                </a:solidFill>
              </a:defRPr>
            </a:lvl1pPr>
            <a:lvl2pPr marL="0" indent="0" algn="ctr">
              <a:spcBef>
                <a:spcPts val="0"/>
              </a:spcBef>
              <a:spcAft>
                <a:spcPts val="0"/>
              </a:spcAft>
              <a:buFontTx/>
              <a:buNone/>
              <a:tabLst/>
              <a:defRPr sz="1200" b="0">
                <a:solidFill>
                  <a:schemeClr val="bg1"/>
                </a:solidFill>
              </a:defRPr>
            </a:lvl2pPr>
            <a:lvl3pPr marL="0" indent="0" algn="ctr">
              <a:spcBef>
                <a:spcPts val="0"/>
              </a:spcBef>
              <a:spcAft>
                <a:spcPts val="0"/>
              </a:spcAft>
              <a:buFontTx/>
              <a:buNone/>
              <a:tabLst/>
              <a:defRPr sz="1200" b="0">
                <a:solidFill>
                  <a:schemeClr val="bg1"/>
                </a:solidFill>
              </a:defRPr>
            </a:lvl3pPr>
            <a:lvl4pPr marL="0" indent="0" algn="ctr">
              <a:spcBef>
                <a:spcPts val="0"/>
              </a:spcBef>
              <a:spcAft>
                <a:spcPts val="0"/>
              </a:spcAft>
              <a:buFontTx/>
              <a:buNone/>
              <a:tabLst/>
              <a:defRPr sz="1200" b="0">
                <a:solidFill>
                  <a:schemeClr val="bg1"/>
                </a:solidFill>
              </a:defRPr>
            </a:lvl4pPr>
            <a:lvl5pPr marL="0" indent="0" algn="ctr">
              <a:spcBef>
                <a:spcPts val="0"/>
              </a:spcBef>
              <a:spcAft>
                <a:spcPts val="0"/>
              </a:spcAft>
              <a:buFontTx/>
              <a:buNone/>
              <a:tabLst/>
              <a:defRPr sz="1200" b="0">
                <a:solidFill>
                  <a:schemeClr val="bg1"/>
                </a:solidFill>
              </a:defRPr>
            </a:lvl5pPr>
            <a:lvl6pPr marL="0" indent="0" algn="ctr">
              <a:spcBef>
                <a:spcPts val="0"/>
              </a:spcBef>
              <a:spcAft>
                <a:spcPts val="0"/>
              </a:spcAft>
              <a:buFontTx/>
              <a:buNone/>
              <a:tabLst/>
              <a:defRPr sz="1200" b="0">
                <a:solidFill>
                  <a:schemeClr val="bg1"/>
                </a:solidFill>
              </a:defRPr>
            </a:lvl6pPr>
            <a:lvl7pPr marL="0" indent="0" algn="ctr">
              <a:spcBef>
                <a:spcPts val="0"/>
              </a:spcBef>
              <a:spcAft>
                <a:spcPts val="0"/>
              </a:spcAft>
              <a:buFontTx/>
              <a:buNone/>
              <a:tabLst/>
              <a:defRPr sz="1200" b="0">
                <a:solidFill>
                  <a:schemeClr val="bg1"/>
                </a:solidFill>
              </a:defRPr>
            </a:lvl7pPr>
            <a:lvl8pPr marL="0" indent="0" algn="ctr">
              <a:spcBef>
                <a:spcPts val="0"/>
              </a:spcBef>
              <a:spcAft>
                <a:spcPts val="0"/>
              </a:spcAft>
              <a:buFontTx/>
              <a:buNone/>
              <a:tabLst/>
              <a:defRPr sz="1200" b="0">
                <a:solidFill>
                  <a:schemeClr val="bg1"/>
                </a:solidFill>
              </a:defRPr>
            </a:lvl8pPr>
            <a:lvl9pPr marL="0" indent="0" algn="ctr">
              <a:spcBef>
                <a:spcPts val="0"/>
              </a:spcBef>
              <a:spcAft>
                <a:spcPts val="0"/>
              </a:spcAft>
              <a:buFontTx/>
              <a:buNone/>
              <a:tabLst/>
              <a:defRPr sz="1200" b="0">
                <a:solidFill>
                  <a:schemeClr val="bg1"/>
                </a:solidFill>
              </a:defRPr>
            </a:lvl9pPr>
          </a:lstStyle>
          <a:p>
            <a:pPr lvl="0"/>
            <a:r>
              <a:rPr lang="en-US"/>
              <a:t>Add picture</a:t>
            </a:r>
          </a:p>
        </p:txBody>
      </p:sp>
      <p:sp>
        <p:nvSpPr>
          <p:cNvPr id="7" name="Textplatzhalter 6">
            <a:extLst>
              <a:ext uri="{FF2B5EF4-FFF2-40B4-BE49-F238E27FC236}">
                <a16:creationId xmlns:a16="http://schemas.microsoft.com/office/drawing/2014/main" id="{BB5806D4-1E90-A7C2-8212-91BE93E8EF72}"/>
              </a:ext>
            </a:extLst>
          </p:cNvPr>
          <p:cNvSpPr>
            <a:spLocks noGrp="1"/>
          </p:cNvSpPr>
          <p:nvPr>
            <p:ph type="body" sz="quarter" idx="18" hasCustomPrompt="1"/>
          </p:nvPr>
        </p:nvSpPr>
        <p:spPr bwMode="gray">
          <a:xfrm>
            <a:off x="479425" y="1413280"/>
            <a:ext cx="5472113" cy="4392000"/>
          </a:xfrm>
        </p:spPr>
        <p:txBody>
          <a:bodyPr/>
          <a:lstStyle>
            <a:lvl1pPr marL="0" indent="0">
              <a:lnSpc>
                <a:spcPct val="120000"/>
              </a:lnSpc>
              <a:spcAft>
                <a:spcPts val="0"/>
              </a:spcAft>
              <a:buNone/>
              <a:defRPr sz="3200" b="1">
                <a:solidFill>
                  <a:schemeClr val="bg1"/>
                </a:solidFill>
                <a:latin typeface="+mj-lt"/>
              </a:defRPr>
            </a:lvl1pPr>
            <a:lvl2pPr marL="0" indent="0">
              <a:lnSpc>
                <a:spcPct val="120000"/>
              </a:lnSpc>
              <a:spcAft>
                <a:spcPts val="0"/>
              </a:spcAft>
              <a:buNone/>
              <a:defRPr sz="3200" b="1">
                <a:solidFill>
                  <a:schemeClr val="tx2"/>
                </a:solidFill>
                <a:latin typeface="+mj-lt"/>
              </a:defRPr>
            </a:lvl2pPr>
            <a:lvl3pPr marL="0" indent="0">
              <a:lnSpc>
                <a:spcPct val="120000"/>
              </a:lnSpc>
              <a:spcAft>
                <a:spcPts val="0"/>
              </a:spcAft>
              <a:buNone/>
              <a:defRPr sz="3200" b="1">
                <a:solidFill>
                  <a:schemeClr val="tx2"/>
                </a:solidFill>
                <a:latin typeface="+mj-lt"/>
              </a:defRPr>
            </a:lvl3pPr>
            <a:lvl4pPr marL="0" indent="0">
              <a:lnSpc>
                <a:spcPct val="120000"/>
              </a:lnSpc>
              <a:spcAft>
                <a:spcPts val="0"/>
              </a:spcAft>
              <a:buNone/>
              <a:defRPr sz="3200" b="1">
                <a:solidFill>
                  <a:schemeClr val="tx2"/>
                </a:solidFill>
                <a:latin typeface="+mj-lt"/>
              </a:defRPr>
            </a:lvl4pPr>
            <a:lvl5pPr marL="0" indent="0">
              <a:lnSpc>
                <a:spcPct val="120000"/>
              </a:lnSpc>
              <a:spcAft>
                <a:spcPts val="0"/>
              </a:spcAft>
              <a:buNone/>
              <a:defRPr sz="3200" b="1">
                <a:solidFill>
                  <a:schemeClr val="tx2"/>
                </a:solidFill>
                <a:latin typeface="+mj-lt"/>
              </a:defRPr>
            </a:lvl5pPr>
            <a:lvl6pPr marL="0" indent="0">
              <a:lnSpc>
                <a:spcPct val="120000"/>
              </a:lnSpc>
              <a:spcAft>
                <a:spcPts val="0"/>
              </a:spcAft>
              <a:buNone/>
              <a:defRPr sz="3200" b="1">
                <a:solidFill>
                  <a:schemeClr val="tx2"/>
                </a:solidFill>
                <a:latin typeface="+mj-lt"/>
              </a:defRPr>
            </a:lvl6pPr>
            <a:lvl7pPr marL="0" indent="0">
              <a:lnSpc>
                <a:spcPct val="120000"/>
              </a:lnSpc>
              <a:spcAft>
                <a:spcPts val="0"/>
              </a:spcAft>
              <a:buNone/>
              <a:defRPr sz="3200" b="1">
                <a:solidFill>
                  <a:schemeClr val="tx2"/>
                </a:solidFill>
                <a:latin typeface="+mj-lt"/>
              </a:defRPr>
            </a:lvl7pPr>
            <a:lvl8pPr marL="0" indent="0">
              <a:lnSpc>
                <a:spcPct val="120000"/>
              </a:lnSpc>
              <a:spcAft>
                <a:spcPts val="0"/>
              </a:spcAft>
              <a:buNone/>
              <a:defRPr sz="3200" b="1">
                <a:solidFill>
                  <a:schemeClr val="tx2"/>
                </a:solidFill>
                <a:latin typeface="+mj-lt"/>
              </a:defRPr>
            </a:lvl8pPr>
            <a:lvl9pPr marL="0" indent="0">
              <a:lnSpc>
                <a:spcPct val="120000"/>
              </a:lnSpc>
              <a:spcAft>
                <a:spcPts val="0"/>
              </a:spcAft>
              <a:buNone/>
              <a:defRPr sz="3200" b="1">
                <a:solidFill>
                  <a:schemeClr val="tx2"/>
                </a:solidFill>
                <a:latin typeface="+mj-lt"/>
              </a:defRPr>
            </a:lvl9pPr>
          </a:lstStyle>
          <a:p>
            <a:pPr lvl="0"/>
            <a:r>
              <a:rPr lang="en-US"/>
              <a:t>Edit text by clicking. Use the "Increase/decrease list level" buttons on the Start tab to switch between the set up text levels.</a:t>
            </a:r>
          </a:p>
          <a:p>
            <a:pPr lvl="1"/>
            <a:r>
              <a:rPr lang="en-US"/>
              <a:t>Second level</a:t>
            </a:r>
          </a:p>
        </p:txBody>
      </p:sp>
      <p:sp>
        <p:nvSpPr>
          <p:cNvPr id="8" name="Textplatzhalter 7"/>
          <p:cNvSpPr>
            <a:spLocks noGrp="1"/>
          </p:cNvSpPr>
          <p:nvPr>
            <p:ph type="body" sz="quarter" idx="13" hasCustomPrompt="1"/>
          </p:nvPr>
        </p:nvSpPr>
        <p:spPr bwMode="gray">
          <a:xfrm>
            <a:off x="480000" y="5805264"/>
            <a:ext cx="5472000" cy="144000"/>
          </a:xfrm>
        </p:spPr>
        <p:txBody>
          <a:bodyPr anchor="b"/>
          <a:lstStyle>
            <a:lvl1pPr marL="0" indent="0">
              <a:lnSpc>
                <a:spcPct val="100000"/>
              </a:lnSpc>
              <a:spcBef>
                <a:spcPts val="0"/>
              </a:spcBef>
              <a:spcAft>
                <a:spcPts val="0"/>
              </a:spcAft>
              <a:buFont typeface="Arial" panose="020B0604020202020204" pitchFamily="34" charset="0"/>
              <a:buNone/>
              <a:defRPr sz="800" b="0">
                <a:solidFill>
                  <a:schemeClr val="bg1"/>
                </a:solidFill>
              </a:defRPr>
            </a:lvl1pPr>
            <a:lvl2pPr marL="0" indent="0">
              <a:lnSpc>
                <a:spcPct val="100000"/>
              </a:lnSpc>
              <a:spcBef>
                <a:spcPts val="0"/>
              </a:spcBef>
              <a:spcAft>
                <a:spcPts val="0"/>
              </a:spcAft>
              <a:buFont typeface="Arial" panose="020B0604020202020204" pitchFamily="34" charset="0"/>
              <a:buNone/>
              <a:defRPr sz="800" b="0">
                <a:solidFill>
                  <a:schemeClr val="bg1"/>
                </a:solidFill>
              </a:defRPr>
            </a:lvl2pPr>
            <a:lvl3pPr marL="0" indent="0">
              <a:lnSpc>
                <a:spcPct val="100000"/>
              </a:lnSpc>
              <a:spcBef>
                <a:spcPts val="0"/>
              </a:spcBef>
              <a:spcAft>
                <a:spcPts val="0"/>
              </a:spcAft>
              <a:buNone/>
              <a:defRPr sz="800" b="0">
                <a:solidFill>
                  <a:schemeClr val="bg1"/>
                </a:solidFill>
              </a:defRPr>
            </a:lvl3pPr>
            <a:lvl4pPr marL="0" indent="0">
              <a:lnSpc>
                <a:spcPct val="100000"/>
              </a:lnSpc>
              <a:spcBef>
                <a:spcPts val="0"/>
              </a:spcBef>
              <a:spcAft>
                <a:spcPts val="0"/>
              </a:spcAft>
              <a:buNone/>
              <a:defRPr sz="800" b="0">
                <a:solidFill>
                  <a:schemeClr val="bg1"/>
                </a:solidFill>
              </a:defRPr>
            </a:lvl4pPr>
            <a:lvl5pPr marL="0" indent="0">
              <a:lnSpc>
                <a:spcPct val="100000"/>
              </a:lnSpc>
              <a:spcBef>
                <a:spcPts val="0"/>
              </a:spcBef>
              <a:spcAft>
                <a:spcPts val="0"/>
              </a:spcAft>
              <a:buNone/>
              <a:defRPr sz="800" b="0">
                <a:solidFill>
                  <a:schemeClr val="bg1"/>
                </a:solidFill>
              </a:defRPr>
            </a:lvl5pPr>
            <a:lvl6pPr marL="0" indent="0">
              <a:lnSpc>
                <a:spcPct val="100000"/>
              </a:lnSpc>
              <a:spcBef>
                <a:spcPts val="0"/>
              </a:spcBef>
              <a:spcAft>
                <a:spcPts val="0"/>
              </a:spcAft>
              <a:buNone/>
              <a:defRPr sz="800" b="0">
                <a:solidFill>
                  <a:schemeClr val="bg1"/>
                </a:solidFill>
              </a:defRPr>
            </a:lvl6pPr>
            <a:lvl7pPr marL="0" indent="0">
              <a:lnSpc>
                <a:spcPct val="100000"/>
              </a:lnSpc>
              <a:spcBef>
                <a:spcPts val="0"/>
              </a:spcBef>
              <a:spcAft>
                <a:spcPts val="0"/>
              </a:spcAft>
              <a:buNone/>
              <a:defRPr sz="800" b="0">
                <a:solidFill>
                  <a:schemeClr val="bg1"/>
                </a:solidFill>
              </a:defRPr>
            </a:lvl7pPr>
            <a:lvl8pPr marL="0" indent="0">
              <a:lnSpc>
                <a:spcPct val="100000"/>
              </a:lnSpc>
              <a:spcBef>
                <a:spcPts val="0"/>
              </a:spcBef>
              <a:spcAft>
                <a:spcPts val="0"/>
              </a:spcAft>
              <a:buNone/>
              <a:defRPr sz="800" b="0">
                <a:solidFill>
                  <a:schemeClr val="bg1"/>
                </a:solidFill>
              </a:defRPr>
            </a:lvl8pPr>
            <a:lvl9pPr marL="0" indent="0">
              <a:lnSpc>
                <a:spcPct val="100000"/>
              </a:lnSpc>
              <a:spcBef>
                <a:spcPts val="0"/>
              </a:spcBef>
              <a:spcAft>
                <a:spcPts val="0"/>
              </a:spcAft>
              <a:buNone/>
              <a:defRPr sz="800" b="0">
                <a:solidFill>
                  <a:schemeClr val="bg1"/>
                </a:solidFill>
              </a:defRPr>
            </a:lvl9pPr>
          </a:lstStyle>
          <a:p>
            <a:pPr lvl="0"/>
            <a:r>
              <a:rPr lang="en-US"/>
              <a:t>Footnote/Source</a:t>
            </a:r>
          </a:p>
        </p:txBody>
      </p:sp>
      <p:sp>
        <p:nvSpPr>
          <p:cNvPr id="13" name="Fußzeilenplatzhalter 12">
            <a:extLst>
              <a:ext uri="{FF2B5EF4-FFF2-40B4-BE49-F238E27FC236}">
                <a16:creationId xmlns:a16="http://schemas.microsoft.com/office/drawing/2014/main" id="{A667E39B-7540-9CEB-0374-944CA8579721}"/>
              </a:ext>
            </a:extLst>
          </p:cNvPr>
          <p:cNvSpPr>
            <a:spLocks noGrp="1"/>
          </p:cNvSpPr>
          <p:nvPr>
            <p:ph type="ftr" sz="quarter" idx="29"/>
          </p:nvPr>
        </p:nvSpPr>
        <p:spPr bwMode="gray"/>
        <p:txBody>
          <a:bodyPr/>
          <a:lstStyle>
            <a:lvl1pPr>
              <a:defRPr>
                <a:solidFill>
                  <a:schemeClr val="bg1"/>
                </a:solidFill>
              </a:defRPr>
            </a:lvl1pPr>
          </a:lstStyle>
          <a:p>
            <a:r>
              <a:rPr lang="en-US"/>
              <a:t>ONLY FOR INTERNAL USE</a:t>
            </a:r>
          </a:p>
        </p:txBody>
      </p:sp>
      <p:sp>
        <p:nvSpPr>
          <p:cNvPr id="14" name="Foliennummernplatzhalter 13">
            <a:extLst>
              <a:ext uri="{FF2B5EF4-FFF2-40B4-BE49-F238E27FC236}">
                <a16:creationId xmlns:a16="http://schemas.microsoft.com/office/drawing/2014/main" id="{8232BFC2-647B-B4B6-1EB1-6E9E32ED1994}"/>
              </a:ext>
            </a:extLst>
          </p:cNvPr>
          <p:cNvSpPr>
            <a:spLocks noGrp="1"/>
          </p:cNvSpPr>
          <p:nvPr>
            <p:ph type="sldNum" sz="quarter" idx="30"/>
          </p:nvPr>
        </p:nvSpPr>
        <p:spPr bwMode="gray"/>
        <p:txBody>
          <a:bodyPr/>
          <a:lstStyle>
            <a:lvl1pPr>
              <a:defRPr>
                <a:solidFill>
                  <a:schemeClr val="bg1"/>
                </a:solidFill>
              </a:defRPr>
            </a:lvl1pPr>
          </a:lstStyle>
          <a:p>
            <a:fld id="{DF4E8F9F-5B1F-4F5B-BE49-3245D8C18D9F}" type="slidenum">
              <a:rPr lang="en-US" smtClean="0"/>
              <a:pPr/>
              <a:t>‹#›</a:t>
            </a:fld>
            <a:endParaRPr lang="en-US"/>
          </a:p>
        </p:txBody>
      </p:sp>
      <p:sp>
        <p:nvSpPr>
          <p:cNvPr id="2" name="Text Placeholder 8">
            <a:extLst>
              <a:ext uri="{FF2B5EF4-FFF2-40B4-BE49-F238E27FC236}">
                <a16:creationId xmlns:a16="http://schemas.microsoft.com/office/drawing/2014/main" id="{CB4A65EB-A398-8280-6840-772AD43C343C}"/>
              </a:ext>
            </a:extLst>
          </p:cNvPr>
          <p:cNvSpPr>
            <a:spLocks noGrp="1"/>
          </p:cNvSpPr>
          <p:nvPr>
            <p:ph type="body" sz="quarter" idx="31"/>
          </p:nvPr>
        </p:nvSpPr>
        <p:spPr bwMode="gray">
          <a:xfrm>
            <a:off x="479424" y="6166800"/>
            <a:ext cx="1234800" cy="374400"/>
          </a:xfrm>
          <a:blipFill>
            <a:blip r:embed="rId2">
              <a:extLst>
                <a:ext uri="{96DAC541-7B7A-43D3-8B79-37D633B846F1}">
                  <asvg:svgBlip xmlns:asvg="http://schemas.microsoft.com/office/drawing/2016/SVG/main" r:embed="rId3"/>
                </a:ext>
              </a:extLst>
            </a:blip>
            <a:srcRect/>
            <a:stretch>
              <a:fillRect t="224" b="224"/>
            </a:stretch>
          </a:blipFill>
        </p:spPr>
        <p:txBody>
          <a:bodyPr/>
          <a:lstStyle>
            <a:lvl1pPr marL="0" indent="0">
              <a:lnSpc>
                <a:spcPct val="100000"/>
              </a:lnSpc>
              <a:spcAft>
                <a:spcPts val="0"/>
              </a:spcAft>
              <a:buFontTx/>
              <a:buNone/>
              <a:defRPr sz="200">
                <a:noFill/>
              </a:defRPr>
            </a:lvl1pPr>
            <a:lvl2pPr marL="0" indent="0">
              <a:lnSpc>
                <a:spcPct val="100000"/>
              </a:lnSpc>
              <a:spcAft>
                <a:spcPts val="0"/>
              </a:spcAft>
              <a:buFontTx/>
              <a:buNone/>
              <a:defRPr sz="200">
                <a:noFill/>
              </a:defRPr>
            </a:lvl2pPr>
            <a:lvl3pPr marL="0" indent="0">
              <a:lnSpc>
                <a:spcPct val="100000"/>
              </a:lnSpc>
              <a:spcAft>
                <a:spcPts val="0"/>
              </a:spcAft>
              <a:buFontTx/>
              <a:buNone/>
              <a:defRPr sz="200">
                <a:noFill/>
              </a:defRPr>
            </a:lvl3pPr>
            <a:lvl4pPr marL="0" indent="0">
              <a:lnSpc>
                <a:spcPct val="100000"/>
              </a:lnSpc>
              <a:spcAft>
                <a:spcPts val="0"/>
              </a:spcAft>
              <a:buFontTx/>
              <a:buNone/>
              <a:defRPr sz="200">
                <a:noFill/>
              </a:defRPr>
            </a:lvl4pPr>
            <a:lvl5pPr marL="0" indent="0">
              <a:lnSpc>
                <a:spcPct val="100000"/>
              </a:lnSpc>
              <a:spcAft>
                <a:spcPts val="0"/>
              </a:spcAft>
              <a:buFontTx/>
              <a:buNone/>
              <a:defRPr sz="200">
                <a:noFill/>
              </a:defRPr>
            </a:lvl5pPr>
          </a:lstStyle>
          <a:p>
            <a:pPr lvl="0"/>
            <a:r>
              <a:rPr lang="de-DE"/>
              <a:t>Mastertextformat bearbeiten</a:t>
            </a:r>
          </a:p>
        </p:txBody>
      </p:sp>
      <p:grpSp>
        <p:nvGrpSpPr>
          <p:cNvPr id="17" name="Group 16">
            <a:extLst>
              <a:ext uri="{FF2B5EF4-FFF2-40B4-BE49-F238E27FC236}">
                <a16:creationId xmlns:a16="http://schemas.microsoft.com/office/drawing/2014/main" id="{B486832A-3F59-AC80-2F13-A64607CB7775}"/>
              </a:ext>
              <a:ext uri="{C183D7F6-B498-43B3-948B-1728B52AA6E4}">
                <adec:decorative xmlns:adec="http://schemas.microsoft.com/office/drawing/2017/decorative" val="1"/>
              </a:ext>
            </a:extLst>
          </p:cNvPr>
          <p:cNvGrpSpPr/>
          <p:nvPr userDrawn="1"/>
        </p:nvGrpSpPr>
        <p:grpSpPr bwMode="gray">
          <a:xfrm>
            <a:off x="-1896888" y="0"/>
            <a:ext cx="1715078" cy="3744416"/>
            <a:chOff x="-1824880" y="2708920"/>
            <a:chExt cx="1715078" cy="3744416"/>
          </a:xfrm>
        </p:grpSpPr>
        <p:sp>
          <p:nvSpPr>
            <p:cNvPr id="18" name="TextBox 17">
              <a:extLst>
                <a:ext uri="{FF2B5EF4-FFF2-40B4-BE49-F238E27FC236}">
                  <a16:creationId xmlns:a16="http://schemas.microsoft.com/office/drawing/2014/main" id="{66E4FF04-A86E-0C54-7F24-DB0EE1782691}"/>
                </a:ext>
              </a:extLst>
            </p:cNvPr>
            <p:cNvSpPr txBox="1"/>
            <p:nvPr userDrawn="1"/>
          </p:nvSpPr>
          <p:spPr bwMode="gray">
            <a:xfrm>
              <a:off x="-1824880" y="2708920"/>
              <a:ext cx="1715078" cy="3744416"/>
            </a:xfrm>
            <a:prstGeom prst="rect">
              <a:avLst/>
            </a:prstGeom>
            <a:solidFill>
              <a:schemeClr val="bg1"/>
            </a:solidFill>
          </p:spPr>
          <p:txBody>
            <a:bodyPr wrap="square" lIns="108000" tIns="108000" rIns="108000" bIns="108000">
              <a:noAutofit/>
            </a:bodyPr>
            <a:lstStyle/>
            <a:p>
              <a:pPr>
                <a:lnSpc>
                  <a:spcPct val="120000"/>
                </a:lnSpc>
                <a:spcAft>
                  <a:spcPts val="600"/>
                </a:spcAft>
              </a:pPr>
              <a:r>
                <a:rPr lang="en-US" sz="1100" b="1">
                  <a:solidFill>
                    <a:schemeClr val="tx1"/>
                  </a:solidFill>
                  <a:effectLst/>
                  <a:latin typeface="+mj-lt"/>
                </a:rPr>
                <a:t>To insert a picture:</a:t>
              </a:r>
            </a:p>
            <a:p>
              <a:pPr marL="144000" indent="-144000">
                <a:lnSpc>
                  <a:spcPct val="120000"/>
                </a:lnSpc>
                <a:spcAft>
                  <a:spcPts val="600"/>
                </a:spcAft>
                <a:buFont typeface="+mj-lt"/>
                <a:buAutoNum type="arabicPeriod"/>
              </a:pPr>
              <a:r>
                <a:rPr lang="en-US" sz="900">
                  <a:solidFill>
                    <a:schemeClr val="tx1"/>
                  </a:solidFill>
                  <a:effectLst/>
                  <a:latin typeface="+mn-lt"/>
                </a:rPr>
                <a:t>Click on the placeholder for pictures</a:t>
              </a:r>
            </a:p>
            <a:p>
              <a:pPr marL="144000" indent="-144000">
                <a:lnSpc>
                  <a:spcPct val="120000"/>
                </a:lnSpc>
                <a:spcAft>
                  <a:spcPts val="600"/>
                </a:spcAft>
                <a:buFont typeface="+mj-lt"/>
                <a:buAutoNum type="arabicPeriod"/>
              </a:pPr>
              <a:r>
                <a:rPr lang="en-US" sz="900">
                  <a:solidFill>
                    <a:schemeClr val="tx1"/>
                  </a:solidFill>
                  <a:effectLst/>
                  <a:latin typeface="+mn-lt"/>
                </a:rPr>
                <a:t>Open the menu “Insert”</a:t>
              </a:r>
            </a:p>
            <a:p>
              <a:pPr marL="144000" indent="-144000">
                <a:lnSpc>
                  <a:spcPct val="120000"/>
                </a:lnSpc>
                <a:spcAft>
                  <a:spcPts val="600"/>
                </a:spcAft>
                <a:buFont typeface="+mj-lt"/>
                <a:buAutoNum type="arabicPeriod"/>
              </a:pPr>
              <a:r>
                <a:rPr lang="en-US" sz="900">
                  <a:solidFill>
                    <a:schemeClr val="tx1"/>
                  </a:solidFill>
                  <a:effectLst/>
                  <a:latin typeface="+mn-lt"/>
                </a:rPr>
                <a:t>Choose “Pictures” and then the corresponding source where the image is located</a:t>
              </a:r>
              <a:endParaRPr lang="en-US" sz="900">
                <a:solidFill>
                  <a:schemeClr val="tx1"/>
                </a:solidFill>
                <a:latin typeface="+mn-lt"/>
              </a:endParaRPr>
            </a:p>
          </p:txBody>
        </p:sp>
        <p:pic>
          <p:nvPicPr>
            <p:cNvPr id="19" name="Picture 18">
              <a:extLst>
                <a:ext uri="{FF2B5EF4-FFF2-40B4-BE49-F238E27FC236}">
                  <a16:creationId xmlns:a16="http://schemas.microsoft.com/office/drawing/2014/main" id="{7DFE41E4-ECEB-A2A1-A286-BCB29F691638}"/>
                </a:ext>
              </a:extLst>
            </p:cNvPr>
            <p:cNvPicPr>
              <a:picLocks noChangeAspect="1"/>
            </p:cNvPicPr>
            <p:nvPr userDrawn="1"/>
          </p:nvPicPr>
          <p:blipFill rotWithShape="1">
            <a:blip r:embed="rId4"/>
            <a:srcRect l="8843" r="2395" b="2546"/>
            <a:stretch/>
          </p:blipFill>
          <p:spPr bwMode="gray">
            <a:xfrm>
              <a:off x="-1589806" y="4475212"/>
              <a:ext cx="745332" cy="1122804"/>
            </a:xfrm>
            <a:prstGeom prst="roundRect">
              <a:avLst>
                <a:gd name="adj" fmla="val 3514"/>
              </a:avLst>
            </a:prstGeom>
          </p:spPr>
        </p:pic>
        <p:sp>
          <p:nvSpPr>
            <p:cNvPr id="20" name="TextBox 19">
              <a:extLst>
                <a:ext uri="{FF2B5EF4-FFF2-40B4-BE49-F238E27FC236}">
                  <a16:creationId xmlns:a16="http://schemas.microsoft.com/office/drawing/2014/main" id="{60BB963A-B8DB-ADCF-209D-23D0816454B4}"/>
                </a:ext>
              </a:extLst>
            </p:cNvPr>
            <p:cNvSpPr txBox="1"/>
            <p:nvPr userDrawn="1"/>
          </p:nvSpPr>
          <p:spPr bwMode="gray">
            <a:xfrm>
              <a:off x="-1824880" y="5589240"/>
              <a:ext cx="1715078" cy="864096"/>
            </a:xfrm>
            <a:prstGeom prst="rect">
              <a:avLst/>
            </a:prstGeom>
            <a:noFill/>
          </p:spPr>
          <p:txBody>
            <a:bodyPr wrap="square" lIns="108000" tIns="108000" rIns="108000" bIns="108000">
              <a:noAutofit/>
            </a:bodyPr>
            <a:lstStyle/>
            <a:p>
              <a:pPr marL="144000" indent="-144000">
                <a:spcAft>
                  <a:spcPts val="600"/>
                </a:spcAft>
                <a:buFont typeface="+mj-lt"/>
                <a:buAutoNum type="arabicPeriod" startAt="4"/>
              </a:pPr>
              <a:r>
                <a:rPr lang="en-US" sz="900">
                  <a:solidFill>
                    <a:schemeClr val="tx1"/>
                  </a:solidFill>
                  <a:effectLst/>
                  <a:latin typeface="+mn-lt"/>
                </a:rPr>
                <a:t>Now the image has </a:t>
              </a:r>
              <a:br>
                <a:rPr lang="en-US" sz="900">
                  <a:solidFill>
                    <a:schemeClr val="tx1"/>
                  </a:solidFill>
                  <a:effectLst/>
                  <a:latin typeface="+mn-lt"/>
                </a:rPr>
              </a:br>
              <a:r>
                <a:rPr lang="en-US" sz="900">
                  <a:solidFill>
                    <a:schemeClr val="tx1"/>
                  </a:solidFill>
                  <a:effectLst/>
                  <a:latin typeface="+mn-lt"/>
                </a:rPr>
                <a:t>been loaded into the </a:t>
              </a:r>
              <a:br>
                <a:rPr lang="en-US" sz="900">
                  <a:solidFill>
                    <a:schemeClr val="tx1"/>
                  </a:solidFill>
                  <a:effectLst/>
                  <a:latin typeface="+mn-lt"/>
                </a:rPr>
              </a:br>
              <a:r>
                <a:rPr lang="en-US" sz="900">
                  <a:solidFill>
                    <a:schemeClr val="tx1"/>
                  </a:solidFill>
                  <a:effectLst/>
                  <a:latin typeface="+mn-lt"/>
                </a:rPr>
                <a:t>placeholder.</a:t>
              </a:r>
              <a:endParaRPr lang="en-US" sz="900">
                <a:solidFill>
                  <a:schemeClr val="tx1"/>
                </a:solidFill>
                <a:latin typeface="+mn-lt"/>
              </a:endParaRPr>
            </a:p>
          </p:txBody>
        </p:sp>
      </p:grpSp>
      <p:sp>
        <p:nvSpPr>
          <p:cNvPr id="3" name="Arrow: Pentagon 6">
            <a:extLst>
              <a:ext uri="{FF2B5EF4-FFF2-40B4-BE49-F238E27FC236}">
                <a16:creationId xmlns:a16="http://schemas.microsoft.com/office/drawing/2014/main" id="{10626C63-9EC1-F170-9293-A76090726AF6}"/>
              </a:ext>
            </a:extLst>
          </p:cNvPr>
          <p:cNvSpPr/>
          <p:nvPr userDrawn="1"/>
        </p:nvSpPr>
        <p:spPr bwMode="gray">
          <a:xfrm flipH="1">
            <a:off x="12216880" y="548680"/>
            <a:ext cx="1656000" cy="432000"/>
          </a:xfrm>
          <a:prstGeom prst="homePlate">
            <a:avLst/>
          </a:prstGeom>
          <a:solidFill>
            <a:schemeClr val="accent6"/>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algn="l">
              <a:lnSpc>
                <a:spcPct val="140000"/>
              </a:lnSpc>
            </a:pPr>
            <a:r>
              <a:rPr lang="en-GB" sz="800" b="1">
                <a:solidFill>
                  <a:srgbClr val="076D7E"/>
                </a:solidFill>
                <a:latin typeface="+mj-lt"/>
              </a:rPr>
              <a:t>This layout requires two pictures in the background</a:t>
            </a:r>
            <a:endParaRPr lang="en-US" sz="800" b="1">
              <a:solidFill>
                <a:srgbClr val="076D7E"/>
              </a:solidFill>
              <a:latin typeface="+mj-lt"/>
            </a:endParaRPr>
          </a:p>
        </p:txBody>
      </p:sp>
    </p:spTree>
    <p:extLst>
      <p:ext uri="{BB962C8B-B14F-4D97-AF65-F5344CB8AC3E}">
        <p14:creationId xmlns:p14="http://schemas.microsoft.com/office/powerpoint/2010/main" val="935245917"/>
      </p:ext>
    </p:extLst>
  </p:cSld>
  <p:clrMapOvr>
    <a:masterClrMapping/>
  </p:clrMapOvr>
  <p:extLst>
    <p:ext uri="{DCECCB84-F9BA-43D5-87BE-67443E8EF086}">
      <p15:sldGuideLst xmlns:p15="http://schemas.microsoft.com/office/powerpoint/2012/main">
        <p15:guide id="1" pos="3931" userDrawn="1">
          <p15:clr>
            <a:srgbClr val="FBAE40"/>
          </p15:clr>
        </p15:guide>
        <p15:guide id="2" pos="3749" userDrawn="1">
          <p15:clr>
            <a:srgbClr val="FBAE40"/>
          </p15:clr>
        </p15:guide>
        <p15:guide id="3" orient="horz" pos="1298" userDrawn="1">
          <p15:clr>
            <a:srgbClr val="FBAE40"/>
          </p15:clr>
        </p15:guide>
        <p15:guide id="4" pos="3840" userDrawn="1">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Key message and image division (2)">
    <p:spTree>
      <p:nvGrpSpPr>
        <p:cNvPr id="1" name=""/>
        <p:cNvGrpSpPr/>
        <p:nvPr/>
      </p:nvGrpSpPr>
      <p:grpSpPr>
        <a:xfrm>
          <a:off x="0" y="0"/>
          <a:ext cx="0" cy="0"/>
          <a:chOff x="0" y="0"/>
          <a:chExt cx="0" cy="0"/>
        </a:xfrm>
      </p:grpSpPr>
      <p:sp>
        <p:nvSpPr>
          <p:cNvPr id="4" name="Bildplatzhalter 10">
            <a:extLst>
              <a:ext uri="{FF2B5EF4-FFF2-40B4-BE49-F238E27FC236}">
                <a16:creationId xmlns:a16="http://schemas.microsoft.com/office/drawing/2014/main" id="{6F9AA895-08EE-571D-61F7-0086C0A8BE7C}"/>
              </a:ext>
            </a:extLst>
          </p:cNvPr>
          <p:cNvSpPr>
            <a:spLocks noGrp="1"/>
          </p:cNvSpPr>
          <p:nvPr>
            <p:ph type="pic" sz="quarter" idx="10" hasCustomPrompt="1"/>
          </p:nvPr>
        </p:nvSpPr>
        <p:spPr bwMode="ltGray">
          <a:xfrm>
            <a:off x="0" y="0"/>
            <a:ext cx="8148637" cy="6858000"/>
          </a:xfrm>
          <a:solidFill>
            <a:schemeClr val="bg2"/>
          </a:solidFill>
        </p:spPr>
        <p:txBody>
          <a:bodyPr tIns="1080000" anchor="ctr" anchorCtr="0"/>
          <a:lstStyle>
            <a:lvl1pPr marL="0" indent="0" algn="ctr">
              <a:spcBef>
                <a:spcPts val="0"/>
              </a:spcBef>
              <a:spcAft>
                <a:spcPts val="0"/>
              </a:spcAft>
              <a:buFontTx/>
              <a:buNone/>
              <a:tabLst/>
              <a:defRPr sz="1200" b="0">
                <a:solidFill>
                  <a:schemeClr val="bg1"/>
                </a:solidFill>
              </a:defRPr>
            </a:lvl1pPr>
            <a:lvl2pPr marL="0" indent="0" algn="ctr">
              <a:spcBef>
                <a:spcPts val="0"/>
              </a:spcBef>
              <a:spcAft>
                <a:spcPts val="0"/>
              </a:spcAft>
              <a:buFontTx/>
              <a:buNone/>
              <a:tabLst/>
              <a:defRPr sz="1200" b="0"/>
            </a:lvl2pPr>
            <a:lvl3pPr marL="0" indent="0" algn="ctr">
              <a:spcBef>
                <a:spcPts val="0"/>
              </a:spcBef>
              <a:spcAft>
                <a:spcPts val="0"/>
              </a:spcAft>
              <a:buFontTx/>
              <a:buNone/>
              <a:tabLst/>
              <a:defRPr sz="1200" b="0"/>
            </a:lvl3pPr>
            <a:lvl4pPr marL="0" indent="0" algn="ctr">
              <a:spcBef>
                <a:spcPts val="0"/>
              </a:spcBef>
              <a:spcAft>
                <a:spcPts val="0"/>
              </a:spcAft>
              <a:buFontTx/>
              <a:buNone/>
              <a:tabLst/>
              <a:defRPr sz="1200" b="0"/>
            </a:lvl4pPr>
            <a:lvl5pPr marL="0" indent="0" algn="ctr">
              <a:spcBef>
                <a:spcPts val="0"/>
              </a:spcBef>
              <a:spcAft>
                <a:spcPts val="0"/>
              </a:spcAft>
              <a:buFontTx/>
              <a:buNone/>
              <a:tabLst/>
              <a:defRPr sz="1200" b="0"/>
            </a:lvl5pPr>
            <a:lvl6pPr marL="0" indent="0" algn="ctr">
              <a:spcBef>
                <a:spcPts val="0"/>
              </a:spcBef>
              <a:spcAft>
                <a:spcPts val="0"/>
              </a:spcAft>
              <a:buFontTx/>
              <a:buNone/>
              <a:tabLst/>
              <a:defRPr sz="1200" b="0"/>
            </a:lvl6pPr>
            <a:lvl7pPr marL="0" indent="0" algn="ctr">
              <a:spcBef>
                <a:spcPts val="0"/>
              </a:spcBef>
              <a:spcAft>
                <a:spcPts val="0"/>
              </a:spcAft>
              <a:buFontTx/>
              <a:buNone/>
              <a:tabLst/>
              <a:defRPr sz="1200" b="0"/>
            </a:lvl7pPr>
            <a:lvl8pPr marL="0" indent="0" algn="ctr">
              <a:spcBef>
                <a:spcPts val="0"/>
              </a:spcBef>
              <a:spcAft>
                <a:spcPts val="0"/>
              </a:spcAft>
              <a:buFontTx/>
              <a:buNone/>
              <a:tabLst/>
              <a:defRPr sz="1200" b="0"/>
            </a:lvl8pPr>
            <a:lvl9pPr marL="0" indent="0" algn="ctr">
              <a:spcBef>
                <a:spcPts val="0"/>
              </a:spcBef>
              <a:spcAft>
                <a:spcPts val="0"/>
              </a:spcAft>
              <a:buFontTx/>
              <a:buNone/>
              <a:tabLst/>
              <a:defRPr sz="1200" b="0"/>
            </a:lvl9pPr>
          </a:lstStyle>
          <a:p>
            <a:r>
              <a:rPr lang="en-US"/>
              <a:t>Bild hinzufügen per </a:t>
            </a:r>
            <a:br>
              <a:rPr lang="en-US"/>
            </a:br>
            <a:r>
              <a:rPr lang="en-US"/>
              <a:t>Klick auf das Symbol</a:t>
            </a:r>
          </a:p>
        </p:txBody>
      </p:sp>
      <p:sp>
        <p:nvSpPr>
          <p:cNvPr id="12" name="Bildplatzhalter 10">
            <a:extLst>
              <a:ext uri="{FF2B5EF4-FFF2-40B4-BE49-F238E27FC236}">
                <a16:creationId xmlns:a16="http://schemas.microsoft.com/office/drawing/2014/main" id="{4FBDAE19-EEFC-C0FF-2C91-7610E4715477}"/>
              </a:ext>
            </a:extLst>
          </p:cNvPr>
          <p:cNvSpPr>
            <a:spLocks noGrp="1"/>
          </p:cNvSpPr>
          <p:nvPr>
            <p:ph type="pic" sz="quarter" idx="21" hasCustomPrompt="1"/>
          </p:nvPr>
        </p:nvSpPr>
        <p:spPr bwMode="ltGray">
          <a:xfrm>
            <a:off x="8148638" y="0"/>
            <a:ext cx="4043362" cy="6858000"/>
          </a:xfrm>
          <a:solidFill>
            <a:schemeClr val="bg2"/>
          </a:solidFill>
        </p:spPr>
        <p:txBody>
          <a:bodyPr tIns="720000" anchor="ctr" anchorCtr="0"/>
          <a:lstStyle>
            <a:lvl1pPr marL="0" indent="0" algn="ctr">
              <a:spcBef>
                <a:spcPts val="0"/>
              </a:spcBef>
              <a:spcAft>
                <a:spcPts val="0"/>
              </a:spcAft>
              <a:buFontTx/>
              <a:buNone/>
              <a:tabLst/>
              <a:defRPr sz="1200" b="0">
                <a:solidFill>
                  <a:schemeClr val="bg1"/>
                </a:solidFill>
              </a:defRPr>
            </a:lvl1pPr>
            <a:lvl2pPr marL="0" indent="0" algn="ctr">
              <a:spcBef>
                <a:spcPts val="0"/>
              </a:spcBef>
              <a:spcAft>
                <a:spcPts val="0"/>
              </a:spcAft>
              <a:buFontTx/>
              <a:buNone/>
              <a:tabLst/>
              <a:defRPr sz="1200" b="0">
                <a:solidFill>
                  <a:schemeClr val="bg1"/>
                </a:solidFill>
              </a:defRPr>
            </a:lvl2pPr>
            <a:lvl3pPr marL="0" indent="0" algn="ctr">
              <a:spcBef>
                <a:spcPts val="0"/>
              </a:spcBef>
              <a:spcAft>
                <a:spcPts val="0"/>
              </a:spcAft>
              <a:buFontTx/>
              <a:buNone/>
              <a:tabLst/>
              <a:defRPr sz="1200" b="0">
                <a:solidFill>
                  <a:schemeClr val="bg1"/>
                </a:solidFill>
              </a:defRPr>
            </a:lvl3pPr>
            <a:lvl4pPr marL="0" indent="0" algn="ctr">
              <a:spcBef>
                <a:spcPts val="0"/>
              </a:spcBef>
              <a:spcAft>
                <a:spcPts val="0"/>
              </a:spcAft>
              <a:buFontTx/>
              <a:buNone/>
              <a:tabLst/>
              <a:defRPr sz="1200" b="0">
                <a:solidFill>
                  <a:schemeClr val="bg1"/>
                </a:solidFill>
              </a:defRPr>
            </a:lvl4pPr>
            <a:lvl5pPr marL="0" indent="0" algn="ctr">
              <a:spcBef>
                <a:spcPts val="0"/>
              </a:spcBef>
              <a:spcAft>
                <a:spcPts val="0"/>
              </a:spcAft>
              <a:buFontTx/>
              <a:buNone/>
              <a:tabLst/>
              <a:defRPr sz="1200" b="0">
                <a:solidFill>
                  <a:schemeClr val="bg1"/>
                </a:solidFill>
              </a:defRPr>
            </a:lvl5pPr>
            <a:lvl6pPr marL="0" indent="0" algn="ctr">
              <a:spcBef>
                <a:spcPts val="0"/>
              </a:spcBef>
              <a:spcAft>
                <a:spcPts val="0"/>
              </a:spcAft>
              <a:buFontTx/>
              <a:buNone/>
              <a:tabLst/>
              <a:defRPr sz="1200" b="0">
                <a:solidFill>
                  <a:schemeClr val="bg1"/>
                </a:solidFill>
              </a:defRPr>
            </a:lvl6pPr>
            <a:lvl7pPr marL="0" indent="0" algn="ctr">
              <a:spcBef>
                <a:spcPts val="0"/>
              </a:spcBef>
              <a:spcAft>
                <a:spcPts val="0"/>
              </a:spcAft>
              <a:buFontTx/>
              <a:buNone/>
              <a:tabLst/>
              <a:defRPr sz="1200" b="0">
                <a:solidFill>
                  <a:schemeClr val="bg1"/>
                </a:solidFill>
              </a:defRPr>
            </a:lvl7pPr>
            <a:lvl8pPr marL="0" indent="0" algn="ctr">
              <a:spcBef>
                <a:spcPts val="0"/>
              </a:spcBef>
              <a:spcAft>
                <a:spcPts val="0"/>
              </a:spcAft>
              <a:buFontTx/>
              <a:buNone/>
              <a:tabLst/>
              <a:defRPr sz="1200" b="0">
                <a:solidFill>
                  <a:schemeClr val="bg1"/>
                </a:solidFill>
              </a:defRPr>
            </a:lvl8pPr>
            <a:lvl9pPr marL="0" indent="0" algn="ctr">
              <a:spcBef>
                <a:spcPts val="0"/>
              </a:spcBef>
              <a:spcAft>
                <a:spcPts val="0"/>
              </a:spcAft>
              <a:buFontTx/>
              <a:buNone/>
              <a:tabLst/>
              <a:defRPr sz="1200" b="0">
                <a:solidFill>
                  <a:schemeClr val="bg1"/>
                </a:solidFill>
              </a:defRPr>
            </a:lvl9pPr>
          </a:lstStyle>
          <a:p>
            <a:pPr lvl="0"/>
            <a:r>
              <a:rPr lang="en-US"/>
              <a:t>Add picture</a:t>
            </a:r>
          </a:p>
        </p:txBody>
      </p:sp>
      <p:sp>
        <p:nvSpPr>
          <p:cNvPr id="7" name="Textplatzhalter 6">
            <a:extLst>
              <a:ext uri="{FF2B5EF4-FFF2-40B4-BE49-F238E27FC236}">
                <a16:creationId xmlns:a16="http://schemas.microsoft.com/office/drawing/2014/main" id="{BB5806D4-1E90-A7C2-8212-91BE93E8EF72}"/>
              </a:ext>
            </a:extLst>
          </p:cNvPr>
          <p:cNvSpPr>
            <a:spLocks noGrp="1"/>
          </p:cNvSpPr>
          <p:nvPr>
            <p:ph type="body" sz="quarter" idx="18" hasCustomPrompt="1"/>
          </p:nvPr>
        </p:nvSpPr>
        <p:spPr bwMode="gray">
          <a:xfrm>
            <a:off x="479425" y="1412874"/>
            <a:ext cx="7380288" cy="4392000"/>
          </a:xfrm>
        </p:spPr>
        <p:txBody>
          <a:bodyPr/>
          <a:lstStyle>
            <a:lvl1pPr marL="0" indent="0">
              <a:lnSpc>
                <a:spcPct val="120000"/>
              </a:lnSpc>
              <a:spcAft>
                <a:spcPts val="0"/>
              </a:spcAft>
              <a:buNone/>
              <a:defRPr sz="3200" b="1">
                <a:solidFill>
                  <a:schemeClr val="bg1"/>
                </a:solidFill>
                <a:latin typeface="+mj-lt"/>
              </a:defRPr>
            </a:lvl1pPr>
            <a:lvl2pPr marL="0" indent="0">
              <a:lnSpc>
                <a:spcPct val="120000"/>
              </a:lnSpc>
              <a:spcAft>
                <a:spcPts val="0"/>
              </a:spcAft>
              <a:buNone/>
              <a:defRPr sz="3200" b="1">
                <a:solidFill>
                  <a:schemeClr val="tx2"/>
                </a:solidFill>
                <a:latin typeface="+mj-lt"/>
              </a:defRPr>
            </a:lvl2pPr>
            <a:lvl3pPr marL="0" indent="0">
              <a:lnSpc>
                <a:spcPct val="120000"/>
              </a:lnSpc>
              <a:spcAft>
                <a:spcPts val="0"/>
              </a:spcAft>
              <a:buNone/>
              <a:defRPr sz="3200" b="1">
                <a:solidFill>
                  <a:schemeClr val="tx2"/>
                </a:solidFill>
                <a:latin typeface="+mj-lt"/>
              </a:defRPr>
            </a:lvl3pPr>
            <a:lvl4pPr marL="0" indent="0">
              <a:lnSpc>
                <a:spcPct val="120000"/>
              </a:lnSpc>
              <a:spcAft>
                <a:spcPts val="0"/>
              </a:spcAft>
              <a:buNone/>
              <a:defRPr sz="3200" b="1">
                <a:solidFill>
                  <a:schemeClr val="tx2"/>
                </a:solidFill>
                <a:latin typeface="+mj-lt"/>
              </a:defRPr>
            </a:lvl4pPr>
            <a:lvl5pPr marL="0" indent="0">
              <a:lnSpc>
                <a:spcPct val="120000"/>
              </a:lnSpc>
              <a:spcAft>
                <a:spcPts val="0"/>
              </a:spcAft>
              <a:buNone/>
              <a:defRPr sz="3200" b="1">
                <a:solidFill>
                  <a:schemeClr val="tx2"/>
                </a:solidFill>
                <a:latin typeface="+mj-lt"/>
              </a:defRPr>
            </a:lvl5pPr>
            <a:lvl6pPr marL="0" indent="0">
              <a:lnSpc>
                <a:spcPct val="120000"/>
              </a:lnSpc>
              <a:spcAft>
                <a:spcPts val="0"/>
              </a:spcAft>
              <a:buNone/>
              <a:defRPr sz="3200" b="1">
                <a:solidFill>
                  <a:schemeClr val="tx2"/>
                </a:solidFill>
                <a:latin typeface="+mj-lt"/>
              </a:defRPr>
            </a:lvl6pPr>
            <a:lvl7pPr marL="0" indent="0">
              <a:lnSpc>
                <a:spcPct val="120000"/>
              </a:lnSpc>
              <a:spcAft>
                <a:spcPts val="0"/>
              </a:spcAft>
              <a:buNone/>
              <a:defRPr sz="3200" b="1">
                <a:solidFill>
                  <a:schemeClr val="tx2"/>
                </a:solidFill>
                <a:latin typeface="+mj-lt"/>
              </a:defRPr>
            </a:lvl7pPr>
            <a:lvl8pPr marL="0" indent="0">
              <a:lnSpc>
                <a:spcPct val="120000"/>
              </a:lnSpc>
              <a:spcAft>
                <a:spcPts val="0"/>
              </a:spcAft>
              <a:buNone/>
              <a:defRPr sz="3200" b="1">
                <a:solidFill>
                  <a:schemeClr val="tx2"/>
                </a:solidFill>
                <a:latin typeface="+mj-lt"/>
              </a:defRPr>
            </a:lvl8pPr>
            <a:lvl9pPr marL="0" indent="0">
              <a:lnSpc>
                <a:spcPct val="120000"/>
              </a:lnSpc>
              <a:spcAft>
                <a:spcPts val="0"/>
              </a:spcAft>
              <a:buNone/>
              <a:defRPr sz="3200" b="1">
                <a:solidFill>
                  <a:schemeClr val="tx2"/>
                </a:solidFill>
                <a:latin typeface="+mj-lt"/>
              </a:defRPr>
            </a:lvl9pPr>
          </a:lstStyle>
          <a:p>
            <a:pPr lvl="0"/>
            <a:r>
              <a:rPr lang="en-US"/>
              <a:t>Edit text by clicking. Use the "Increase/decrease list level" buttons on the Start tab to switch between the set up text levels.</a:t>
            </a:r>
          </a:p>
          <a:p>
            <a:pPr lvl="1"/>
            <a:r>
              <a:rPr lang="en-US"/>
              <a:t>Second level</a:t>
            </a:r>
          </a:p>
        </p:txBody>
      </p:sp>
      <p:sp>
        <p:nvSpPr>
          <p:cNvPr id="8" name="Textplatzhalter 7"/>
          <p:cNvSpPr>
            <a:spLocks noGrp="1"/>
          </p:cNvSpPr>
          <p:nvPr>
            <p:ph type="body" sz="quarter" idx="13" hasCustomPrompt="1"/>
          </p:nvPr>
        </p:nvSpPr>
        <p:spPr bwMode="gray">
          <a:xfrm>
            <a:off x="480000" y="5805280"/>
            <a:ext cx="7380000" cy="144000"/>
          </a:xfrm>
        </p:spPr>
        <p:txBody>
          <a:bodyPr anchor="b"/>
          <a:lstStyle>
            <a:lvl1pPr marL="0" indent="0">
              <a:lnSpc>
                <a:spcPct val="100000"/>
              </a:lnSpc>
              <a:spcBef>
                <a:spcPts val="0"/>
              </a:spcBef>
              <a:spcAft>
                <a:spcPts val="0"/>
              </a:spcAft>
              <a:buFont typeface="Arial" panose="020B0604020202020204" pitchFamily="34" charset="0"/>
              <a:buNone/>
              <a:defRPr sz="800" b="0">
                <a:solidFill>
                  <a:schemeClr val="bg1"/>
                </a:solidFill>
              </a:defRPr>
            </a:lvl1pPr>
            <a:lvl2pPr marL="0" indent="0">
              <a:lnSpc>
                <a:spcPct val="100000"/>
              </a:lnSpc>
              <a:spcBef>
                <a:spcPts val="0"/>
              </a:spcBef>
              <a:spcAft>
                <a:spcPts val="0"/>
              </a:spcAft>
              <a:buFont typeface="Arial" panose="020B0604020202020204" pitchFamily="34" charset="0"/>
              <a:buNone/>
              <a:defRPr sz="800" b="0">
                <a:solidFill>
                  <a:schemeClr val="bg1"/>
                </a:solidFill>
              </a:defRPr>
            </a:lvl2pPr>
            <a:lvl3pPr marL="0" indent="0">
              <a:lnSpc>
                <a:spcPct val="100000"/>
              </a:lnSpc>
              <a:spcBef>
                <a:spcPts val="0"/>
              </a:spcBef>
              <a:spcAft>
                <a:spcPts val="0"/>
              </a:spcAft>
              <a:buNone/>
              <a:defRPr sz="800" b="0">
                <a:solidFill>
                  <a:schemeClr val="bg1"/>
                </a:solidFill>
              </a:defRPr>
            </a:lvl3pPr>
            <a:lvl4pPr marL="0" indent="0">
              <a:lnSpc>
                <a:spcPct val="100000"/>
              </a:lnSpc>
              <a:spcBef>
                <a:spcPts val="0"/>
              </a:spcBef>
              <a:spcAft>
                <a:spcPts val="0"/>
              </a:spcAft>
              <a:buNone/>
              <a:defRPr sz="800" b="0">
                <a:solidFill>
                  <a:schemeClr val="bg1"/>
                </a:solidFill>
              </a:defRPr>
            </a:lvl4pPr>
            <a:lvl5pPr marL="0" indent="0">
              <a:lnSpc>
                <a:spcPct val="100000"/>
              </a:lnSpc>
              <a:spcBef>
                <a:spcPts val="0"/>
              </a:spcBef>
              <a:spcAft>
                <a:spcPts val="0"/>
              </a:spcAft>
              <a:buNone/>
              <a:defRPr sz="800" b="0">
                <a:solidFill>
                  <a:schemeClr val="bg1"/>
                </a:solidFill>
              </a:defRPr>
            </a:lvl5pPr>
            <a:lvl6pPr marL="0" indent="0">
              <a:lnSpc>
                <a:spcPct val="100000"/>
              </a:lnSpc>
              <a:spcBef>
                <a:spcPts val="0"/>
              </a:spcBef>
              <a:spcAft>
                <a:spcPts val="0"/>
              </a:spcAft>
              <a:buNone/>
              <a:defRPr sz="800" b="0">
                <a:solidFill>
                  <a:schemeClr val="bg1"/>
                </a:solidFill>
              </a:defRPr>
            </a:lvl6pPr>
            <a:lvl7pPr marL="0" indent="0">
              <a:lnSpc>
                <a:spcPct val="100000"/>
              </a:lnSpc>
              <a:spcBef>
                <a:spcPts val="0"/>
              </a:spcBef>
              <a:spcAft>
                <a:spcPts val="0"/>
              </a:spcAft>
              <a:buNone/>
              <a:defRPr sz="800" b="0">
                <a:solidFill>
                  <a:schemeClr val="bg1"/>
                </a:solidFill>
              </a:defRPr>
            </a:lvl7pPr>
            <a:lvl8pPr marL="0" indent="0">
              <a:lnSpc>
                <a:spcPct val="100000"/>
              </a:lnSpc>
              <a:spcBef>
                <a:spcPts val="0"/>
              </a:spcBef>
              <a:spcAft>
                <a:spcPts val="0"/>
              </a:spcAft>
              <a:buNone/>
              <a:defRPr sz="800" b="0">
                <a:solidFill>
                  <a:schemeClr val="bg1"/>
                </a:solidFill>
              </a:defRPr>
            </a:lvl8pPr>
            <a:lvl9pPr marL="0" indent="0">
              <a:lnSpc>
                <a:spcPct val="100000"/>
              </a:lnSpc>
              <a:spcBef>
                <a:spcPts val="0"/>
              </a:spcBef>
              <a:spcAft>
                <a:spcPts val="0"/>
              </a:spcAft>
              <a:buNone/>
              <a:defRPr sz="800" b="0">
                <a:solidFill>
                  <a:schemeClr val="bg1"/>
                </a:solidFill>
              </a:defRPr>
            </a:lvl9pPr>
          </a:lstStyle>
          <a:p>
            <a:pPr lvl="0"/>
            <a:r>
              <a:rPr lang="en-US"/>
              <a:t>Footnote/Source</a:t>
            </a:r>
          </a:p>
        </p:txBody>
      </p:sp>
      <p:sp>
        <p:nvSpPr>
          <p:cNvPr id="14" name="Foliennummernplatzhalter 13">
            <a:extLst>
              <a:ext uri="{FF2B5EF4-FFF2-40B4-BE49-F238E27FC236}">
                <a16:creationId xmlns:a16="http://schemas.microsoft.com/office/drawing/2014/main" id="{2C16D604-692B-A946-0EC8-16D8E62D24EC}"/>
              </a:ext>
            </a:extLst>
          </p:cNvPr>
          <p:cNvSpPr>
            <a:spLocks noGrp="1"/>
          </p:cNvSpPr>
          <p:nvPr>
            <p:ph type="sldNum" sz="quarter" idx="30"/>
          </p:nvPr>
        </p:nvSpPr>
        <p:spPr bwMode="gray"/>
        <p:txBody>
          <a:bodyPr/>
          <a:lstStyle>
            <a:lvl1pPr>
              <a:defRPr>
                <a:solidFill>
                  <a:schemeClr val="bg1"/>
                </a:solidFill>
              </a:defRPr>
            </a:lvl1pPr>
          </a:lstStyle>
          <a:p>
            <a:fld id="{DF4E8F9F-5B1F-4F5B-BE49-3245D8C18D9F}" type="slidenum">
              <a:rPr lang="en-US" smtClean="0"/>
              <a:pPr/>
              <a:t>‹#›</a:t>
            </a:fld>
            <a:endParaRPr lang="en-US"/>
          </a:p>
        </p:txBody>
      </p:sp>
      <p:sp>
        <p:nvSpPr>
          <p:cNvPr id="3" name="Fußzeilenplatzhalter 2">
            <a:extLst>
              <a:ext uri="{FF2B5EF4-FFF2-40B4-BE49-F238E27FC236}">
                <a16:creationId xmlns:a16="http://schemas.microsoft.com/office/drawing/2014/main" id="{29E334AD-D29B-7211-26D3-B8B8A73BFA0B}"/>
              </a:ext>
            </a:extLst>
          </p:cNvPr>
          <p:cNvSpPr>
            <a:spLocks noGrp="1"/>
          </p:cNvSpPr>
          <p:nvPr>
            <p:ph type="ftr" sz="quarter" idx="31"/>
          </p:nvPr>
        </p:nvSpPr>
        <p:spPr bwMode="gray"/>
        <p:txBody>
          <a:bodyPr/>
          <a:lstStyle>
            <a:lvl1pPr>
              <a:defRPr>
                <a:solidFill>
                  <a:schemeClr val="bg1"/>
                </a:solidFill>
              </a:defRPr>
            </a:lvl1pPr>
          </a:lstStyle>
          <a:p>
            <a:r>
              <a:rPr lang="en-US"/>
              <a:t>ONLY FOR INTERNAL USE</a:t>
            </a:r>
          </a:p>
        </p:txBody>
      </p:sp>
      <p:sp>
        <p:nvSpPr>
          <p:cNvPr id="2" name="Text Placeholder 8">
            <a:extLst>
              <a:ext uri="{FF2B5EF4-FFF2-40B4-BE49-F238E27FC236}">
                <a16:creationId xmlns:a16="http://schemas.microsoft.com/office/drawing/2014/main" id="{AA49972D-F9C7-9152-B19D-7D4EB031A5D2}"/>
              </a:ext>
            </a:extLst>
          </p:cNvPr>
          <p:cNvSpPr>
            <a:spLocks noGrp="1"/>
          </p:cNvSpPr>
          <p:nvPr>
            <p:ph type="body" sz="quarter" idx="32"/>
          </p:nvPr>
        </p:nvSpPr>
        <p:spPr bwMode="gray">
          <a:xfrm>
            <a:off x="479424" y="6166800"/>
            <a:ext cx="1234800" cy="374400"/>
          </a:xfrm>
          <a:blipFill>
            <a:blip r:embed="rId2">
              <a:extLst>
                <a:ext uri="{96DAC541-7B7A-43D3-8B79-37D633B846F1}">
                  <asvg:svgBlip xmlns:asvg="http://schemas.microsoft.com/office/drawing/2016/SVG/main" r:embed="rId3"/>
                </a:ext>
              </a:extLst>
            </a:blip>
            <a:srcRect/>
            <a:stretch>
              <a:fillRect t="224" b="224"/>
            </a:stretch>
          </a:blipFill>
        </p:spPr>
        <p:txBody>
          <a:bodyPr/>
          <a:lstStyle>
            <a:lvl1pPr marL="0" indent="0">
              <a:lnSpc>
                <a:spcPct val="100000"/>
              </a:lnSpc>
              <a:spcAft>
                <a:spcPts val="0"/>
              </a:spcAft>
              <a:buFontTx/>
              <a:buNone/>
              <a:defRPr sz="200">
                <a:noFill/>
              </a:defRPr>
            </a:lvl1pPr>
            <a:lvl2pPr marL="0" indent="0">
              <a:lnSpc>
                <a:spcPct val="100000"/>
              </a:lnSpc>
              <a:spcAft>
                <a:spcPts val="0"/>
              </a:spcAft>
              <a:buFontTx/>
              <a:buNone/>
              <a:defRPr sz="200">
                <a:noFill/>
              </a:defRPr>
            </a:lvl2pPr>
            <a:lvl3pPr marL="0" indent="0">
              <a:lnSpc>
                <a:spcPct val="100000"/>
              </a:lnSpc>
              <a:spcAft>
                <a:spcPts val="0"/>
              </a:spcAft>
              <a:buFontTx/>
              <a:buNone/>
              <a:defRPr sz="200">
                <a:noFill/>
              </a:defRPr>
            </a:lvl3pPr>
            <a:lvl4pPr marL="0" indent="0">
              <a:lnSpc>
                <a:spcPct val="100000"/>
              </a:lnSpc>
              <a:spcAft>
                <a:spcPts val="0"/>
              </a:spcAft>
              <a:buFontTx/>
              <a:buNone/>
              <a:defRPr sz="200">
                <a:noFill/>
              </a:defRPr>
            </a:lvl4pPr>
            <a:lvl5pPr marL="0" indent="0">
              <a:lnSpc>
                <a:spcPct val="100000"/>
              </a:lnSpc>
              <a:spcAft>
                <a:spcPts val="0"/>
              </a:spcAft>
              <a:buFontTx/>
              <a:buNone/>
              <a:defRPr sz="200">
                <a:noFill/>
              </a:defRPr>
            </a:lvl5pPr>
          </a:lstStyle>
          <a:p>
            <a:pPr lvl="0"/>
            <a:r>
              <a:rPr lang="de-DE"/>
              <a:t>Mastertextformat bearbeiten</a:t>
            </a:r>
          </a:p>
        </p:txBody>
      </p:sp>
      <p:grpSp>
        <p:nvGrpSpPr>
          <p:cNvPr id="17" name="Group 16">
            <a:extLst>
              <a:ext uri="{FF2B5EF4-FFF2-40B4-BE49-F238E27FC236}">
                <a16:creationId xmlns:a16="http://schemas.microsoft.com/office/drawing/2014/main" id="{DCF59E70-0AA5-7D95-51CA-468698922E0C}"/>
              </a:ext>
              <a:ext uri="{C183D7F6-B498-43B3-948B-1728B52AA6E4}">
                <adec:decorative xmlns:adec="http://schemas.microsoft.com/office/drawing/2017/decorative" val="1"/>
              </a:ext>
            </a:extLst>
          </p:cNvPr>
          <p:cNvGrpSpPr/>
          <p:nvPr userDrawn="1"/>
        </p:nvGrpSpPr>
        <p:grpSpPr bwMode="gray">
          <a:xfrm>
            <a:off x="-1896888" y="0"/>
            <a:ext cx="1715078" cy="3744416"/>
            <a:chOff x="-1824880" y="2708920"/>
            <a:chExt cx="1715078" cy="3744416"/>
          </a:xfrm>
        </p:grpSpPr>
        <p:sp>
          <p:nvSpPr>
            <p:cNvPr id="18" name="TextBox 17">
              <a:extLst>
                <a:ext uri="{FF2B5EF4-FFF2-40B4-BE49-F238E27FC236}">
                  <a16:creationId xmlns:a16="http://schemas.microsoft.com/office/drawing/2014/main" id="{F2DB1682-7A9E-32ED-89E1-35FD5DD053E4}"/>
                </a:ext>
              </a:extLst>
            </p:cNvPr>
            <p:cNvSpPr txBox="1"/>
            <p:nvPr userDrawn="1"/>
          </p:nvSpPr>
          <p:spPr bwMode="gray">
            <a:xfrm>
              <a:off x="-1824880" y="2708920"/>
              <a:ext cx="1715078" cy="3744416"/>
            </a:xfrm>
            <a:prstGeom prst="rect">
              <a:avLst/>
            </a:prstGeom>
            <a:solidFill>
              <a:schemeClr val="bg1"/>
            </a:solidFill>
          </p:spPr>
          <p:txBody>
            <a:bodyPr wrap="square" lIns="108000" tIns="108000" rIns="108000" bIns="108000">
              <a:noAutofit/>
            </a:bodyPr>
            <a:lstStyle/>
            <a:p>
              <a:pPr>
                <a:lnSpc>
                  <a:spcPct val="120000"/>
                </a:lnSpc>
                <a:spcAft>
                  <a:spcPts val="600"/>
                </a:spcAft>
              </a:pPr>
              <a:r>
                <a:rPr lang="en-US" sz="1100" b="1">
                  <a:solidFill>
                    <a:schemeClr val="tx1"/>
                  </a:solidFill>
                  <a:effectLst/>
                  <a:latin typeface="+mj-lt"/>
                </a:rPr>
                <a:t>To insert a picture:</a:t>
              </a:r>
            </a:p>
            <a:p>
              <a:pPr marL="144000" indent="-144000">
                <a:lnSpc>
                  <a:spcPct val="120000"/>
                </a:lnSpc>
                <a:spcAft>
                  <a:spcPts val="600"/>
                </a:spcAft>
                <a:buFont typeface="+mj-lt"/>
                <a:buAutoNum type="arabicPeriod"/>
              </a:pPr>
              <a:r>
                <a:rPr lang="en-US" sz="900">
                  <a:solidFill>
                    <a:schemeClr val="tx1"/>
                  </a:solidFill>
                  <a:effectLst/>
                  <a:latin typeface="+mn-lt"/>
                </a:rPr>
                <a:t>Click on the placeholder for pictures</a:t>
              </a:r>
            </a:p>
            <a:p>
              <a:pPr marL="144000" indent="-144000">
                <a:lnSpc>
                  <a:spcPct val="120000"/>
                </a:lnSpc>
                <a:spcAft>
                  <a:spcPts val="600"/>
                </a:spcAft>
                <a:buFont typeface="+mj-lt"/>
                <a:buAutoNum type="arabicPeriod"/>
              </a:pPr>
              <a:r>
                <a:rPr lang="en-US" sz="900">
                  <a:solidFill>
                    <a:schemeClr val="tx1"/>
                  </a:solidFill>
                  <a:effectLst/>
                  <a:latin typeface="+mn-lt"/>
                </a:rPr>
                <a:t>Open the menu “Insert”</a:t>
              </a:r>
            </a:p>
            <a:p>
              <a:pPr marL="144000" indent="-144000">
                <a:lnSpc>
                  <a:spcPct val="120000"/>
                </a:lnSpc>
                <a:spcAft>
                  <a:spcPts val="600"/>
                </a:spcAft>
                <a:buFont typeface="+mj-lt"/>
                <a:buAutoNum type="arabicPeriod"/>
              </a:pPr>
              <a:r>
                <a:rPr lang="en-US" sz="900">
                  <a:solidFill>
                    <a:schemeClr val="tx1"/>
                  </a:solidFill>
                  <a:effectLst/>
                  <a:latin typeface="+mn-lt"/>
                </a:rPr>
                <a:t>Choose “Pictures” and then the corresponding source where the image is located</a:t>
              </a:r>
              <a:endParaRPr lang="en-US" sz="900">
                <a:solidFill>
                  <a:schemeClr val="tx1"/>
                </a:solidFill>
                <a:latin typeface="+mn-lt"/>
              </a:endParaRPr>
            </a:p>
          </p:txBody>
        </p:sp>
        <p:pic>
          <p:nvPicPr>
            <p:cNvPr id="19" name="Picture 18">
              <a:extLst>
                <a:ext uri="{FF2B5EF4-FFF2-40B4-BE49-F238E27FC236}">
                  <a16:creationId xmlns:a16="http://schemas.microsoft.com/office/drawing/2014/main" id="{F4CC5AE4-025E-4DA7-5C5D-88CB2C864849}"/>
                </a:ext>
              </a:extLst>
            </p:cNvPr>
            <p:cNvPicPr>
              <a:picLocks noChangeAspect="1"/>
            </p:cNvPicPr>
            <p:nvPr userDrawn="1"/>
          </p:nvPicPr>
          <p:blipFill rotWithShape="1">
            <a:blip r:embed="rId4"/>
            <a:srcRect l="8843" r="2395" b="2546"/>
            <a:stretch/>
          </p:blipFill>
          <p:spPr bwMode="gray">
            <a:xfrm>
              <a:off x="-1589806" y="4475212"/>
              <a:ext cx="745332" cy="1122804"/>
            </a:xfrm>
            <a:prstGeom prst="roundRect">
              <a:avLst>
                <a:gd name="adj" fmla="val 3514"/>
              </a:avLst>
            </a:prstGeom>
          </p:spPr>
        </p:pic>
        <p:sp>
          <p:nvSpPr>
            <p:cNvPr id="20" name="TextBox 19">
              <a:extLst>
                <a:ext uri="{FF2B5EF4-FFF2-40B4-BE49-F238E27FC236}">
                  <a16:creationId xmlns:a16="http://schemas.microsoft.com/office/drawing/2014/main" id="{C42EB3FB-8F80-C780-C13A-9D6DFF4300EC}"/>
                </a:ext>
              </a:extLst>
            </p:cNvPr>
            <p:cNvSpPr txBox="1"/>
            <p:nvPr userDrawn="1"/>
          </p:nvSpPr>
          <p:spPr bwMode="gray">
            <a:xfrm>
              <a:off x="-1824880" y="5589240"/>
              <a:ext cx="1715078" cy="864096"/>
            </a:xfrm>
            <a:prstGeom prst="rect">
              <a:avLst/>
            </a:prstGeom>
            <a:noFill/>
          </p:spPr>
          <p:txBody>
            <a:bodyPr wrap="square" lIns="108000" tIns="108000" rIns="108000" bIns="108000">
              <a:noAutofit/>
            </a:bodyPr>
            <a:lstStyle/>
            <a:p>
              <a:pPr marL="144000" indent="-144000">
                <a:spcAft>
                  <a:spcPts val="600"/>
                </a:spcAft>
                <a:buFont typeface="+mj-lt"/>
                <a:buAutoNum type="arabicPeriod" startAt="4"/>
              </a:pPr>
              <a:r>
                <a:rPr lang="en-US" sz="900">
                  <a:solidFill>
                    <a:schemeClr val="tx1"/>
                  </a:solidFill>
                  <a:effectLst/>
                  <a:latin typeface="+mn-lt"/>
                </a:rPr>
                <a:t>Now the image has </a:t>
              </a:r>
              <a:br>
                <a:rPr lang="en-US" sz="900">
                  <a:solidFill>
                    <a:schemeClr val="tx1"/>
                  </a:solidFill>
                  <a:effectLst/>
                  <a:latin typeface="+mn-lt"/>
                </a:rPr>
              </a:br>
              <a:r>
                <a:rPr lang="en-US" sz="900">
                  <a:solidFill>
                    <a:schemeClr val="tx1"/>
                  </a:solidFill>
                  <a:effectLst/>
                  <a:latin typeface="+mn-lt"/>
                </a:rPr>
                <a:t>been loaded into the </a:t>
              </a:r>
              <a:br>
                <a:rPr lang="en-US" sz="900">
                  <a:solidFill>
                    <a:schemeClr val="tx1"/>
                  </a:solidFill>
                  <a:effectLst/>
                  <a:latin typeface="+mn-lt"/>
                </a:rPr>
              </a:br>
              <a:r>
                <a:rPr lang="en-US" sz="900">
                  <a:solidFill>
                    <a:schemeClr val="tx1"/>
                  </a:solidFill>
                  <a:effectLst/>
                  <a:latin typeface="+mn-lt"/>
                </a:rPr>
                <a:t>placeholder.</a:t>
              </a:r>
              <a:endParaRPr lang="en-US" sz="900">
                <a:solidFill>
                  <a:schemeClr val="tx1"/>
                </a:solidFill>
                <a:latin typeface="+mn-lt"/>
              </a:endParaRPr>
            </a:p>
          </p:txBody>
        </p:sp>
      </p:grpSp>
      <p:sp>
        <p:nvSpPr>
          <p:cNvPr id="5" name="Arrow: Pentagon 6">
            <a:extLst>
              <a:ext uri="{FF2B5EF4-FFF2-40B4-BE49-F238E27FC236}">
                <a16:creationId xmlns:a16="http://schemas.microsoft.com/office/drawing/2014/main" id="{0DBDA80F-0715-C37D-E631-65B9559D2BA3}"/>
              </a:ext>
            </a:extLst>
          </p:cNvPr>
          <p:cNvSpPr/>
          <p:nvPr userDrawn="1"/>
        </p:nvSpPr>
        <p:spPr bwMode="gray">
          <a:xfrm flipH="1">
            <a:off x="12216880" y="548680"/>
            <a:ext cx="1656000" cy="432000"/>
          </a:xfrm>
          <a:prstGeom prst="homePlate">
            <a:avLst/>
          </a:prstGeom>
          <a:solidFill>
            <a:schemeClr val="accent6"/>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algn="l">
              <a:lnSpc>
                <a:spcPct val="140000"/>
              </a:lnSpc>
            </a:pPr>
            <a:r>
              <a:rPr lang="en-GB" sz="800" b="1">
                <a:solidFill>
                  <a:srgbClr val="076D7E"/>
                </a:solidFill>
                <a:latin typeface="+mj-lt"/>
              </a:rPr>
              <a:t>This layout requires two pictures in the background</a:t>
            </a:r>
            <a:endParaRPr lang="en-US" sz="800" b="1">
              <a:solidFill>
                <a:srgbClr val="076D7E"/>
              </a:solidFill>
              <a:latin typeface="+mj-lt"/>
            </a:endParaRPr>
          </a:p>
        </p:txBody>
      </p:sp>
    </p:spTree>
    <p:extLst>
      <p:ext uri="{BB962C8B-B14F-4D97-AF65-F5344CB8AC3E}">
        <p14:creationId xmlns:p14="http://schemas.microsoft.com/office/powerpoint/2010/main" val="3503938524"/>
      </p:ext>
    </p:extLst>
  </p:cSld>
  <p:clrMapOvr>
    <a:masterClrMapping/>
  </p:clrMapOvr>
  <p:extLst>
    <p:ext uri="{DCECCB84-F9BA-43D5-87BE-67443E8EF086}">
      <p15:sldGuideLst xmlns:p15="http://schemas.microsoft.com/office/powerpoint/2012/main">
        <p15:guide id="1" pos="4951" userDrawn="1">
          <p15:clr>
            <a:srgbClr val="FBAE40"/>
          </p15:clr>
        </p15:guide>
        <p15:guide id="3" orient="horz" pos="1298" userDrawn="1">
          <p15:clr>
            <a:srgbClr val="FBAE40"/>
          </p15:clr>
        </p15:guide>
        <p15:guide id="4" pos="5133" userDrawn="1">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Key message and image division (3)">
    <p:spTree>
      <p:nvGrpSpPr>
        <p:cNvPr id="1" name=""/>
        <p:cNvGrpSpPr/>
        <p:nvPr/>
      </p:nvGrpSpPr>
      <p:grpSpPr>
        <a:xfrm>
          <a:off x="0" y="0"/>
          <a:ext cx="0" cy="0"/>
          <a:chOff x="0" y="0"/>
          <a:chExt cx="0" cy="0"/>
        </a:xfrm>
      </p:grpSpPr>
      <p:sp>
        <p:nvSpPr>
          <p:cNvPr id="4" name="Bildplatzhalter 10">
            <a:extLst>
              <a:ext uri="{FF2B5EF4-FFF2-40B4-BE49-F238E27FC236}">
                <a16:creationId xmlns:a16="http://schemas.microsoft.com/office/drawing/2014/main" id="{6F9AA895-08EE-571D-61F7-0086C0A8BE7C}"/>
              </a:ext>
            </a:extLst>
          </p:cNvPr>
          <p:cNvSpPr>
            <a:spLocks noGrp="1"/>
          </p:cNvSpPr>
          <p:nvPr>
            <p:ph type="pic" sz="quarter" idx="10" hasCustomPrompt="1"/>
          </p:nvPr>
        </p:nvSpPr>
        <p:spPr bwMode="ltGray">
          <a:xfrm>
            <a:off x="1" y="0"/>
            <a:ext cx="10164762" cy="6858000"/>
          </a:xfrm>
          <a:solidFill>
            <a:schemeClr val="bg2"/>
          </a:solidFill>
        </p:spPr>
        <p:txBody>
          <a:bodyPr tIns="1080000" anchor="ctr" anchorCtr="0"/>
          <a:lstStyle>
            <a:lvl1pPr marL="0" indent="0" algn="ctr">
              <a:spcBef>
                <a:spcPts val="0"/>
              </a:spcBef>
              <a:spcAft>
                <a:spcPts val="0"/>
              </a:spcAft>
              <a:buFontTx/>
              <a:buNone/>
              <a:tabLst/>
              <a:defRPr sz="1200" b="0">
                <a:solidFill>
                  <a:schemeClr val="bg1"/>
                </a:solidFill>
              </a:defRPr>
            </a:lvl1pPr>
            <a:lvl2pPr marL="0" indent="0" algn="ctr">
              <a:spcBef>
                <a:spcPts val="0"/>
              </a:spcBef>
              <a:spcAft>
                <a:spcPts val="0"/>
              </a:spcAft>
              <a:buFontTx/>
              <a:buNone/>
              <a:tabLst/>
              <a:defRPr sz="1200" b="0"/>
            </a:lvl2pPr>
            <a:lvl3pPr marL="0" indent="0" algn="ctr">
              <a:spcBef>
                <a:spcPts val="0"/>
              </a:spcBef>
              <a:spcAft>
                <a:spcPts val="0"/>
              </a:spcAft>
              <a:buFontTx/>
              <a:buNone/>
              <a:tabLst/>
              <a:defRPr sz="1200" b="0"/>
            </a:lvl3pPr>
            <a:lvl4pPr marL="0" indent="0" algn="ctr">
              <a:spcBef>
                <a:spcPts val="0"/>
              </a:spcBef>
              <a:spcAft>
                <a:spcPts val="0"/>
              </a:spcAft>
              <a:buFontTx/>
              <a:buNone/>
              <a:tabLst/>
              <a:defRPr sz="1200" b="0"/>
            </a:lvl4pPr>
            <a:lvl5pPr marL="0" indent="0" algn="ctr">
              <a:spcBef>
                <a:spcPts val="0"/>
              </a:spcBef>
              <a:spcAft>
                <a:spcPts val="0"/>
              </a:spcAft>
              <a:buFontTx/>
              <a:buNone/>
              <a:tabLst/>
              <a:defRPr sz="1200" b="0"/>
            </a:lvl5pPr>
            <a:lvl6pPr marL="0" indent="0" algn="ctr">
              <a:spcBef>
                <a:spcPts val="0"/>
              </a:spcBef>
              <a:spcAft>
                <a:spcPts val="0"/>
              </a:spcAft>
              <a:buFontTx/>
              <a:buNone/>
              <a:tabLst/>
              <a:defRPr sz="1200" b="0"/>
            </a:lvl6pPr>
            <a:lvl7pPr marL="0" indent="0" algn="ctr">
              <a:spcBef>
                <a:spcPts val="0"/>
              </a:spcBef>
              <a:spcAft>
                <a:spcPts val="0"/>
              </a:spcAft>
              <a:buFontTx/>
              <a:buNone/>
              <a:tabLst/>
              <a:defRPr sz="1200" b="0"/>
            </a:lvl7pPr>
            <a:lvl8pPr marL="0" indent="0" algn="ctr">
              <a:spcBef>
                <a:spcPts val="0"/>
              </a:spcBef>
              <a:spcAft>
                <a:spcPts val="0"/>
              </a:spcAft>
              <a:buFontTx/>
              <a:buNone/>
              <a:tabLst/>
              <a:defRPr sz="1200" b="0"/>
            </a:lvl8pPr>
            <a:lvl9pPr marL="0" indent="0" algn="ctr">
              <a:spcBef>
                <a:spcPts val="0"/>
              </a:spcBef>
              <a:spcAft>
                <a:spcPts val="0"/>
              </a:spcAft>
              <a:buFontTx/>
              <a:buNone/>
              <a:tabLst/>
              <a:defRPr sz="1200" b="0"/>
            </a:lvl9pPr>
          </a:lstStyle>
          <a:p>
            <a:r>
              <a:rPr lang="en-US"/>
              <a:t>Bild hinzufügen per </a:t>
            </a:r>
            <a:br>
              <a:rPr lang="en-US"/>
            </a:br>
            <a:r>
              <a:rPr lang="en-US"/>
              <a:t>Klick auf das Symbol</a:t>
            </a:r>
          </a:p>
        </p:txBody>
      </p:sp>
      <p:sp>
        <p:nvSpPr>
          <p:cNvPr id="12" name="Bildplatzhalter 10">
            <a:extLst>
              <a:ext uri="{FF2B5EF4-FFF2-40B4-BE49-F238E27FC236}">
                <a16:creationId xmlns:a16="http://schemas.microsoft.com/office/drawing/2014/main" id="{7A533ABC-C52E-DA13-A669-D0BEA88A8E1A}"/>
              </a:ext>
            </a:extLst>
          </p:cNvPr>
          <p:cNvSpPr>
            <a:spLocks noGrp="1"/>
          </p:cNvSpPr>
          <p:nvPr>
            <p:ph type="pic" sz="quarter" idx="21" hasCustomPrompt="1"/>
          </p:nvPr>
        </p:nvSpPr>
        <p:spPr bwMode="ltGray">
          <a:xfrm>
            <a:off x="10164763" y="0"/>
            <a:ext cx="2027236" cy="6858000"/>
          </a:xfrm>
          <a:solidFill>
            <a:schemeClr val="bg2"/>
          </a:solidFill>
        </p:spPr>
        <p:txBody>
          <a:bodyPr tIns="720000" anchor="ctr" anchorCtr="0"/>
          <a:lstStyle>
            <a:lvl1pPr marL="0" indent="0" algn="ctr">
              <a:spcBef>
                <a:spcPts val="0"/>
              </a:spcBef>
              <a:spcAft>
                <a:spcPts val="0"/>
              </a:spcAft>
              <a:buFontTx/>
              <a:buNone/>
              <a:tabLst/>
              <a:defRPr sz="1200" b="0">
                <a:solidFill>
                  <a:schemeClr val="bg1"/>
                </a:solidFill>
              </a:defRPr>
            </a:lvl1pPr>
            <a:lvl2pPr marL="0" indent="0" algn="ctr">
              <a:spcBef>
                <a:spcPts val="0"/>
              </a:spcBef>
              <a:spcAft>
                <a:spcPts val="0"/>
              </a:spcAft>
              <a:buFontTx/>
              <a:buNone/>
              <a:tabLst/>
              <a:defRPr sz="1200" b="0">
                <a:solidFill>
                  <a:schemeClr val="bg1"/>
                </a:solidFill>
              </a:defRPr>
            </a:lvl2pPr>
            <a:lvl3pPr marL="0" indent="0" algn="ctr">
              <a:spcBef>
                <a:spcPts val="0"/>
              </a:spcBef>
              <a:spcAft>
                <a:spcPts val="0"/>
              </a:spcAft>
              <a:buFontTx/>
              <a:buNone/>
              <a:tabLst/>
              <a:defRPr sz="1200" b="0">
                <a:solidFill>
                  <a:schemeClr val="bg1"/>
                </a:solidFill>
              </a:defRPr>
            </a:lvl3pPr>
            <a:lvl4pPr marL="0" indent="0" algn="ctr">
              <a:spcBef>
                <a:spcPts val="0"/>
              </a:spcBef>
              <a:spcAft>
                <a:spcPts val="0"/>
              </a:spcAft>
              <a:buFontTx/>
              <a:buNone/>
              <a:tabLst/>
              <a:defRPr sz="1200" b="0">
                <a:solidFill>
                  <a:schemeClr val="bg1"/>
                </a:solidFill>
              </a:defRPr>
            </a:lvl4pPr>
            <a:lvl5pPr marL="0" indent="0" algn="ctr">
              <a:spcBef>
                <a:spcPts val="0"/>
              </a:spcBef>
              <a:spcAft>
                <a:spcPts val="0"/>
              </a:spcAft>
              <a:buFontTx/>
              <a:buNone/>
              <a:tabLst/>
              <a:defRPr sz="1200" b="0">
                <a:solidFill>
                  <a:schemeClr val="bg1"/>
                </a:solidFill>
              </a:defRPr>
            </a:lvl5pPr>
            <a:lvl6pPr marL="0" indent="0" algn="ctr">
              <a:spcBef>
                <a:spcPts val="0"/>
              </a:spcBef>
              <a:spcAft>
                <a:spcPts val="0"/>
              </a:spcAft>
              <a:buFontTx/>
              <a:buNone/>
              <a:tabLst/>
              <a:defRPr sz="1200" b="0">
                <a:solidFill>
                  <a:schemeClr val="bg1"/>
                </a:solidFill>
              </a:defRPr>
            </a:lvl6pPr>
            <a:lvl7pPr marL="0" indent="0" algn="ctr">
              <a:spcBef>
                <a:spcPts val="0"/>
              </a:spcBef>
              <a:spcAft>
                <a:spcPts val="0"/>
              </a:spcAft>
              <a:buFontTx/>
              <a:buNone/>
              <a:tabLst/>
              <a:defRPr sz="1200" b="0">
                <a:solidFill>
                  <a:schemeClr val="bg1"/>
                </a:solidFill>
              </a:defRPr>
            </a:lvl7pPr>
            <a:lvl8pPr marL="0" indent="0" algn="ctr">
              <a:spcBef>
                <a:spcPts val="0"/>
              </a:spcBef>
              <a:spcAft>
                <a:spcPts val="0"/>
              </a:spcAft>
              <a:buFontTx/>
              <a:buNone/>
              <a:tabLst/>
              <a:defRPr sz="1200" b="0">
                <a:solidFill>
                  <a:schemeClr val="bg1"/>
                </a:solidFill>
              </a:defRPr>
            </a:lvl8pPr>
            <a:lvl9pPr marL="0" indent="0" algn="ctr">
              <a:spcBef>
                <a:spcPts val="0"/>
              </a:spcBef>
              <a:spcAft>
                <a:spcPts val="0"/>
              </a:spcAft>
              <a:buFontTx/>
              <a:buNone/>
              <a:tabLst/>
              <a:defRPr sz="1200" b="0">
                <a:solidFill>
                  <a:schemeClr val="bg1"/>
                </a:solidFill>
              </a:defRPr>
            </a:lvl9pPr>
          </a:lstStyle>
          <a:p>
            <a:pPr lvl="0"/>
            <a:r>
              <a:rPr lang="en-US"/>
              <a:t>Add picture</a:t>
            </a:r>
          </a:p>
        </p:txBody>
      </p:sp>
      <p:sp>
        <p:nvSpPr>
          <p:cNvPr id="7" name="Textplatzhalter 6">
            <a:extLst>
              <a:ext uri="{FF2B5EF4-FFF2-40B4-BE49-F238E27FC236}">
                <a16:creationId xmlns:a16="http://schemas.microsoft.com/office/drawing/2014/main" id="{BB5806D4-1E90-A7C2-8212-91BE93E8EF72}"/>
              </a:ext>
            </a:extLst>
          </p:cNvPr>
          <p:cNvSpPr>
            <a:spLocks noGrp="1"/>
          </p:cNvSpPr>
          <p:nvPr>
            <p:ph type="body" sz="quarter" idx="18" hasCustomPrompt="1"/>
          </p:nvPr>
        </p:nvSpPr>
        <p:spPr bwMode="gray">
          <a:xfrm>
            <a:off x="479424" y="1412874"/>
            <a:ext cx="9396413" cy="4392000"/>
          </a:xfrm>
        </p:spPr>
        <p:txBody>
          <a:bodyPr/>
          <a:lstStyle>
            <a:lvl1pPr marL="0" indent="0">
              <a:lnSpc>
                <a:spcPct val="120000"/>
              </a:lnSpc>
              <a:spcAft>
                <a:spcPts val="0"/>
              </a:spcAft>
              <a:buNone/>
              <a:defRPr sz="3200" b="1">
                <a:solidFill>
                  <a:schemeClr val="bg1"/>
                </a:solidFill>
                <a:latin typeface="+mj-lt"/>
              </a:defRPr>
            </a:lvl1pPr>
            <a:lvl2pPr marL="0" indent="0">
              <a:lnSpc>
                <a:spcPct val="120000"/>
              </a:lnSpc>
              <a:spcAft>
                <a:spcPts val="0"/>
              </a:spcAft>
              <a:buNone/>
              <a:defRPr sz="3200" b="1">
                <a:solidFill>
                  <a:schemeClr val="tx2"/>
                </a:solidFill>
                <a:latin typeface="+mj-lt"/>
              </a:defRPr>
            </a:lvl2pPr>
            <a:lvl3pPr marL="0" indent="0">
              <a:lnSpc>
                <a:spcPct val="120000"/>
              </a:lnSpc>
              <a:spcAft>
                <a:spcPts val="0"/>
              </a:spcAft>
              <a:buNone/>
              <a:defRPr sz="3200" b="1">
                <a:solidFill>
                  <a:schemeClr val="tx2"/>
                </a:solidFill>
                <a:latin typeface="+mj-lt"/>
              </a:defRPr>
            </a:lvl3pPr>
            <a:lvl4pPr marL="0" indent="0">
              <a:lnSpc>
                <a:spcPct val="120000"/>
              </a:lnSpc>
              <a:spcAft>
                <a:spcPts val="0"/>
              </a:spcAft>
              <a:buNone/>
              <a:defRPr sz="3200" b="1">
                <a:solidFill>
                  <a:schemeClr val="tx2"/>
                </a:solidFill>
                <a:latin typeface="+mj-lt"/>
              </a:defRPr>
            </a:lvl4pPr>
            <a:lvl5pPr marL="0" indent="0">
              <a:lnSpc>
                <a:spcPct val="120000"/>
              </a:lnSpc>
              <a:spcAft>
                <a:spcPts val="0"/>
              </a:spcAft>
              <a:buNone/>
              <a:defRPr sz="3200" b="1">
                <a:solidFill>
                  <a:schemeClr val="tx2"/>
                </a:solidFill>
                <a:latin typeface="+mj-lt"/>
              </a:defRPr>
            </a:lvl5pPr>
            <a:lvl6pPr marL="0" indent="0">
              <a:lnSpc>
                <a:spcPct val="120000"/>
              </a:lnSpc>
              <a:spcAft>
                <a:spcPts val="0"/>
              </a:spcAft>
              <a:buNone/>
              <a:defRPr sz="3200" b="1">
                <a:solidFill>
                  <a:schemeClr val="tx2"/>
                </a:solidFill>
                <a:latin typeface="+mj-lt"/>
              </a:defRPr>
            </a:lvl6pPr>
            <a:lvl7pPr marL="0" indent="0">
              <a:lnSpc>
                <a:spcPct val="120000"/>
              </a:lnSpc>
              <a:spcAft>
                <a:spcPts val="0"/>
              </a:spcAft>
              <a:buNone/>
              <a:defRPr sz="3200" b="1">
                <a:solidFill>
                  <a:schemeClr val="tx2"/>
                </a:solidFill>
                <a:latin typeface="+mj-lt"/>
              </a:defRPr>
            </a:lvl7pPr>
            <a:lvl8pPr marL="0" indent="0">
              <a:lnSpc>
                <a:spcPct val="120000"/>
              </a:lnSpc>
              <a:spcAft>
                <a:spcPts val="0"/>
              </a:spcAft>
              <a:buNone/>
              <a:defRPr sz="3200" b="1">
                <a:solidFill>
                  <a:schemeClr val="tx2"/>
                </a:solidFill>
                <a:latin typeface="+mj-lt"/>
              </a:defRPr>
            </a:lvl8pPr>
            <a:lvl9pPr marL="0" indent="0">
              <a:lnSpc>
                <a:spcPct val="120000"/>
              </a:lnSpc>
              <a:spcAft>
                <a:spcPts val="0"/>
              </a:spcAft>
              <a:buNone/>
              <a:defRPr sz="3200" b="1">
                <a:solidFill>
                  <a:schemeClr val="tx2"/>
                </a:solidFill>
                <a:latin typeface="+mj-lt"/>
              </a:defRPr>
            </a:lvl9pPr>
          </a:lstStyle>
          <a:p>
            <a:pPr lvl="0"/>
            <a:r>
              <a:rPr lang="en-US"/>
              <a:t>Edit text by clicking. Use the "Increase/decrease list level" buttons on the Start tab to switch between the set up text levels.</a:t>
            </a:r>
          </a:p>
          <a:p>
            <a:pPr lvl="1"/>
            <a:r>
              <a:rPr lang="en-US"/>
              <a:t>Second level</a:t>
            </a:r>
          </a:p>
        </p:txBody>
      </p:sp>
      <p:sp>
        <p:nvSpPr>
          <p:cNvPr id="8" name="Textplatzhalter 7"/>
          <p:cNvSpPr>
            <a:spLocks noGrp="1"/>
          </p:cNvSpPr>
          <p:nvPr>
            <p:ph type="body" sz="quarter" idx="13" hasCustomPrompt="1"/>
          </p:nvPr>
        </p:nvSpPr>
        <p:spPr bwMode="gray">
          <a:xfrm>
            <a:off x="480000" y="5805280"/>
            <a:ext cx="9396000" cy="144000"/>
          </a:xfrm>
        </p:spPr>
        <p:txBody>
          <a:bodyPr anchor="b"/>
          <a:lstStyle>
            <a:lvl1pPr marL="0" indent="0">
              <a:lnSpc>
                <a:spcPct val="100000"/>
              </a:lnSpc>
              <a:spcBef>
                <a:spcPts val="0"/>
              </a:spcBef>
              <a:spcAft>
                <a:spcPts val="0"/>
              </a:spcAft>
              <a:buFont typeface="Arial" panose="020B0604020202020204" pitchFamily="34" charset="0"/>
              <a:buNone/>
              <a:defRPr sz="800" b="0">
                <a:solidFill>
                  <a:schemeClr val="bg1"/>
                </a:solidFill>
              </a:defRPr>
            </a:lvl1pPr>
            <a:lvl2pPr marL="0" indent="0">
              <a:lnSpc>
                <a:spcPct val="100000"/>
              </a:lnSpc>
              <a:spcBef>
                <a:spcPts val="0"/>
              </a:spcBef>
              <a:spcAft>
                <a:spcPts val="0"/>
              </a:spcAft>
              <a:buFont typeface="Arial" panose="020B0604020202020204" pitchFamily="34" charset="0"/>
              <a:buNone/>
              <a:defRPr sz="800" b="0">
                <a:solidFill>
                  <a:schemeClr val="bg1"/>
                </a:solidFill>
              </a:defRPr>
            </a:lvl2pPr>
            <a:lvl3pPr marL="0" indent="0">
              <a:lnSpc>
                <a:spcPct val="100000"/>
              </a:lnSpc>
              <a:spcBef>
                <a:spcPts val="0"/>
              </a:spcBef>
              <a:spcAft>
                <a:spcPts val="0"/>
              </a:spcAft>
              <a:buNone/>
              <a:defRPr sz="800" b="0">
                <a:solidFill>
                  <a:schemeClr val="bg1"/>
                </a:solidFill>
              </a:defRPr>
            </a:lvl3pPr>
            <a:lvl4pPr marL="0" indent="0">
              <a:lnSpc>
                <a:spcPct val="100000"/>
              </a:lnSpc>
              <a:spcBef>
                <a:spcPts val="0"/>
              </a:spcBef>
              <a:spcAft>
                <a:spcPts val="0"/>
              </a:spcAft>
              <a:buNone/>
              <a:defRPr sz="800" b="0">
                <a:solidFill>
                  <a:schemeClr val="bg1"/>
                </a:solidFill>
              </a:defRPr>
            </a:lvl4pPr>
            <a:lvl5pPr marL="0" indent="0">
              <a:lnSpc>
                <a:spcPct val="100000"/>
              </a:lnSpc>
              <a:spcBef>
                <a:spcPts val="0"/>
              </a:spcBef>
              <a:spcAft>
                <a:spcPts val="0"/>
              </a:spcAft>
              <a:buNone/>
              <a:defRPr sz="800" b="0">
                <a:solidFill>
                  <a:schemeClr val="bg1"/>
                </a:solidFill>
              </a:defRPr>
            </a:lvl5pPr>
            <a:lvl6pPr marL="0" indent="0">
              <a:lnSpc>
                <a:spcPct val="100000"/>
              </a:lnSpc>
              <a:spcBef>
                <a:spcPts val="0"/>
              </a:spcBef>
              <a:spcAft>
                <a:spcPts val="0"/>
              </a:spcAft>
              <a:buNone/>
              <a:defRPr sz="800" b="0">
                <a:solidFill>
                  <a:schemeClr val="bg1"/>
                </a:solidFill>
              </a:defRPr>
            </a:lvl6pPr>
            <a:lvl7pPr marL="0" indent="0">
              <a:lnSpc>
                <a:spcPct val="100000"/>
              </a:lnSpc>
              <a:spcBef>
                <a:spcPts val="0"/>
              </a:spcBef>
              <a:spcAft>
                <a:spcPts val="0"/>
              </a:spcAft>
              <a:buNone/>
              <a:defRPr sz="800" b="0">
                <a:solidFill>
                  <a:schemeClr val="bg1"/>
                </a:solidFill>
              </a:defRPr>
            </a:lvl7pPr>
            <a:lvl8pPr marL="0" indent="0">
              <a:lnSpc>
                <a:spcPct val="100000"/>
              </a:lnSpc>
              <a:spcBef>
                <a:spcPts val="0"/>
              </a:spcBef>
              <a:spcAft>
                <a:spcPts val="0"/>
              </a:spcAft>
              <a:buNone/>
              <a:defRPr sz="800" b="0">
                <a:solidFill>
                  <a:schemeClr val="bg1"/>
                </a:solidFill>
              </a:defRPr>
            </a:lvl8pPr>
            <a:lvl9pPr marL="0" indent="0">
              <a:lnSpc>
                <a:spcPct val="100000"/>
              </a:lnSpc>
              <a:spcBef>
                <a:spcPts val="0"/>
              </a:spcBef>
              <a:spcAft>
                <a:spcPts val="0"/>
              </a:spcAft>
              <a:buNone/>
              <a:defRPr sz="800" b="0">
                <a:solidFill>
                  <a:schemeClr val="bg1"/>
                </a:solidFill>
              </a:defRPr>
            </a:lvl9pPr>
          </a:lstStyle>
          <a:p>
            <a:pPr lvl="0"/>
            <a:r>
              <a:rPr lang="en-US"/>
              <a:t>Footnote/Source</a:t>
            </a:r>
          </a:p>
        </p:txBody>
      </p:sp>
      <p:sp>
        <p:nvSpPr>
          <p:cNvPr id="14" name="Foliennummernplatzhalter 13">
            <a:extLst>
              <a:ext uri="{FF2B5EF4-FFF2-40B4-BE49-F238E27FC236}">
                <a16:creationId xmlns:a16="http://schemas.microsoft.com/office/drawing/2014/main" id="{45F3464A-9797-B24C-824F-1ACC52EFDC22}"/>
              </a:ext>
            </a:extLst>
          </p:cNvPr>
          <p:cNvSpPr>
            <a:spLocks noGrp="1"/>
          </p:cNvSpPr>
          <p:nvPr>
            <p:ph type="sldNum" sz="quarter" idx="30"/>
          </p:nvPr>
        </p:nvSpPr>
        <p:spPr bwMode="gray"/>
        <p:txBody>
          <a:bodyPr/>
          <a:lstStyle>
            <a:lvl1pPr>
              <a:defRPr>
                <a:solidFill>
                  <a:schemeClr val="bg1"/>
                </a:solidFill>
              </a:defRPr>
            </a:lvl1pPr>
          </a:lstStyle>
          <a:p>
            <a:fld id="{DF4E8F9F-5B1F-4F5B-BE49-3245D8C18D9F}" type="slidenum">
              <a:rPr lang="en-US" smtClean="0"/>
              <a:pPr/>
              <a:t>‹#›</a:t>
            </a:fld>
            <a:endParaRPr lang="en-US"/>
          </a:p>
        </p:txBody>
      </p:sp>
      <p:sp>
        <p:nvSpPr>
          <p:cNvPr id="3" name="Fußzeilenplatzhalter 2">
            <a:extLst>
              <a:ext uri="{FF2B5EF4-FFF2-40B4-BE49-F238E27FC236}">
                <a16:creationId xmlns:a16="http://schemas.microsoft.com/office/drawing/2014/main" id="{60A36999-AA89-78BB-997C-93DA7D5BAB15}"/>
              </a:ext>
            </a:extLst>
          </p:cNvPr>
          <p:cNvSpPr>
            <a:spLocks noGrp="1"/>
          </p:cNvSpPr>
          <p:nvPr>
            <p:ph type="ftr" sz="quarter" idx="31"/>
          </p:nvPr>
        </p:nvSpPr>
        <p:spPr bwMode="gray"/>
        <p:txBody>
          <a:bodyPr/>
          <a:lstStyle>
            <a:lvl1pPr>
              <a:defRPr>
                <a:solidFill>
                  <a:schemeClr val="bg1"/>
                </a:solidFill>
              </a:defRPr>
            </a:lvl1pPr>
          </a:lstStyle>
          <a:p>
            <a:r>
              <a:rPr lang="en-US"/>
              <a:t>ONLY FOR INTERNAL USE</a:t>
            </a:r>
          </a:p>
        </p:txBody>
      </p:sp>
      <p:sp>
        <p:nvSpPr>
          <p:cNvPr id="2" name="Text Placeholder 8">
            <a:extLst>
              <a:ext uri="{FF2B5EF4-FFF2-40B4-BE49-F238E27FC236}">
                <a16:creationId xmlns:a16="http://schemas.microsoft.com/office/drawing/2014/main" id="{65A201DE-2CBA-3A2F-BCAF-2D18E1438B20}"/>
              </a:ext>
            </a:extLst>
          </p:cNvPr>
          <p:cNvSpPr>
            <a:spLocks noGrp="1"/>
          </p:cNvSpPr>
          <p:nvPr>
            <p:ph type="body" sz="quarter" idx="32"/>
          </p:nvPr>
        </p:nvSpPr>
        <p:spPr bwMode="gray">
          <a:xfrm>
            <a:off x="479424" y="6166800"/>
            <a:ext cx="1234800" cy="374400"/>
          </a:xfrm>
          <a:blipFill>
            <a:blip r:embed="rId2">
              <a:extLst>
                <a:ext uri="{96DAC541-7B7A-43D3-8B79-37D633B846F1}">
                  <asvg:svgBlip xmlns:asvg="http://schemas.microsoft.com/office/drawing/2016/SVG/main" r:embed="rId3"/>
                </a:ext>
              </a:extLst>
            </a:blip>
            <a:srcRect/>
            <a:stretch>
              <a:fillRect t="224" b="224"/>
            </a:stretch>
          </a:blipFill>
        </p:spPr>
        <p:txBody>
          <a:bodyPr/>
          <a:lstStyle>
            <a:lvl1pPr marL="0" indent="0">
              <a:lnSpc>
                <a:spcPct val="100000"/>
              </a:lnSpc>
              <a:spcAft>
                <a:spcPts val="0"/>
              </a:spcAft>
              <a:buFontTx/>
              <a:buNone/>
              <a:defRPr sz="200">
                <a:noFill/>
              </a:defRPr>
            </a:lvl1pPr>
            <a:lvl2pPr marL="0" indent="0">
              <a:lnSpc>
                <a:spcPct val="100000"/>
              </a:lnSpc>
              <a:spcAft>
                <a:spcPts val="0"/>
              </a:spcAft>
              <a:buFontTx/>
              <a:buNone/>
              <a:defRPr sz="200">
                <a:noFill/>
              </a:defRPr>
            </a:lvl2pPr>
            <a:lvl3pPr marL="0" indent="0">
              <a:lnSpc>
                <a:spcPct val="100000"/>
              </a:lnSpc>
              <a:spcAft>
                <a:spcPts val="0"/>
              </a:spcAft>
              <a:buFontTx/>
              <a:buNone/>
              <a:defRPr sz="200">
                <a:noFill/>
              </a:defRPr>
            </a:lvl3pPr>
            <a:lvl4pPr marL="0" indent="0">
              <a:lnSpc>
                <a:spcPct val="100000"/>
              </a:lnSpc>
              <a:spcAft>
                <a:spcPts val="0"/>
              </a:spcAft>
              <a:buFontTx/>
              <a:buNone/>
              <a:defRPr sz="200">
                <a:noFill/>
              </a:defRPr>
            </a:lvl4pPr>
            <a:lvl5pPr marL="0" indent="0">
              <a:lnSpc>
                <a:spcPct val="100000"/>
              </a:lnSpc>
              <a:spcAft>
                <a:spcPts val="0"/>
              </a:spcAft>
              <a:buFontTx/>
              <a:buNone/>
              <a:defRPr sz="200">
                <a:noFill/>
              </a:defRPr>
            </a:lvl5pPr>
          </a:lstStyle>
          <a:p>
            <a:pPr lvl="0"/>
            <a:r>
              <a:rPr lang="de-DE"/>
              <a:t>Mastertextformat bearbeiten</a:t>
            </a:r>
          </a:p>
        </p:txBody>
      </p:sp>
      <p:grpSp>
        <p:nvGrpSpPr>
          <p:cNvPr id="17" name="Group 16">
            <a:extLst>
              <a:ext uri="{FF2B5EF4-FFF2-40B4-BE49-F238E27FC236}">
                <a16:creationId xmlns:a16="http://schemas.microsoft.com/office/drawing/2014/main" id="{4BAE589A-359B-E6DB-622E-EAE04CAF348C}"/>
              </a:ext>
              <a:ext uri="{C183D7F6-B498-43B3-948B-1728B52AA6E4}">
                <adec:decorative xmlns:adec="http://schemas.microsoft.com/office/drawing/2017/decorative" val="1"/>
              </a:ext>
            </a:extLst>
          </p:cNvPr>
          <p:cNvGrpSpPr/>
          <p:nvPr userDrawn="1"/>
        </p:nvGrpSpPr>
        <p:grpSpPr bwMode="gray">
          <a:xfrm>
            <a:off x="-1896888" y="0"/>
            <a:ext cx="1715078" cy="3744416"/>
            <a:chOff x="-1824880" y="2708920"/>
            <a:chExt cx="1715078" cy="3744416"/>
          </a:xfrm>
        </p:grpSpPr>
        <p:sp>
          <p:nvSpPr>
            <p:cNvPr id="18" name="TextBox 17">
              <a:extLst>
                <a:ext uri="{FF2B5EF4-FFF2-40B4-BE49-F238E27FC236}">
                  <a16:creationId xmlns:a16="http://schemas.microsoft.com/office/drawing/2014/main" id="{29600E54-4002-6509-4582-0EDEEBDAB63D}"/>
                </a:ext>
              </a:extLst>
            </p:cNvPr>
            <p:cNvSpPr txBox="1"/>
            <p:nvPr userDrawn="1"/>
          </p:nvSpPr>
          <p:spPr bwMode="gray">
            <a:xfrm>
              <a:off x="-1824880" y="2708920"/>
              <a:ext cx="1715078" cy="3744416"/>
            </a:xfrm>
            <a:prstGeom prst="rect">
              <a:avLst/>
            </a:prstGeom>
            <a:solidFill>
              <a:schemeClr val="bg1"/>
            </a:solidFill>
          </p:spPr>
          <p:txBody>
            <a:bodyPr wrap="square" lIns="108000" tIns="108000" rIns="108000" bIns="108000">
              <a:noAutofit/>
            </a:bodyPr>
            <a:lstStyle/>
            <a:p>
              <a:pPr>
                <a:lnSpc>
                  <a:spcPct val="120000"/>
                </a:lnSpc>
                <a:spcAft>
                  <a:spcPts val="600"/>
                </a:spcAft>
              </a:pPr>
              <a:r>
                <a:rPr lang="en-US" sz="1100" b="1">
                  <a:solidFill>
                    <a:schemeClr val="tx1"/>
                  </a:solidFill>
                  <a:effectLst/>
                  <a:latin typeface="+mj-lt"/>
                </a:rPr>
                <a:t>To insert a picture:</a:t>
              </a:r>
            </a:p>
            <a:p>
              <a:pPr marL="144000" indent="-144000">
                <a:lnSpc>
                  <a:spcPct val="120000"/>
                </a:lnSpc>
                <a:spcAft>
                  <a:spcPts val="600"/>
                </a:spcAft>
                <a:buFont typeface="+mj-lt"/>
                <a:buAutoNum type="arabicPeriod"/>
              </a:pPr>
              <a:r>
                <a:rPr lang="en-US" sz="900">
                  <a:solidFill>
                    <a:schemeClr val="tx1"/>
                  </a:solidFill>
                  <a:effectLst/>
                  <a:latin typeface="+mn-lt"/>
                </a:rPr>
                <a:t>Click on the placeholder for pictures</a:t>
              </a:r>
            </a:p>
            <a:p>
              <a:pPr marL="144000" indent="-144000">
                <a:lnSpc>
                  <a:spcPct val="120000"/>
                </a:lnSpc>
                <a:spcAft>
                  <a:spcPts val="600"/>
                </a:spcAft>
                <a:buFont typeface="+mj-lt"/>
                <a:buAutoNum type="arabicPeriod"/>
              </a:pPr>
              <a:r>
                <a:rPr lang="en-US" sz="900">
                  <a:solidFill>
                    <a:schemeClr val="tx1"/>
                  </a:solidFill>
                  <a:effectLst/>
                  <a:latin typeface="+mn-lt"/>
                </a:rPr>
                <a:t>Open the menu “Insert”</a:t>
              </a:r>
            </a:p>
            <a:p>
              <a:pPr marL="144000" indent="-144000">
                <a:lnSpc>
                  <a:spcPct val="120000"/>
                </a:lnSpc>
                <a:spcAft>
                  <a:spcPts val="600"/>
                </a:spcAft>
                <a:buFont typeface="+mj-lt"/>
                <a:buAutoNum type="arabicPeriod"/>
              </a:pPr>
              <a:r>
                <a:rPr lang="en-US" sz="900">
                  <a:solidFill>
                    <a:schemeClr val="tx1"/>
                  </a:solidFill>
                  <a:effectLst/>
                  <a:latin typeface="+mn-lt"/>
                </a:rPr>
                <a:t>Choose “Pictures” and then the corresponding source where the image is located</a:t>
              </a:r>
              <a:endParaRPr lang="en-US" sz="900">
                <a:solidFill>
                  <a:schemeClr val="tx1"/>
                </a:solidFill>
                <a:latin typeface="+mn-lt"/>
              </a:endParaRPr>
            </a:p>
          </p:txBody>
        </p:sp>
        <p:pic>
          <p:nvPicPr>
            <p:cNvPr id="19" name="Picture 18">
              <a:extLst>
                <a:ext uri="{FF2B5EF4-FFF2-40B4-BE49-F238E27FC236}">
                  <a16:creationId xmlns:a16="http://schemas.microsoft.com/office/drawing/2014/main" id="{32624874-21BE-DEEA-091D-A0656CFC21F1}"/>
                </a:ext>
              </a:extLst>
            </p:cNvPr>
            <p:cNvPicPr>
              <a:picLocks noChangeAspect="1"/>
            </p:cNvPicPr>
            <p:nvPr userDrawn="1"/>
          </p:nvPicPr>
          <p:blipFill rotWithShape="1">
            <a:blip r:embed="rId4"/>
            <a:srcRect l="8843" r="2395" b="2546"/>
            <a:stretch/>
          </p:blipFill>
          <p:spPr bwMode="gray">
            <a:xfrm>
              <a:off x="-1589806" y="4475212"/>
              <a:ext cx="745332" cy="1122804"/>
            </a:xfrm>
            <a:prstGeom prst="roundRect">
              <a:avLst>
                <a:gd name="adj" fmla="val 3514"/>
              </a:avLst>
            </a:prstGeom>
          </p:spPr>
        </p:pic>
        <p:sp>
          <p:nvSpPr>
            <p:cNvPr id="20" name="TextBox 19">
              <a:extLst>
                <a:ext uri="{FF2B5EF4-FFF2-40B4-BE49-F238E27FC236}">
                  <a16:creationId xmlns:a16="http://schemas.microsoft.com/office/drawing/2014/main" id="{AC724CB1-D70D-E3FD-69B6-E6671D0AC023}"/>
                </a:ext>
              </a:extLst>
            </p:cNvPr>
            <p:cNvSpPr txBox="1"/>
            <p:nvPr userDrawn="1"/>
          </p:nvSpPr>
          <p:spPr bwMode="gray">
            <a:xfrm>
              <a:off x="-1824880" y="5589240"/>
              <a:ext cx="1715078" cy="864096"/>
            </a:xfrm>
            <a:prstGeom prst="rect">
              <a:avLst/>
            </a:prstGeom>
            <a:noFill/>
          </p:spPr>
          <p:txBody>
            <a:bodyPr wrap="square" lIns="108000" tIns="108000" rIns="108000" bIns="108000">
              <a:noAutofit/>
            </a:bodyPr>
            <a:lstStyle/>
            <a:p>
              <a:pPr marL="144000" indent="-144000">
                <a:spcAft>
                  <a:spcPts val="600"/>
                </a:spcAft>
                <a:buFont typeface="+mj-lt"/>
                <a:buAutoNum type="arabicPeriod" startAt="4"/>
              </a:pPr>
              <a:r>
                <a:rPr lang="en-US" sz="900">
                  <a:solidFill>
                    <a:schemeClr val="tx1"/>
                  </a:solidFill>
                  <a:effectLst/>
                  <a:latin typeface="+mn-lt"/>
                </a:rPr>
                <a:t>Now the image has </a:t>
              </a:r>
              <a:br>
                <a:rPr lang="en-US" sz="900">
                  <a:solidFill>
                    <a:schemeClr val="tx1"/>
                  </a:solidFill>
                  <a:effectLst/>
                  <a:latin typeface="+mn-lt"/>
                </a:rPr>
              </a:br>
              <a:r>
                <a:rPr lang="en-US" sz="900">
                  <a:solidFill>
                    <a:schemeClr val="tx1"/>
                  </a:solidFill>
                  <a:effectLst/>
                  <a:latin typeface="+mn-lt"/>
                </a:rPr>
                <a:t>been loaded into the </a:t>
              </a:r>
              <a:br>
                <a:rPr lang="en-US" sz="900">
                  <a:solidFill>
                    <a:schemeClr val="tx1"/>
                  </a:solidFill>
                  <a:effectLst/>
                  <a:latin typeface="+mn-lt"/>
                </a:rPr>
              </a:br>
              <a:r>
                <a:rPr lang="en-US" sz="900">
                  <a:solidFill>
                    <a:schemeClr val="tx1"/>
                  </a:solidFill>
                  <a:effectLst/>
                  <a:latin typeface="+mn-lt"/>
                </a:rPr>
                <a:t>placeholder.</a:t>
              </a:r>
              <a:endParaRPr lang="en-US" sz="900">
                <a:solidFill>
                  <a:schemeClr val="tx1"/>
                </a:solidFill>
                <a:latin typeface="+mn-lt"/>
              </a:endParaRPr>
            </a:p>
          </p:txBody>
        </p:sp>
      </p:grpSp>
      <p:sp>
        <p:nvSpPr>
          <p:cNvPr id="5" name="Arrow: Pentagon 6">
            <a:extLst>
              <a:ext uri="{FF2B5EF4-FFF2-40B4-BE49-F238E27FC236}">
                <a16:creationId xmlns:a16="http://schemas.microsoft.com/office/drawing/2014/main" id="{E400A93E-ECB0-FAFD-59FC-294C05F64D5E}"/>
              </a:ext>
            </a:extLst>
          </p:cNvPr>
          <p:cNvSpPr/>
          <p:nvPr userDrawn="1"/>
        </p:nvSpPr>
        <p:spPr bwMode="gray">
          <a:xfrm flipH="1">
            <a:off x="12216880" y="548680"/>
            <a:ext cx="1656000" cy="432000"/>
          </a:xfrm>
          <a:prstGeom prst="homePlate">
            <a:avLst/>
          </a:prstGeom>
          <a:solidFill>
            <a:schemeClr val="accent6"/>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algn="l">
              <a:lnSpc>
                <a:spcPct val="140000"/>
              </a:lnSpc>
            </a:pPr>
            <a:r>
              <a:rPr lang="en-GB" sz="800" b="1">
                <a:solidFill>
                  <a:srgbClr val="076D7E"/>
                </a:solidFill>
                <a:latin typeface="+mj-lt"/>
              </a:rPr>
              <a:t>This layout requires two pictures in the background</a:t>
            </a:r>
            <a:endParaRPr lang="en-US" sz="800" b="1">
              <a:solidFill>
                <a:srgbClr val="076D7E"/>
              </a:solidFill>
              <a:latin typeface="+mj-lt"/>
            </a:endParaRPr>
          </a:p>
        </p:txBody>
      </p:sp>
    </p:spTree>
    <p:extLst>
      <p:ext uri="{BB962C8B-B14F-4D97-AF65-F5344CB8AC3E}">
        <p14:creationId xmlns:p14="http://schemas.microsoft.com/office/powerpoint/2010/main" val="3333980837"/>
      </p:ext>
    </p:extLst>
  </p:cSld>
  <p:clrMapOvr>
    <a:masterClrMapping/>
  </p:clrMapOvr>
  <p:extLst>
    <p:ext uri="{DCECCB84-F9BA-43D5-87BE-67443E8EF086}">
      <p15:sldGuideLst xmlns:p15="http://schemas.microsoft.com/office/powerpoint/2012/main">
        <p15:guide id="1" pos="6221" userDrawn="1">
          <p15:clr>
            <a:srgbClr val="FBAE40"/>
          </p15:clr>
        </p15:guide>
        <p15:guide id="2" pos="6403" userDrawn="1">
          <p15:clr>
            <a:srgbClr val="FBAE40"/>
          </p15:clr>
        </p15:guide>
        <p15:guide id="3" orient="horz" pos="1298" userDrawn="1">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Only title">
    <p:spTree>
      <p:nvGrpSpPr>
        <p:cNvPr id="1" name=""/>
        <p:cNvGrpSpPr/>
        <p:nvPr/>
      </p:nvGrpSpPr>
      <p:grpSpPr>
        <a:xfrm>
          <a:off x="0" y="0"/>
          <a:ext cx="0" cy="0"/>
          <a:chOff x="0" y="0"/>
          <a:chExt cx="0" cy="0"/>
        </a:xfrm>
      </p:grpSpPr>
      <p:sp>
        <p:nvSpPr>
          <p:cNvPr id="2" name="Titel 1"/>
          <p:cNvSpPr>
            <a:spLocks noGrp="1"/>
          </p:cNvSpPr>
          <p:nvPr>
            <p:ph type="title" hasCustomPrompt="1"/>
          </p:nvPr>
        </p:nvSpPr>
        <p:spPr bwMode="gray"/>
        <p:txBody>
          <a:bodyPr/>
          <a:lstStyle>
            <a:lvl1pPr>
              <a:defRPr/>
            </a:lvl1pPr>
          </a:lstStyle>
          <a:p>
            <a:r>
              <a:rPr lang="en-US" err="1"/>
              <a:t>Folientitel</a:t>
            </a:r>
            <a:endParaRPr lang="en-US"/>
          </a:p>
        </p:txBody>
      </p:sp>
      <p:sp>
        <p:nvSpPr>
          <p:cNvPr id="11" name="Textplatzhalter 7">
            <a:extLst>
              <a:ext uri="{FF2B5EF4-FFF2-40B4-BE49-F238E27FC236}">
                <a16:creationId xmlns:a16="http://schemas.microsoft.com/office/drawing/2014/main" id="{87DC9DBC-428C-0141-1449-618275A50D20}"/>
              </a:ext>
            </a:extLst>
          </p:cNvPr>
          <p:cNvSpPr>
            <a:spLocks noGrp="1"/>
          </p:cNvSpPr>
          <p:nvPr>
            <p:ph type="body" sz="quarter" idx="13" hasCustomPrompt="1"/>
          </p:nvPr>
        </p:nvSpPr>
        <p:spPr bwMode="gray">
          <a:xfrm>
            <a:off x="479998" y="5805280"/>
            <a:ext cx="11232000" cy="144000"/>
          </a:xfrm>
        </p:spPr>
        <p:txBody>
          <a:bodyPr anchor="b"/>
          <a:lstStyle>
            <a:lvl1pPr marL="0" indent="0">
              <a:lnSpc>
                <a:spcPct val="100000"/>
              </a:lnSpc>
              <a:spcBef>
                <a:spcPts val="0"/>
              </a:spcBef>
              <a:spcAft>
                <a:spcPts val="0"/>
              </a:spcAft>
              <a:buFont typeface="Arial" panose="020B0604020202020204" pitchFamily="34" charset="0"/>
              <a:buNone/>
              <a:defRPr sz="800" b="0"/>
            </a:lvl1pPr>
            <a:lvl2pPr marL="0" indent="0">
              <a:lnSpc>
                <a:spcPct val="100000"/>
              </a:lnSpc>
              <a:spcBef>
                <a:spcPts val="0"/>
              </a:spcBef>
              <a:spcAft>
                <a:spcPts val="0"/>
              </a:spcAft>
              <a:buFont typeface="Arial" panose="020B0604020202020204" pitchFamily="34" charset="0"/>
              <a:buNone/>
              <a:defRPr sz="800" b="0"/>
            </a:lvl2pPr>
            <a:lvl3pPr marL="0" indent="0">
              <a:lnSpc>
                <a:spcPct val="100000"/>
              </a:lnSpc>
              <a:spcBef>
                <a:spcPts val="0"/>
              </a:spcBef>
              <a:spcAft>
                <a:spcPts val="0"/>
              </a:spcAft>
              <a:buNone/>
              <a:defRPr sz="800" b="0"/>
            </a:lvl3pPr>
            <a:lvl4pPr marL="0" indent="0">
              <a:lnSpc>
                <a:spcPct val="100000"/>
              </a:lnSpc>
              <a:spcBef>
                <a:spcPts val="0"/>
              </a:spcBef>
              <a:spcAft>
                <a:spcPts val="0"/>
              </a:spcAft>
              <a:buNone/>
              <a:defRPr sz="800" b="0"/>
            </a:lvl4pPr>
            <a:lvl5pPr marL="0" indent="0">
              <a:lnSpc>
                <a:spcPct val="100000"/>
              </a:lnSpc>
              <a:spcBef>
                <a:spcPts val="0"/>
              </a:spcBef>
              <a:spcAft>
                <a:spcPts val="0"/>
              </a:spcAft>
              <a:buNone/>
              <a:defRPr sz="800" b="0"/>
            </a:lvl5pPr>
            <a:lvl6pPr marL="0" indent="0">
              <a:lnSpc>
                <a:spcPct val="100000"/>
              </a:lnSpc>
              <a:spcBef>
                <a:spcPts val="0"/>
              </a:spcBef>
              <a:spcAft>
                <a:spcPts val="0"/>
              </a:spcAft>
              <a:buNone/>
              <a:defRPr sz="800" b="0"/>
            </a:lvl6pPr>
            <a:lvl7pPr marL="0" indent="0">
              <a:lnSpc>
                <a:spcPct val="100000"/>
              </a:lnSpc>
              <a:spcBef>
                <a:spcPts val="0"/>
              </a:spcBef>
              <a:spcAft>
                <a:spcPts val="0"/>
              </a:spcAft>
              <a:buNone/>
              <a:defRPr sz="800" b="0"/>
            </a:lvl7pPr>
            <a:lvl8pPr marL="0" indent="0">
              <a:lnSpc>
                <a:spcPct val="100000"/>
              </a:lnSpc>
              <a:spcBef>
                <a:spcPts val="0"/>
              </a:spcBef>
              <a:spcAft>
                <a:spcPts val="0"/>
              </a:spcAft>
              <a:buNone/>
              <a:defRPr sz="800" b="0"/>
            </a:lvl8pPr>
            <a:lvl9pPr marL="0" indent="0">
              <a:lnSpc>
                <a:spcPct val="100000"/>
              </a:lnSpc>
              <a:spcBef>
                <a:spcPts val="0"/>
              </a:spcBef>
              <a:spcAft>
                <a:spcPts val="0"/>
              </a:spcAft>
              <a:buNone/>
              <a:defRPr sz="800" b="0"/>
            </a:lvl9pPr>
          </a:lstStyle>
          <a:p>
            <a:pPr lvl="0"/>
            <a:r>
              <a:rPr lang="en-US"/>
              <a:t>Footnote/Source</a:t>
            </a:r>
          </a:p>
        </p:txBody>
      </p:sp>
      <p:sp>
        <p:nvSpPr>
          <p:cNvPr id="7" name="Fußzeilenplatzhalter 6">
            <a:extLst>
              <a:ext uri="{FF2B5EF4-FFF2-40B4-BE49-F238E27FC236}">
                <a16:creationId xmlns:a16="http://schemas.microsoft.com/office/drawing/2014/main" id="{AC322F83-D582-6CFE-50EE-9B963E9DAFF2}"/>
              </a:ext>
            </a:extLst>
          </p:cNvPr>
          <p:cNvSpPr>
            <a:spLocks noGrp="1"/>
          </p:cNvSpPr>
          <p:nvPr>
            <p:ph type="ftr" sz="quarter" idx="10"/>
          </p:nvPr>
        </p:nvSpPr>
        <p:spPr bwMode="gray"/>
        <p:txBody>
          <a:bodyPr/>
          <a:lstStyle/>
          <a:p>
            <a:r>
              <a:rPr lang="en-US"/>
              <a:t>ONLY FOR INTERNAL USE</a:t>
            </a:r>
          </a:p>
        </p:txBody>
      </p:sp>
      <p:sp>
        <p:nvSpPr>
          <p:cNvPr id="10" name="Foliennummernplatzhalter 9">
            <a:extLst>
              <a:ext uri="{FF2B5EF4-FFF2-40B4-BE49-F238E27FC236}">
                <a16:creationId xmlns:a16="http://schemas.microsoft.com/office/drawing/2014/main" id="{381724B2-BBE4-E79B-167B-326D36AACC52}"/>
              </a:ext>
            </a:extLst>
          </p:cNvPr>
          <p:cNvSpPr>
            <a:spLocks noGrp="1"/>
          </p:cNvSpPr>
          <p:nvPr>
            <p:ph type="sldNum" sz="quarter" idx="11"/>
          </p:nvPr>
        </p:nvSpPr>
        <p:spPr bwMode="gray"/>
        <p:txBody>
          <a:bodyPr/>
          <a:lstStyle/>
          <a:p>
            <a:fld id="{8FF9B0DE-3FEB-4AA0-B465-B80EF7C1333D}" type="slidenum">
              <a:rPr lang="en-US" smtClean="0"/>
              <a:pPr/>
              <a:t>‹#›</a:t>
            </a:fld>
            <a:endParaRPr lang="en-US"/>
          </a:p>
        </p:txBody>
      </p:sp>
    </p:spTree>
    <p:extLst>
      <p:ext uri="{BB962C8B-B14F-4D97-AF65-F5344CB8AC3E}">
        <p14:creationId xmlns:p14="http://schemas.microsoft.com/office/powerpoint/2010/main" val="79432764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9" name="Textplatzhalter 7">
            <a:extLst>
              <a:ext uri="{FF2B5EF4-FFF2-40B4-BE49-F238E27FC236}">
                <a16:creationId xmlns:a16="http://schemas.microsoft.com/office/drawing/2014/main" id="{5B4F68A4-760E-D8DD-FB9B-EEEE9A86D218}"/>
              </a:ext>
            </a:extLst>
          </p:cNvPr>
          <p:cNvSpPr>
            <a:spLocks noGrp="1"/>
          </p:cNvSpPr>
          <p:nvPr>
            <p:ph type="body" sz="quarter" idx="13" hasCustomPrompt="1"/>
          </p:nvPr>
        </p:nvSpPr>
        <p:spPr bwMode="gray">
          <a:xfrm>
            <a:off x="479998" y="5805280"/>
            <a:ext cx="11232000" cy="144000"/>
          </a:xfrm>
        </p:spPr>
        <p:txBody>
          <a:bodyPr anchor="b"/>
          <a:lstStyle>
            <a:lvl1pPr marL="0" indent="0">
              <a:lnSpc>
                <a:spcPct val="100000"/>
              </a:lnSpc>
              <a:spcBef>
                <a:spcPts val="0"/>
              </a:spcBef>
              <a:spcAft>
                <a:spcPts val="0"/>
              </a:spcAft>
              <a:buFont typeface="Arial" panose="020B0604020202020204" pitchFamily="34" charset="0"/>
              <a:buNone/>
              <a:defRPr sz="800" b="0"/>
            </a:lvl1pPr>
            <a:lvl2pPr marL="0" indent="0">
              <a:lnSpc>
                <a:spcPct val="100000"/>
              </a:lnSpc>
              <a:spcBef>
                <a:spcPts val="0"/>
              </a:spcBef>
              <a:spcAft>
                <a:spcPts val="0"/>
              </a:spcAft>
              <a:buFont typeface="Arial" panose="020B0604020202020204" pitchFamily="34" charset="0"/>
              <a:buNone/>
              <a:defRPr sz="800" b="0"/>
            </a:lvl2pPr>
            <a:lvl3pPr marL="0" indent="0">
              <a:lnSpc>
                <a:spcPct val="100000"/>
              </a:lnSpc>
              <a:spcBef>
                <a:spcPts val="0"/>
              </a:spcBef>
              <a:spcAft>
                <a:spcPts val="0"/>
              </a:spcAft>
              <a:buNone/>
              <a:defRPr sz="800" b="0"/>
            </a:lvl3pPr>
            <a:lvl4pPr marL="0" indent="0">
              <a:lnSpc>
                <a:spcPct val="100000"/>
              </a:lnSpc>
              <a:spcBef>
                <a:spcPts val="0"/>
              </a:spcBef>
              <a:spcAft>
                <a:spcPts val="0"/>
              </a:spcAft>
              <a:buNone/>
              <a:defRPr sz="800" b="0"/>
            </a:lvl4pPr>
            <a:lvl5pPr marL="0" indent="0">
              <a:lnSpc>
                <a:spcPct val="100000"/>
              </a:lnSpc>
              <a:spcBef>
                <a:spcPts val="0"/>
              </a:spcBef>
              <a:spcAft>
                <a:spcPts val="0"/>
              </a:spcAft>
              <a:buNone/>
              <a:defRPr sz="800" b="0"/>
            </a:lvl5pPr>
            <a:lvl6pPr marL="0" indent="0">
              <a:lnSpc>
                <a:spcPct val="100000"/>
              </a:lnSpc>
              <a:spcBef>
                <a:spcPts val="0"/>
              </a:spcBef>
              <a:spcAft>
                <a:spcPts val="0"/>
              </a:spcAft>
              <a:buNone/>
              <a:defRPr sz="800" b="0"/>
            </a:lvl6pPr>
            <a:lvl7pPr marL="0" indent="0">
              <a:lnSpc>
                <a:spcPct val="100000"/>
              </a:lnSpc>
              <a:spcBef>
                <a:spcPts val="0"/>
              </a:spcBef>
              <a:spcAft>
                <a:spcPts val="0"/>
              </a:spcAft>
              <a:buNone/>
              <a:defRPr sz="800" b="0"/>
            </a:lvl7pPr>
            <a:lvl8pPr marL="0" indent="0">
              <a:lnSpc>
                <a:spcPct val="100000"/>
              </a:lnSpc>
              <a:spcBef>
                <a:spcPts val="0"/>
              </a:spcBef>
              <a:spcAft>
                <a:spcPts val="0"/>
              </a:spcAft>
              <a:buNone/>
              <a:defRPr sz="800" b="0"/>
            </a:lvl8pPr>
            <a:lvl9pPr marL="0" indent="0">
              <a:lnSpc>
                <a:spcPct val="100000"/>
              </a:lnSpc>
              <a:spcBef>
                <a:spcPts val="0"/>
              </a:spcBef>
              <a:spcAft>
                <a:spcPts val="0"/>
              </a:spcAft>
              <a:buNone/>
              <a:defRPr sz="800" b="0"/>
            </a:lvl9pPr>
          </a:lstStyle>
          <a:p>
            <a:pPr lvl="0"/>
            <a:r>
              <a:rPr lang="en-US"/>
              <a:t>Footnote/Source</a:t>
            </a:r>
          </a:p>
        </p:txBody>
      </p:sp>
      <p:sp>
        <p:nvSpPr>
          <p:cNvPr id="7" name="Fußzeilenplatzhalter 6">
            <a:extLst>
              <a:ext uri="{FF2B5EF4-FFF2-40B4-BE49-F238E27FC236}">
                <a16:creationId xmlns:a16="http://schemas.microsoft.com/office/drawing/2014/main" id="{65A0CC2C-1A22-ACCD-F954-31305506A0DB}"/>
              </a:ext>
            </a:extLst>
          </p:cNvPr>
          <p:cNvSpPr>
            <a:spLocks noGrp="1"/>
          </p:cNvSpPr>
          <p:nvPr>
            <p:ph type="ftr" sz="quarter" idx="10"/>
          </p:nvPr>
        </p:nvSpPr>
        <p:spPr bwMode="gray"/>
        <p:txBody>
          <a:bodyPr/>
          <a:lstStyle/>
          <a:p>
            <a:r>
              <a:rPr lang="en-US"/>
              <a:t>ONLY FOR INTERNAL USE</a:t>
            </a:r>
          </a:p>
        </p:txBody>
      </p:sp>
      <p:sp>
        <p:nvSpPr>
          <p:cNvPr id="8" name="Foliennummernplatzhalter 7">
            <a:extLst>
              <a:ext uri="{FF2B5EF4-FFF2-40B4-BE49-F238E27FC236}">
                <a16:creationId xmlns:a16="http://schemas.microsoft.com/office/drawing/2014/main" id="{E7CA049A-FBC2-2652-22F7-C91C418B0F2E}"/>
              </a:ext>
            </a:extLst>
          </p:cNvPr>
          <p:cNvSpPr>
            <a:spLocks noGrp="1"/>
          </p:cNvSpPr>
          <p:nvPr>
            <p:ph type="sldNum" sz="quarter" idx="11"/>
          </p:nvPr>
        </p:nvSpPr>
        <p:spPr bwMode="gray"/>
        <p:txBody>
          <a:bodyPr/>
          <a:lstStyle/>
          <a:p>
            <a:fld id="{8FF9B0DE-3FEB-4AA0-B465-B80EF7C1333D}" type="slidenum">
              <a:rPr lang="en-US" smtClean="0"/>
              <a:pPr/>
              <a:t>‹#›</a:t>
            </a:fld>
            <a:endParaRPr lang="en-US"/>
          </a:p>
        </p:txBody>
      </p:sp>
    </p:spTree>
    <p:extLst>
      <p:ext uri="{BB962C8B-B14F-4D97-AF65-F5344CB8AC3E}">
        <p14:creationId xmlns:p14="http://schemas.microsoft.com/office/powerpoint/2010/main" val="1371817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image (dark)">
    <p:bg>
      <p:bgPr>
        <a:solidFill>
          <a:schemeClr val="bg2"/>
        </a:solidFill>
        <a:effectLst/>
      </p:bgPr>
    </p:bg>
    <p:spTree>
      <p:nvGrpSpPr>
        <p:cNvPr id="1" name=""/>
        <p:cNvGrpSpPr/>
        <p:nvPr/>
      </p:nvGrpSpPr>
      <p:grpSpPr>
        <a:xfrm>
          <a:off x="0" y="0"/>
          <a:ext cx="0" cy="0"/>
          <a:chOff x="0" y="0"/>
          <a:chExt cx="0" cy="0"/>
        </a:xfrm>
      </p:grpSpPr>
      <p:sp>
        <p:nvSpPr>
          <p:cNvPr id="11" name="Bildplatzhalter 10">
            <a:extLst>
              <a:ext uri="{FF2B5EF4-FFF2-40B4-BE49-F238E27FC236}">
                <a16:creationId xmlns:a16="http://schemas.microsoft.com/office/drawing/2014/main" id="{E497B016-C9FA-B4F6-C161-98540A473741}"/>
              </a:ext>
            </a:extLst>
          </p:cNvPr>
          <p:cNvSpPr>
            <a:spLocks noGrp="1"/>
          </p:cNvSpPr>
          <p:nvPr>
            <p:ph type="pic" sz="quarter" idx="10" hasCustomPrompt="1"/>
          </p:nvPr>
        </p:nvSpPr>
        <p:spPr bwMode="ltGray">
          <a:xfrm>
            <a:off x="0" y="0"/>
            <a:ext cx="12192000" cy="6858000"/>
          </a:xfrm>
          <a:solidFill>
            <a:srgbClr val="E5E3DE"/>
          </a:solidFill>
        </p:spPr>
        <p:txBody>
          <a:bodyPr tIns="720000" anchor="ctr" anchorCtr="0"/>
          <a:lstStyle>
            <a:lvl1pPr marL="0" indent="0" algn="ctr">
              <a:spcBef>
                <a:spcPts val="0"/>
              </a:spcBef>
              <a:spcAft>
                <a:spcPts val="0"/>
              </a:spcAft>
              <a:buFontTx/>
              <a:buNone/>
              <a:tabLst/>
              <a:defRPr sz="1200" b="0">
                <a:solidFill>
                  <a:schemeClr val="bg1"/>
                </a:solidFill>
              </a:defRPr>
            </a:lvl1pPr>
            <a:lvl2pPr marL="0" indent="0" algn="ctr">
              <a:spcBef>
                <a:spcPts val="0"/>
              </a:spcBef>
              <a:spcAft>
                <a:spcPts val="0"/>
              </a:spcAft>
              <a:buFontTx/>
              <a:buNone/>
              <a:tabLst/>
              <a:defRPr sz="1200" b="0">
                <a:solidFill>
                  <a:schemeClr val="bg1"/>
                </a:solidFill>
              </a:defRPr>
            </a:lvl2pPr>
            <a:lvl3pPr marL="0" indent="0" algn="ctr">
              <a:spcBef>
                <a:spcPts val="0"/>
              </a:spcBef>
              <a:spcAft>
                <a:spcPts val="0"/>
              </a:spcAft>
              <a:buFontTx/>
              <a:buNone/>
              <a:tabLst/>
              <a:defRPr sz="1200" b="0">
                <a:solidFill>
                  <a:schemeClr val="bg1"/>
                </a:solidFill>
              </a:defRPr>
            </a:lvl3pPr>
            <a:lvl4pPr marL="0" indent="0" algn="ctr">
              <a:spcBef>
                <a:spcPts val="0"/>
              </a:spcBef>
              <a:spcAft>
                <a:spcPts val="0"/>
              </a:spcAft>
              <a:buFontTx/>
              <a:buNone/>
              <a:tabLst/>
              <a:defRPr sz="1200" b="0">
                <a:solidFill>
                  <a:schemeClr val="bg1"/>
                </a:solidFill>
              </a:defRPr>
            </a:lvl4pPr>
            <a:lvl5pPr marL="0" indent="0" algn="ctr">
              <a:spcBef>
                <a:spcPts val="0"/>
              </a:spcBef>
              <a:spcAft>
                <a:spcPts val="0"/>
              </a:spcAft>
              <a:buFontTx/>
              <a:buNone/>
              <a:tabLst/>
              <a:defRPr sz="1200" b="0">
                <a:solidFill>
                  <a:schemeClr val="bg1"/>
                </a:solidFill>
              </a:defRPr>
            </a:lvl5pPr>
            <a:lvl6pPr marL="0" indent="0" algn="ctr">
              <a:spcBef>
                <a:spcPts val="0"/>
              </a:spcBef>
              <a:spcAft>
                <a:spcPts val="0"/>
              </a:spcAft>
              <a:buFontTx/>
              <a:buNone/>
              <a:tabLst/>
              <a:defRPr sz="1200" b="0">
                <a:solidFill>
                  <a:schemeClr val="bg1"/>
                </a:solidFill>
              </a:defRPr>
            </a:lvl6pPr>
            <a:lvl7pPr marL="0" indent="0" algn="ctr">
              <a:spcBef>
                <a:spcPts val="0"/>
              </a:spcBef>
              <a:spcAft>
                <a:spcPts val="0"/>
              </a:spcAft>
              <a:buFontTx/>
              <a:buNone/>
              <a:tabLst/>
              <a:defRPr sz="1200" b="0">
                <a:solidFill>
                  <a:schemeClr val="bg1"/>
                </a:solidFill>
              </a:defRPr>
            </a:lvl7pPr>
            <a:lvl8pPr marL="0" indent="0" algn="ctr">
              <a:spcBef>
                <a:spcPts val="0"/>
              </a:spcBef>
              <a:spcAft>
                <a:spcPts val="0"/>
              </a:spcAft>
              <a:buFontTx/>
              <a:buNone/>
              <a:tabLst/>
              <a:defRPr sz="1200" b="0">
                <a:solidFill>
                  <a:schemeClr val="bg1"/>
                </a:solidFill>
              </a:defRPr>
            </a:lvl8pPr>
            <a:lvl9pPr marL="0" indent="0" algn="ctr">
              <a:spcBef>
                <a:spcPts val="0"/>
              </a:spcBef>
              <a:spcAft>
                <a:spcPts val="0"/>
              </a:spcAft>
              <a:buFontTx/>
              <a:buNone/>
              <a:tabLst/>
              <a:defRPr sz="1200" b="0">
                <a:solidFill>
                  <a:schemeClr val="bg1"/>
                </a:solidFill>
              </a:defRPr>
            </a:lvl9pPr>
          </a:lstStyle>
          <a:p>
            <a:r>
              <a:rPr lang="en-US"/>
              <a:t>Add picture</a:t>
            </a:r>
          </a:p>
        </p:txBody>
      </p:sp>
      <p:sp>
        <p:nvSpPr>
          <p:cNvPr id="2" name="Titel 1"/>
          <p:cNvSpPr>
            <a:spLocks noGrp="1"/>
          </p:cNvSpPr>
          <p:nvPr>
            <p:ph type="ctrTitle" hasCustomPrompt="1"/>
          </p:nvPr>
        </p:nvSpPr>
        <p:spPr bwMode="gray">
          <a:xfrm>
            <a:off x="479426" y="2637000"/>
            <a:ext cx="7272338" cy="1584000"/>
          </a:xfrm>
        </p:spPr>
        <p:txBody>
          <a:bodyPr anchor="b"/>
          <a:lstStyle>
            <a:lvl1pPr algn="l">
              <a:defRPr sz="4800" b="1" i="0">
                <a:solidFill>
                  <a:schemeClr val="bg1"/>
                </a:solidFill>
                <a:latin typeface="+mj-lt"/>
              </a:defRPr>
            </a:lvl1pPr>
          </a:lstStyle>
          <a:p>
            <a:r>
              <a:rPr lang="en-US"/>
              <a:t>Presentation title</a:t>
            </a:r>
          </a:p>
        </p:txBody>
      </p:sp>
      <p:sp>
        <p:nvSpPr>
          <p:cNvPr id="3" name="Untertitel 2"/>
          <p:cNvSpPr>
            <a:spLocks noGrp="1"/>
          </p:cNvSpPr>
          <p:nvPr>
            <p:ph type="subTitle" idx="1" hasCustomPrompt="1"/>
          </p:nvPr>
        </p:nvSpPr>
        <p:spPr bwMode="gray">
          <a:xfrm>
            <a:off x="479426" y="4437120"/>
            <a:ext cx="7272928" cy="936000"/>
          </a:xfrm>
        </p:spPr>
        <p:txBody>
          <a:bodyPr/>
          <a:lstStyle>
            <a:lvl1pPr marL="0" indent="0" algn="l">
              <a:lnSpc>
                <a:spcPct val="100000"/>
              </a:lnSpc>
              <a:spcBef>
                <a:spcPts val="0"/>
              </a:spcBef>
              <a:spcAft>
                <a:spcPts val="2400"/>
              </a:spcAft>
              <a:buFont typeface="Arial" panose="020B0604020202020204" pitchFamily="34" charset="0"/>
              <a:buNone/>
              <a:defRPr sz="2400" b="0">
                <a:solidFill>
                  <a:schemeClr val="bg1"/>
                </a:solidFill>
                <a:latin typeface="+mj-lt"/>
              </a:defRPr>
            </a:lvl1pPr>
            <a:lvl2pPr marL="0" indent="0" algn="l">
              <a:lnSpc>
                <a:spcPct val="100000"/>
              </a:lnSpc>
              <a:spcBef>
                <a:spcPts val="0"/>
              </a:spcBef>
              <a:spcAft>
                <a:spcPts val="0"/>
              </a:spcAft>
              <a:buFont typeface="Arial" panose="020B0604020202020204" pitchFamily="34" charset="0"/>
              <a:buNone/>
              <a:defRPr sz="1600" b="0">
                <a:solidFill>
                  <a:schemeClr val="bg1"/>
                </a:solidFill>
              </a:defRPr>
            </a:lvl2pPr>
            <a:lvl3pPr marL="0" indent="0" algn="l">
              <a:lnSpc>
                <a:spcPct val="100000"/>
              </a:lnSpc>
              <a:spcBef>
                <a:spcPts val="0"/>
              </a:spcBef>
              <a:spcAft>
                <a:spcPts val="0"/>
              </a:spcAft>
              <a:buFont typeface="Arial" panose="020B0604020202020204" pitchFamily="34" charset="0"/>
              <a:buNone/>
              <a:defRPr sz="1600" b="0">
                <a:solidFill>
                  <a:schemeClr val="bg1"/>
                </a:solidFill>
              </a:defRPr>
            </a:lvl3pPr>
            <a:lvl4pPr marL="0" indent="0" algn="l">
              <a:lnSpc>
                <a:spcPct val="100000"/>
              </a:lnSpc>
              <a:spcBef>
                <a:spcPts val="0"/>
              </a:spcBef>
              <a:spcAft>
                <a:spcPts val="0"/>
              </a:spcAft>
              <a:buFont typeface="Arial" panose="020B0604020202020204" pitchFamily="34" charset="0"/>
              <a:buNone/>
              <a:defRPr sz="1600" b="0">
                <a:solidFill>
                  <a:schemeClr val="bg1"/>
                </a:solidFill>
              </a:defRPr>
            </a:lvl4pPr>
            <a:lvl5pPr marL="0" indent="0" algn="l">
              <a:lnSpc>
                <a:spcPct val="100000"/>
              </a:lnSpc>
              <a:spcBef>
                <a:spcPts val="0"/>
              </a:spcBef>
              <a:spcAft>
                <a:spcPts val="0"/>
              </a:spcAft>
              <a:buFont typeface="Arial" panose="020B0604020202020204" pitchFamily="34" charset="0"/>
              <a:buNone/>
              <a:defRPr sz="1600" b="0">
                <a:solidFill>
                  <a:schemeClr val="bg1"/>
                </a:solidFill>
              </a:defRPr>
            </a:lvl5pPr>
            <a:lvl6pPr marL="0" indent="0" algn="l">
              <a:lnSpc>
                <a:spcPct val="100000"/>
              </a:lnSpc>
              <a:spcBef>
                <a:spcPts val="0"/>
              </a:spcBef>
              <a:spcAft>
                <a:spcPts val="0"/>
              </a:spcAft>
              <a:buFont typeface="Arial" panose="020B0604020202020204" pitchFamily="34" charset="0"/>
              <a:buNone/>
              <a:defRPr sz="1600" b="0">
                <a:solidFill>
                  <a:schemeClr val="bg1"/>
                </a:solidFill>
              </a:defRPr>
            </a:lvl6pPr>
            <a:lvl7pPr marL="0" indent="0" algn="l">
              <a:lnSpc>
                <a:spcPct val="100000"/>
              </a:lnSpc>
              <a:spcBef>
                <a:spcPts val="0"/>
              </a:spcBef>
              <a:spcAft>
                <a:spcPts val="0"/>
              </a:spcAft>
              <a:buFont typeface="Arial" panose="020B0604020202020204" pitchFamily="34" charset="0"/>
              <a:buNone/>
              <a:defRPr sz="1600" b="0">
                <a:solidFill>
                  <a:schemeClr val="bg1"/>
                </a:solidFill>
              </a:defRPr>
            </a:lvl7pPr>
            <a:lvl8pPr marL="0" indent="0" algn="l">
              <a:lnSpc>
                <a:spcPct val="100000"/>
              </a:lnSpc>
              <a:spcBef>
                <a:spcPts val="0"/>
              </a:spcBef>
              <a:spcAft>
                <a:spcPts val="0"/>
              </a:spcAft>
              <a:buFont typeface="Arial" panose="020B0604020202020204" pitchFamily="34" charset="0"/>
              <a:buNone/>
              <a:defRPr sz="1600" b="0">
                <a:solidFill>
                  <a:schemeClr val="bg1"/>
                </a:solidFill>
              </a:defRPr>
            </a:lvl8pPr>
            <a:lvl9pPr marL="0" indent="0" algn="l">
              <a:lnSpc>
                <a:spcPct val="100000"/>
              </a:lnSpc>
              <a:spcBef>
                <a:spcPts val="0"/>
              </a:spcBef>
              <a:spcAft>
                <a:spcPts val="0"/>
              </a:spcAft>
              <a:buFont typeface="Arial" panose="020B0604020202020204" pitchFamily="34" charset="0"/>
              <a:buNone/>
              <a:defRPr sz="1600" b="0">
                <a:solidFill>
                  <a:schemeClr val="bg1"/>
                </a:solidFill>
              </a:defRPr>
            </a:lvl9pPr>
          </a:lstStyle>
          <a:p>
            <a:r>
              <a:rPr lang="en-US"/>
              <a:t>Subtitle of the presentation</a:t>
            </a:r>
          </a:p>
          <a:p>
            <a:pPr lvl="1"/>
            <a:r>
              <a:rPr lang="en-US"/>
              <a:t>Author | Date | Place</a:t>
            </a:r>
          </a:p>
        </p:txBody>
      </p:sp>
      <p:sp>
        <p:nvSpPr>
          <p:cNvPr id="4" name="Fußzeilenplatzhalter 3">
            <a:extLst>
              <a:ext uri="{FF2B5EF4-FFF2-40B4-BE49-F238E27FC236}">
                <a16:creationId xmlns:a16="http://schemas.microsoft.com/office/drawing/2014/main" id="{65B23BDB-375D-448C-7262-11E792AC8FAE}"/>
              </a:ext>
            </a:extLst>
          </p:cNvPr>
          <p:cNvSpPr>
            <a:spLocks noGrp="1"/>
          </p:cNvSpPr>
          <p:nvPr>
            <p:ph type="ftr" sz="quarter" idx="19"/>
          </p:nvPr>
        </p:nvSpPr>
        <p:spPr bwMode="gray">
          <a:xfrm>
            <a:off x="479936" y="6165328"/>
            <a:ext cx="5040000" cy="216000"/>
          </a:xfrm>
        </p:spPr>
        <p:txBody>
          <a:bodyPr/>
          <a:lstStyle>
            <a:lvl1pPr algn="l">
              <a:defRPr>
                <a:solidFill>
                  <a:schemeClr val="bg1"/>
                </a:solidFill>
              </a:defRPr>
            </a:lvl1pPr>
          </a:lstStyle>
          <a:p>
            <a:r>
              <a:rPr lang="en-US"/>
              <a:t>ONLY FOR INTERNAL USE</a:t>
            </a:r>
          </a:p>
        </p:txBody>
      </p:sp>
      <p:sp>
        <p:nvSpPr>
          <p:cNvPr id="5" name="Text Placeholder 8">
            <a:extLst>
              <a:ext uri="{FF2B5EF4-FFF2-40B4-BE49-F238E27FC236}">
                <a16:creationId xmlns:a16="http://schemas.microsoft.com/office/drawing/2014/main" id="{A9A75F8B-7A38-F1DD-491D-3E0B998BD203}"/>
              </a:ext>
            </a:extLst>
          </p:cNvPr>
          <p:cNvSpPr>
            <a:spLocks noGrp="1"/>
          </p:cNvSpPr>
          <p:nvPr>
            <p:ph type="body" sz="quarter" idx="30"/>
          </p:nvPr>
        </p:nvSpPr>
        <p:spPr bwMode="gray">
          <a:xfrm>
            <a:off x="478800" y="476672"/>
            <a:ext cx="1645200" cy="496800"/>
          </a:xfrm>
          <a:blipFill>
            <a:blip r:embed="rId2">
              <a:extLst>
                <a:ext uri="{96DAC541-7B7A-43D3-8B79-37D633B846F1}">
                  <asvg:svgBlip xmlns:asvg="http://schemas.microsoft.com/office/drawing/2016/SVG/main" r:embed="rId3"/>
                </a:ext>
              </a:extLst>
            </a:blip>
            <a:srcRect/>
            <a:stretch>
              <a:fillRect t="20" b="20"/>
            </a:stretch>
          </a:blipFill>
        </p:spPr>
        <p:txBody>
          <a:bodyPr/>
          <a:lstStyle>
            <a:lvl1pPr marL="0" indent="0">
              <a:lnSpc>
                <a:spcPct val="100000"/>
              </a:lnSpc>
              <a:spcAft>
                <a:spcPts val="0"/>
              </a:spcAft>
              <a:buFontTx/>
              <a:buNone/>
              <a:defRPr sz="200">
                <a:noFill/>
              </a:defRPr>
            </a:lvl1pPr>
            <a:lvl2pPr marL="0" indent="0">
              <a:lnSpc>
                <a:spcPct val="100000"/>
              </a:lnSpc>
              <a:spcAft>
                <a:spcPts val="0"/>
              </a:spcAft>
              <a:buFontTx/>
              <a:buNone/>
              <a:defRPr sz="200">
                <a:noFill/>
              </a:defRPr>
            </a:lvl2pPr>
            <a:lvl3pPr marL="0" indent="0">
              <a:lnSpc>
                <a:spcPct val="100000"/>
              </a:lnSpc>
              <a:spcAft>
                <a:spcPts val="0"/>
              </a:spcAft>
              <a:buFontTx/>
              <a:buNone/>
              <a:defRPr sz="200">
                <a:noFill/>
              </a:defRPr>
            </a:lvl3pPr>
            <a:lvl4pPr marL="0" indent="0">
              <a:lnSpc>
                <a:spcPct val="100000"/>
              </a:lnSpc>
              <a:spcAft>
                <a:spcPts val="0"/>
              </a:spcAft>
              <a:buFontTx/>
              <a:buNone/>
              <a:defRPr sz="200">
                <a:noFill/>
              </a:defRPr>
            </a:lvl4pPr>
            <a:lvl5pPr marL="0" indent="0">
              <a:lnSpc>
                <a:spcPct val="100000"/>
              </a:lnSpc>
              <a:spcAft>
                <a:spcPts val="0"/>
              </a:spcAft>
              <a:buFontTx/>
              <a:buNone/>
              <a:defRPr sz="200">
                <a:noFill/>
              </a:defRPr>
            </a:lvl5pPr>
          </a:lstStyle>
          <a:p>
            <a:pPr lvl="0"/>
            <a:r>
              <a:rPr lang="en-US"/>
              <a:t>Click to edit Master text styles</a:t>
            </a:r>
          </a:p>
        </p:txBody>
      </p:sp>
      <p:sp>
        <p:nvSpPr>
          <p:cNvPr id="6" name="Text Placeholder 8">
            <a:extLst>
              <a:ext uri="{FF2B5EF4-FFF2-40B4-BE49-F238E27FC236}">
                <a16:creationId xmlns:a16="http://schemas.microsoft.com/office/drawing/2014/main" id="{0EDBEA77-ABD0-D5A8-255C-A067BF57DCC4}"/>
              </a:ext>
              <a:ext uri="{C183D7F6-B498-43B3-948B-1728B52AA6E4}">
                <adec:decorative xmlns:adec="http://schemas.microsoft.com/office/drawing/2017/decorative" val="1"/>
              </a:ext>
            </a:extLst>
          </p:cNvPr>
          <p:cNvSpPr>
            <a:spLocks noGrp="1"/>
          </p:cNvSpPr>
          <p:nvPr>
            <p:ph type="body" sz="quarter" idx="31"/>
          </p:nvPr>
        </p:nvSpPr>
        <p:spPr bwMode="gray">
          <a:xfrm>
            <a:off x="10092439" y="6166800"/>
            <a:ext cx="1620000" cy="216000"/>
          </a:xfrm>
          <a:blipFill>
            <a:blip r:embed="rId4">
              <a:extLst>
                <a:ext uri="{96DAC541-7B7A-43D3-8B79-37D633B846F1}">
                  <asvg:svgBlip xmlns:asvg="http://schemas.microsoft.com/office/drawing/2016/SVG/main" r:embed="rId5"/>
                </a:ext>
              </a:extLst>
            </a:blip>
            <a:srcRect/>
            <a:stretch>
              <a:fillRect t="-1800" b="-1800"/>
            </a:stretch>
          </a:blipFill>
        </p:spPr>
        <p:txBody>
          <a:bodyPr/>
          <a:lstStyle>
            <a:lvl1pPr marL="0" indent="0">
              <a:lnSpc>
                <a:spcPct val="100000"/>
              </a:lnSpc>
              <a:spcAft>
                <a:spcPts val="0"/>
              </a:spcAft>
              <a:buFontTx/>
              <a:buNone/>
              <a:defRPr sz="200">
                <a:noFill/>
              </a:defRPr>
            </a:lvl1pPr>
            <a:lvl2pPr marL="0" indent="0">
              <a:lnSpc>
                <a:spcPct val="100000"/>
              </a:lnSpc>
              <a:spcAft>
                <a:spcPts val="0"/>
              </a:spcAft>
              <a:buFontTx/>
              <a:buNone/>
              <a:defRPr sz="200">
                <a:noFill/>
              </a:defRPr>
            </a:lvl2pPr>
            <a:lvl3pPr marL="0" indent="0">
              <a:lnSpc>
                <a:spcPct val="100000"/>
              </a:lnSpc>
              <a:spcAft>
                <a:spcPts val="0"/>
              </a:spcAft>
              <a:buFontTx/>
              <a:buNone/>
              <a:defRPr sz="200">
                <a:noFill/>
              </a:defRPr>
            </a:lvl3pPr>
            <a:lvl4pPr marL="0" indent="0">
              <a:lnSpc>
                <a:spcPct val="100000"/>
              </a:lnSpc>
              <a:spcAft>
                <a:spcPts val="0"/>
              </a:spcAft>
              <a:buFontTx/>
              <a:buNone/>
              <a:defRPr sz="200">
                <a:noFill/>
              </a:defRPr>
            </a:lvl4pPr>
            <a:lvl5pPr marL="0" indent="0">
              <a:lnSpc>
                <a:spcPct val="100000"/>
              </a:lnSpc>
              <a:spcAft>
                <a:spcPts val="0"/>
              </a:spcAft>
              <a:buFontTx/>
              <a:buNone/>
              <a:defRPr sz="200">
                <a:noFill/>
              </a:defRPr>
            </a:lvl5pPr>
          </a:lstStyle>
          <a:p>
            <a:pPr lvl="0"/>
            <a:r>
              <a:rPr lang="en-US"/>
              <a:t>Click to edit Master text styles</a:t>
            </a:r>
          </a:p>
        </p:txBody>
      </p:sp>
      <p:grpSp>
        <p:nvGrpSpPr>
          <p:cNvPr id="7" name="Group 6">
            <a:extLst>
              <a:ext uri="{FF2B5EF4-FFF2-40B4-BE49-F238E27FC236}">
                <a16:creationId xmlns:a16="http://schemas.microsoft.com/office/drawing/2014/main" id="{BA669BE9-DB05-2F9E-3096-174AF48C01E0}"/>
              </a:ext>
              <a:ext uri="{C183D7F6-B498-43B3-948B-1728B52AA6E4}">
                <adec:decorative xmlns:adec="http://schemas.microsoft.com/office/drawing/2017/decorative" val="1"/>
              </a:ext>
            </a:extLst>
          </p:cNvPr>
          <p:cNvGrpSpPr/>
          <p:nvPr userDrawn="1"/>
        </p:nvGrpSpPr>
        <p:grpSpPr bwMode="gray">
          <a:xfrm>
            <a:off x="-1896888" y="0"/>
            <a:ext cx="1715078" cy="3744416"/>
            <a:chOff x="-1824880" y="2708920"/>
            <a:chExt cx="1715078" cy="3744416"/>
          </a:xfrm>
        </p:grpSpPr>
        <p:sp>
          <p:nvSpPr>
            <p:cNvPr id="8" name="TextBox 7">
              <a:extLst>
                <a:ext uri="{FF2B5EF4-FFF2-40B4-BE49-F238E27FC236}">
                  <a16:creationId xmlns:a16="http://schemas.microsoft.com/office/drawing/2014/main" id="{F9C57377-EFE2-3B36-0F2F-944FECFDEFEC}"/>
                </a:ext>
              </a:extLst>
            </p:cNvPr>
            <p:cNvSpPr txBox="1"/>
            <p:nvPr userDrawn="1"/>
          </p:nvSpPr>
          <p:spPr bwMode="gray">
            <a:xfrm>
              <a:off x="-1824880" y="2708920"/>
              <a:ext cx="1715078" cy="3744416"/>
            </a:xfrm>
            <a:prstGeom prst="rect">
              <a:avLst/>
            </a:prstGeom>
            <a:solidFill>
              <a:schemeClr val="bg1"/>
            </a:solidFill>
          </p:spPr>
          <p:txBody>
            <a:bodyPr wrap="square" lIns="108000" tIns="108000" rIns="108000" bIns="108000">
              <a:noAutofit/>
            </a:bodyPr>
            <a:lstStyle/>
            <a:p>
              <a:pPr>
                <a:lnSpc>
                  <a:spcPct val="120000"/>
                </a:lnSpc>
                <a:spcAft>
                  <a:spcPts val="600"/>
                </a:spcAft>
              </a:pPr>
              <a:r>
                <a:rPr lang="en-US" sz="1100" b="1">
                  <a:solidFill>
                    <a:schemeClr val="tx1"/>
                  </a:solidFill>
                  <a:effectLst/>
                  <a:latin typeface="+mj-lt"/>
                </a:rPr>
                <a:t>To insert a picture:</a:t>
              </a:r>
            </a:p>
            <a:p>
              <a:pPr marL="144000" indent="-144000">
                <a:lnSpc>
                  <a:spcPct val="120000"/>
                </a:lnSpc>
                <a:spcAft>
                  <a:spcPts val="600"/>
                </a:spcAft>
                <a:buFont typeface="+mj-lt"/>
                <a:buAutoNum type="arabicPeriod"/>
              </a:pPr>
              <a:r>
                <a:rPr lang="en-US" sz="900">
                  <a:solidFill>
                    <a:schemeClr val="tx1"/>
                  </a:solidFill>
                  <a:effectLst/>
                  <a:latin typeface="+mn-lt"/>
                </a:rPr>
                <a:t>Click on the placeholder for pictures</a:t>
              </a:r>
            </a:p>
            <a:p>
              <a:pPr marL="144000" indent="-144000">
                <a:lnSpc>
                  <a:spcPct val="120000"/>
                </a:lnSpc>
                <a:spcAft>
                  <a:spcPts val="600"/>
                </a:spcAft>
                <a:buFont typeface="+mj-lt"/>
                <a:buAutoNum type="arabicPeriod"/>
              </a:pPr>
              <a:r>
                <a:rPr lang="en-US" sz="900">
                  <a:solidFill>
                    <a:schemeClr val="tx1"/>
                  </a:solidFill>
                  <a:effectLst/>
                  <a:latin typeface="+mn-lt"/>
                </a:rPr>
                <a:t>Open the menu “Insert”</a:t>
              </a:r>
            </a:p>
            <a:p>
              <a:pPr marL="144000" indent="-144000">
                <a:lnSpc>
                  <a:spcPct val="120000"/>
                </a:lnSpc>
                <a:spcAft>
                  <a:spcPts val="600"/>
                </a:spcAft>
                <a:buFont typeface="+mj-lt"/>
                <a:buAutoNum type="arabicPeriod"/>
              </a:pPr>
              <a:r>
                <a:rPr lang="en-US" sz="900">
                  <a:solidFill>
                    <a:schemeClr val="tx1"/>
                  </a:solidFill>
                  <a:effectLst/>
                  <a:latin typeface="+mn-lt"/>
                </a:rPr>
                <a:t>Choose “Pictures” and then the corresponding source where the image is located</a:t>
              </a:r>
              <a:endParaRPr lang="en-US" sz="900">
                <a:solidFill>
                  <a:schemeClr val="tx1"/>
                </a:solidFill>
                <a:latin typeface="+mn-lt"/>
              </a:endParaRPr>
            </a:p>
          </p:txBody>
        </p:sp>
        <p:pic>
          <p:nvPicPr>
            <p:cNvPr id="9" name="Picture 8">
              <a:extLst>
                <a:ext uri="{FF2B5EF4-FFF2-40B4-BE49-F238E27FC236}">
                  <a16:creationId xmlns:a16="http://schemas.microsoft.com/office/drawing/2014/main" id="{63372E67-EC64-72AB-4F31-68412C617ADF}"/>
                </a:ext>
              </a:extLst>
            </p:cNvPr>
            <p:cNvPicPr>
              <a:picLocks noChangeAspect="1"/>
            </p:cNvPicPr>
            <p:nvPr userDrawn="1"/>
          </p:nvPicPr>
          <p:blipFill rotWithShape="1">
            <a:blip r:embed="rId6"/>
            <a:srcRect l="8843" r="2395" b="2546"/>
            <a:stretch/>
          </p:blipFill>
          <p:spPr bwMode="gray">
            <a:xfrm>
              <a:off x="-1589806" y="4475212"/>
              <a:ext cx="745332" cy="1122804"/>
            </a:xfrm>
            <a:prstGeom prst="roundRect">
              <a:avLst>
                <a:gd name="adj" fmla="val 3514"/>
              </a:avLst>
            </a:prstGeom>
          </p:spPr>
        </p:pic>
        <p:sp>
          <p:nvSpPr>
            <p:cNvPr id="10" name="TextBox 9">
              <a:extLst>
                <a:ext uri="{FF2B5EF4-FFF2-40B4-BE49-F238E27FC236}">
                  <a16:creationId xmlns:a16="http://schemas.microsoft.com/office/drawing/2014/main" id="{C8EB2689-F775-778E-97D3-0EFCF23014E1}"/>
                </a:ext>
              </a:extLst>
            </p:cNvPr>
            <p:cNvSpPr txBox="1"/>
            <p:nvPr userDrawn="1"/>
          </p:nvSpPr>
          <p:spPr bwMode="gray">
            <a:xfrm>
              <a:off x="-1824880" y="5589240"/>
              <a:ext cx="1715078" cy="864096"/>
            </a:xfrm>
            <a:prstGeom prst="rect">
              <a:avLst/>
            </a:prstGeom>
            <a:noFill/>
          </p:spPr>
          <p:txBody>
            <a:bodyPr wrap="square" lIns="108000" tIns="108000" rIns="108000" bIns="108000">
              <a:noAutofit/>
            </a:bodyPr>
            <a:lstStyle/>
            <a:p>
              <a:pPr marL="144000" indent="-144000">
                <a:spcAft>
                  <a:spcPts val="600"/>
                </a:spcAft>
                <a:buFont typeface="+mj-lt"/>
                <a:buAutoNum type="arabicPeriod" startAt="4"/>
              </a:pPr>
              <a:r>
                <a:rPr lang="en-US" sz="900">
                  <a:solidFill>
                    <a:schemeClr val="tx1"/>
                  </a:solidFill>
                  <a:effectLst/>
                  <a:latin typeface="+mn-lt"/>
                </a:rPr>
                <a:t>Now the image has </a:t>
              </a:r>
              <a:br>
                <a:rPr lang="en-US" sz="900">
                  <a:solidFill>
                    <a:schemeClr val="tx1"/>
                  </a:solidFill>
                  <a:effectLst/>
                  <a:latin typeface="+mn-lt"/>
                </a:rPr>
              </a:br>
              <a:r>
                <a:rPr lang="en-US" sz="900">
                  <a:solidFill>
                    <a:schemeClr val="tx1"/>
                  </a:solidFill>
                  <a:effectLst/>
                  <a:latin typeface="+mn-lt"/>
                </a:rPr>
                <a:t>been loaded into the </a:t>
              </a:r>
              <a:br>
                <a:rPr lang="en-US" sz="900">
                  <a:solidFill>
                    <a:schemeClr val="tx1"/>
                  </a:solidFill>
                  <a:effectLst/>
                  <a:latin typeface="+mn-lt"/>
                </a:rPr>
              </a:br>
              <a:r>
                <a:rPr lang="en-US" sz="900">
                  <a:solidFill>
                    <a:schemeClr val="tx1"/>
                  </a:solidFill>
                  <a:effectLst/>
                  <a:latin typeface="+mn-lt"/>
                </a:rPr>
                <a:t>placeholder.</a:t>
              </a:r>
              <a:endParaRPr lang="en-US" sz="900">
                <a:solidFill>
                  <a:schemeClr val="tx1"/>
                </a:solidFill>
                <a:latin typeface="+mn-lt"/>
              </a:endParaRPr>
            </a:p>
          </p:txBody>
        </p:sp>
      </p:grpSp>
    </p:spTree>
    <p:extLst>
      <p:ext uri="{BB962C8B-B14F-4D97-AF65-F5344CB8AC3E}">
        <p14:creationId xmlns:p14="http://schemas.microsoft.com/office/powerpoint/2010/main" val="3997630460"/>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ntact">
    <p:bg>
      <p:bgPr>
        <a:solidFill>
          <a:schemeClr val="bg2"/>
        </a:solidFill>
        <a:effectLst/>
      </p:bgPr>
    </p:bg>
    <p:spTree>
      <p:nvGrpSpPr>
        <p:cNvPr id="1" name=""/>
        <p:cNvGrpSpPr/>
        <p:nvPr/>
      </p:nvGrpSpPr>
      <p:grpSpPr>
        <a:xfrm>
          <a:off x="0" y="0"/>
          <a:ext cx="0" cy="0"/>
          <a:chOff x="0" y="0"/>
          <a:chExt cx="0" cy="0"/>
        </a:xfrm>
      </p:grpSpPr>
      <p:sp>
        <p:nvSpPr>
          <p:cNvPr id="13" name="Titel 12">
            <a:extLst>
              <a:ext uri="{FF2B5EF4-FFF2-40B4-BE49-F238E27FC236}">
                <a16:creationId xmlns:a16="http://schemas.microsoft.com/office/drawing/2014/main" id="{DB5A7F3B-7D8D-EFD1-99CB-9BB681ACBDEE}"/>
              </a:ext>
            </a:extLst>
          </p:cNvPr>
          <p:cNvSpPr>
            <a:spLocks noGrp="1"/>
          </p:cNvSpPr>
          <p:nvPr>
            <p:ph type="title" hasCustomPrompt="1"/>
          </p:nvPr>
        </p:nvSpPr>
        <p:spPr bwMode="gray"/>
        <p:txBody>
          <a:bodyPr/>
          <a:lstStyle>
            <a:lvl1pPr>
              <a:defRPr>
                <a:solidFill>
                  <a:schemeClr val="bg1"/>
                </a:solidFill>
              </a:defRPr>
            </a:lvl1pPr>
          </a:lstStyle>
          <a:p>
            <a:r>
              <a:rPr lang="en-US"/>
              <a:t>Add End Message</a:t>
            </a:r>
          </a:p>
        </p:txBody>
      </p:sp>
      <p:sp>
        <p:nvSpPr>
          <p:cNvPr id="5" name="Bildplatzhalter 10">
            <a:extLst>
              <a:ext uri="{FF2B5EF4-FFF2-40B4-BE49-F238E27FC236}">
                <a16:creationId xmlns:a16="http://schemas.microsoft.com/office/drawing/2014/main" id="{ED8B2C2E-F2A3-10EF-4F1B-48E4651D76B7}"/>
              </a:ext>
            </a:extLst>
          </p:cNvPr>
          <p:cNvSpPr>
            <a:spLocks noGrp="1"/>
          </p:cNvSpPr>
          <p:nvPr>
            <p:ph type="pic" sz="quarter" idx="19" hasCustomPrompt="1"/>
          </p:nvPr>
        </p:nvSpPr>
        <p:spPr bwMode="ltGray">
          <a:xfrm>
            <a:off x="1" y="0"/>
            <a:ext cx="12191998" cy="3392488"/>
          </a:xfrm>
          <a:solidFill>
            <a:schemeClr val="bg2"/>
          </a:solidFill>
        </p:spPr>
        <p:txBody>
          <a:bodyPr tIns="720000" anchor="ctr" anchorCtr="0"/>
          <a:lstStyle>
            <a:lvl1pPr marL="0" indent="0" algn="ctr">
              <a:spcBef>
                <a:spcPts val="0"/>
              </a:spcBef>
              <a:spcAft>
                <a:spcPts val="0"/>
              </a:spcAft>
              <a:buFontTx/>
              <a:buNone/>
              <a:tabLst/>
              <a:defRPr sz="1200" b="0">
                <a:solidFill>
                  <a:schemeClr val="bg1"/>
                </a:solidFill>
              </a:defRPr>
            </a:lvl1pPr>
            <a:lvl2pPr marL="0" indent="0" algn="ctr">
              <a:spcBef>
                <a:spcPts val="0"/>
              </a:spcBef>
              <a:spcAft>
                <a:spcPts val="0"/>
              </a:spcAft>
              <a:buFontTx/>
              <a:buNone/>
              <a:tabLst/>
              <a:defRPr sz="1200" b="0">
                <a:solidFill>
                  <a:schemeClr val="bg1"/>
                </a:solidFill>
              </a:defRPr>
            </a:lvl2pPr>
            <a:lvl3pPr marL="0" indent="0" algn="ctr">
              <a:spcBef>
                <a:spcPts val="0"/>
              </a:spcBef>
              <a:spcAft>
                <a:spcPts val="0"/>
              </a:spcAft>
              <a:buFontTx/>
              <a:buNone/>
              <a:tabLst/>
              <a:defRPr sz="1200" b="0"/>
            </a:lvl3pPr>
            <a:lvl4pPr marL="0" indent="0" algn="ctr">
              <a:spcBef>
                <a:spcPts val="0"/>
              </a:spcBef>
              <a:spcAft>
                <a:spcPts val="0"/>
              </a:spcAft>
              <a:buFontTx/>
              <a:buNone/>
              <a:tabLst/>
              <a:defRPr sz="1200" b="0"/>
            </a:lvl4pPr>
            <a:lvl5pPr marL="0" indent="0" algn="ctr">
              <a:spcBef>
                <a:spcPts val="0"/>
              </a:spcBef>
              <a:spcAft>
                <a:spcPts val="0"/>
              </a:spcAft>
              <a:buFontTx/>
              <a:buNone/>
              <a:tabLst/>
              <a:defRPr sz="1200" b="0">
                <a:solidFill>
                  <a:schemeClr val="bg1"/>
                </a:solidFill>
              </a:defRPr>
            </a:lvl5pPr>
            <a:lvl6pPr marL="0" indent="0" algn="ctr">
              <a:spcBef>
                <a:spcPts val="0"/>
              </a:spcBef>
              <a:spcAft>
                <a:spcPts val="0"/>
              </a:spcAft>
              <a:buFontTx/>
              <a:buNone/>
              <a:tabLst/>
              <a:defRPr sz="1200" b="0">
                <a:solidFill>
                  <a:schemeClr val="bg1"/>
                </a:solidFill>
              </a:defRPr>
            </a:lvl6pPr>
            <a:lvl7pPr marL="0" indent="0" algn="ctr">
              <a:spcBef>
                <a:spcPts val="0"/>
              </a:spcBef>
              <a:spcAft>
                <a:spcPts val="0"/>
              </a:spcAft>
              <a:buFontTx/>
              <a:buNone/>
              <a:tabLst/>
              <a:defRPr sz="1200" b="0"/>
            </a:lvl7pPr>
            <a:lvl8pPr marL="0" indent="0" algn="ctr">
              <a:spcBef>
                <a:spcPts val="0"/>
              </a:spcBef>
              <a:spcAft>
                <a:spcPts val="0"/>
              </a:spcAft>
              <a:buFontTx/>
              <a:buNone/>
              <a:tabLst/>
              <a:defRPr sz="1200" b="0"/>
            </a:lvl8pPr>
            <a:lvl9pPr marL="0" indent="0" algn="ctr">
              <a:spcBef>
                <a:spcPts val="0"/>
              </a:spcBef>
              <a:spcAft>
                <a:spcPts val="0"/>
              </a:spcAft>
              <a:buFontTx/>
              <a:buNone/>
              <a:tabLst/>
              <a:defRPr sz="1200" b="0"/>
            </a:lvl9pPr>
          </a:lstStyle>
          <a:p>
            <a:pPr lvl="0"/>
            <a:r>
              <a:rPr lang="en-US"/>
              <a:t>Add picture</a:t>
            </a:r>
          </a:p>
        </p:txBody>
      </p:sp>
      <p:sp>
        <p:nvSpPr>
          <p:cNvPr id="8" name="Textplatzhalter 7"/>
          <p:cNvSpPr>
            <a:spLocks noGrp="1"/>
          </p:cNvSpPr>
          <p:nvPr>
            <p:ph type="body" sz="quarter" idx="10" hasCustomPrompt="1"/>
          </p:nvPr>
        </p:nvSpPr>
        <p:spPr bwMode="gray">
          <a:xfrm>
            <a:off x="479424" y="3573016"/>
            <a:ext cx="5472113" cy="2376000"/>
          </a:xfrm>
        </p:spPr>
        <p:txBody>
          <a:bodyPr anchor="t" anchorCtr="0"/>
          <a:lstStyle>
            <a:lvl1pPr marL="0" indent="0" algn="l">
              <a:spcBef>
                <a:spcPts val="0"/>
              </a:spcBef>
              <a:spcAft>
                <a:spcPts val="600"/>
              </a:spcAft>
              <a:buNone/>
              <a:defRPr sz="2000">
                <a:solidFill>
                  <a:schemeClr val="tx2"/>
                </a:solidFill>
              </a:defRPr>
            </a:lvl1pPr>
            <a:lvl2pPr marL="0" indent="0" algn="l">
              <a:spcBef>
                <a:spcPts val="0"/>
              </a:spcBef>
              <a:spcAft>
                <a:spcPts val="0"/>
              </a:spcAft>
              <a:buFont typeface="Arial" panose="020B0604020202020204" pitchFamily="34" charset="0"/>
              <a:buNone/>
              <a:tabLst>
                <a:tab pos="723900" algn="l"/>
              </a:tabLst>
              <a:defRPr b="1">
                <a:solidFill>
                  <a:schemeClr val="bg1"/>
                </a:solidFill>
              </a:defRPr>
            </a:lvl2pPr>
            <a:lvl3pPr marL="0" indent="0" algn="l">
              <a:spcBef>
                <a:spcPts val="0"/>
              </a:spcBef>
              <a:spcAft>
                <a:spcPts val="1200"/>
              </a:spcAft>
              <a:buNone/>
              <a:tabLst>
                <a:tab pos="266700" algn="l"/>
              </a:tabLst>
              <a:defRPr sz="1400">
                <a:solidFill>
                  <a:schemeClr val="bg1"/>
                </a:solidFill>
              </a:defRPr>
            </a:lvl3pPr>
            <a:lvl4pPr marL="0" indent="0" algn="l">
              <a:spcBef>
                <a:spcPts val="0"/>
              </a:spcBef>
              <a:spcAft>
                <a:spcPts val="1200"/>
              </a:spcAft>
              <a:buNone/>
              <a:tabLst>
                <a:tab pos="723900" algn="l"/>
              </a:tabLst>
              <a:defRPr sz="1400">
                <a:solidFill>
                  <a:schemeClr val="bg1"/>
                </a:solidFill>
              </a:defRPr>
            </a:lvl4pPr>
            <a:lvl5pPr marL="0" indent="0" algn="l">
              <a:spcBef>
                <a:spcPts val="0"/>
              </a:spcBef>
              <a:spcAft>
                <a:spcPts val="1200"/>
              </a:spcAft>
              <a:buNone/>
              <a:tabLst>
                <a:tab pos="723900" algn="l"/>
              </a:tabLst>
              <a:defRPr sz="1400">
                <a:solidFill>
                  <a:schemeClr val="bg1"/>
                </a:solidFill>
              </a:defRPr>
            </a:lvl5pPr>
            <a:lvl6pPr marL="0" indent="0">
              <a:spcBef>
                <a:spcPts val="0"/>
              </a:spcBef>
              <a:spcAft>
                <a:spcPts val="1200"/>
              </a:spcAft>
              <a:buNone/>
              <a:tabLst>
                <a:tab pos="723900" algn="l"/>
              </a:tabLst>
              <a:defRPr sz="1400">
                <a:solidFill>
                  <a:schemeClr val="bg1"/>
                </a:solidFill>
              </a:defRPr>
            </a:lvl6pPr>
            <a:lvl7pPr marL="0" indent="0">
              <a:spcBef>
                <a:spcPts val="0"/>
              </a:spcBef>
              <a:spcAft>
                <a:spcPts val="1200"/>
              </a:spcAft>
              <a:buNone/>
              <a:tabLst>
                <a:tab pos="723900" algn="l"/>
              </a:tabLst>
              <a:defRPr sz="1400">
                <a:solidFill>
                  <a:schemeClr val="bg1"/>
                </a:solidFill>
              </a:defRPr>
            </a:lvl7pPr>
            <a:lvl8pPr marL="0" indent="0">
              <a:spcBef>
                <a:spcPts val="0"/>
              </a:spcBef>
              <a:spcAft>
                <a:spcPts val="1200"/>
              </a:spcAft>
              <a:buNone/>
              <a:tabLst>
                <a:tab pos="723900" algn="l"/>
              </a:tabLst>
              <a:defRPr sz="1400">
                <a:solidFill>
                  <a:schemeClr val="bg1"/>
                </a:solidFill>
              </a:defRPr>
            </a:lvl8pPr>
            <a:lvl9pPr marL="0" indent="0">
              <a:spcBef>
                <a:spcPts val="0"/>
              </a:spcBef>
              <a:spcAft>
                <a:spcPts val="1200"/>
              </a:spcAft>
              <a:buNone/>
              <a:tabLst>
                <a:tab pos="723900" algn="l"/>
              </a:tabLst>
              <a:defRPr sz="1400">
                <a:solidFill>
                  <a:schemeClr val="bg1"/>
                </a:solidFill>
              </a:defRPr>
            </a:lvl9pPr>
          </a:lstStyle>
          <a:p>
            <a:pPr lvl="0"/>
            <a:r>
              <a:rPr lang="en-US"/>
              <a:t>Add Name in the first text level, in the second text level function and in the third address. Use the "Increase/ decrease list level" buttons to switch between the set up text levels</a:t>
            </a:r>
          </a:p>
          <a:p>
            <a:pPr lvl="1"/>
            <a:r>
              <a:rPr lang="en-US"/>
              <a:t>Second level</a:t>
            </a:r>
          </a:p>
          <a:p>
            <a:pPr lvl="2"/>
            <a:r>
              <a:rPr lang="en-US"/>
              <a:t>Third level</a:t>
            </a:r>
          </a:p>
        </p:txBody>
      </p:sp>
      <p:sp>
        <p:nvSpPr>
          <p:cNvPr id="11" name="Textplatzhalter 7">
            <a:extLst>
              <a:ext uri="{FF2B5EF4-FFF2-40B4-BE49-F238E27FC236}">
                <a16:creationId xmlns:a16="http://schemas.microsoft.com/office/drawing/2014/main" id="{63EFF41A-2249-B1BB-008D-C93DA85C3703}"/>
              </a:ext>
            </a:extLst>
          </p:cNvPr>
          <p:cNvSpPr>
            <a:spLocks noGrp="1"/>
          </p:cNvSpPr>
          <p:nvPr>
            <p:ph type="body" sz="quarter" idx="15" hasCustomPrompt="1"/>
          </p:nvPr>
        </p:nvSpPr>
        <p:spPr bwMode="gray">
          <a:xfrm>
            <a:off x="6235526" y="3573016"/>
            <a:ext cx="5472113" cy="2376000"/>
          </a:xfrm>
        </p:spPr>
        <p:txBody>
          <a:bodyPr anchor="t" anchorCtr="0"/>
          <a:lstStyle>
            <a:lvl1pPr marL="0" indent="0" algn="l">
              <a:spcBef>
                <a:spcPts val="0"/>
              </a:spcBef>
              <a:spcAft>
                <a:spcPts val="600"/>
              </a:spcAft>
              <a:buNone/>
              <a:defRPr sz="2000">
                <a:solidFill>
                  <a:schemeClr val="tx2"/>
                </a:solidFill>
              </a:defRPr>
            </a:lvl1pPr>
            <a:lvl2pPr marL="0" indent="0" algn="l">
              <a:spcBef>
                <a:spcPts val="0"/>
              </a:spcBef>
              <a:spcAft>
                <a:spcPts val="0"/>
              </a:spcAft>
              <a:buFont typeface="Arial" panose="020B0604020202020204" pitchFamily="34" charset="0"/>
              <a:buNone/>
              <a:tabLst>
                <a:tab pos="723900" algn="l"/>
              </a:tabLst>
              <a:defRPr b="1">
                <a:solidFill>
                  <a:schemeClr val="bg1"/>
                </a:solidFill>
              </a:defRPr>
            </a:lvl2pPr>
            <a:lvl3pPr marL="0" indent="0" algn="l">
              <a:spcBef>
                <a:spcPts val="0"/>
              </a:spcBef>
              <a:spcAft>
                <a:spcPts val="1200"/>
              </a:spcAft>
              <a:buNone/>
              <a:tabLst>
                <a:tab pos="266700" algn="l"/>
              </a:tabLst>
              <a:defRPr sz="1400">
                <a:solidFill>
                  <a:schemeClr val="bg1"/>
                </a:solidFill>
              </a:defRPr>
            </a:lvl3pPr>
            <a:lvl4pPr marL="0" indent="0" algn="l">
              <a:spcBef>
                <a:spcPts val="0"/>
              </a:spcBef>
              <a:spcAft>
                <a:spcPts val="1200"/>
              </a:spcAft>
              <a:buNone/>
              <a:tabLst>
                <a:tab pos="723900" algn="l"/>
              </a:tabLst>
              <a:defRPr sz="1400">
                <a:solidFill>
                  <a:schemeClr val="bg1"/>
                </a:solidFill>
              </a:defRPr>
            </a:lvl4pPr>
            <a:lvl5pPr marL="0" indent="0" algn="l">
              <a:spcBef>
                <a:spcPts val="0"/>
              </a:spcBef>
              <a:spcAft>
                <a:spcPts val="1200"/>
              </a:spcAft>
              <a:buNone/>
              <a:tabLst>
                <a:tab pos="723900" algn="l"/>
              </a:tabLst>
              <a:defRPr sz="1400">
                <a:solidFill>
                  <a:schemeClr val="bg1"/>
                </a:solidFill>
              </a:defRPr>
            </a:lvl5pPr>
            <a:lvl6pPr marL="0" indent="0">
              <a:spcBef>
                <a:spcPts val="0"/>
              </a:spcBef>
              <a:spcAft>
                <a:spcPts val="1200"/>
              </a:spcAft>
              <a:buNone/>
              <a:tabLst>
                <a:tab pos="723900" algn="l"/>
              </a:tabLst>
              <a:defRPr sz="1400">
                <a:solidFill>
                  <a:schemeClr val="bg1"/>
                </a:solidFill>
              </a:defRPr>
            </a:lvl6pPr>
            <a:lvl7pPr marL="0" indent="0">
              <a:spcBef>
                <a:spcPts val="0"/>
              </a:spcBef>
              <a:spcAft>
                <a:spcPts val="1200"/>
              </a:spcAft>
              <a:buNone/>
              <a:tabLst>
                <a:tab pos="723900" algn="l"/>
              </a:tabLst>
              <a:defRPr sz="1400">
                <a:solidFill>
                  <a:schemeClr val="bg1"/>
                </a:solidFill>
              </a:defRPr>
            </a:lvl7pPr>
            <a:lvl8pPr marL="0" indent="0">
              <a:spcBef>
                <a:spcPts val="0"/>
              </a:spcBef>
              <a:spcAft>
                <a:spcPts val="1200"/>
              </a:spcAft>
              <a:buNone/>
              <a:tabLst>
                <a:tab pos="723900" algn="l"/>
              </a:tabLst>
              <a:defRPr sz="1400">
                <a:solidFill>
                  <a:schemeClr val="bg1"/>
                </a:solidFill>
              </a:defRPr>
            </a:lvl8pPr>
            <a:lvl9pPr marL="0" indent="0">
              <a:spcBef>
                <a:spcPts val="0"/>
              </a:spcBef>
              <a:spcAft>
                <a:spcPts val="1200"/>
              </a:spcAft>
              <a:buNone/>
              <a:tabLst>
                <a:tab pos="723900" algn="l"/>
              </a:tabLst>
              <a:defRPr sz="1400">
                <a:solidFill>
                  <a:schemeClr val="bg1"/>
                </a:solidFill>
              </a:defRPr>
            </a:lvl9pPr>
          </a:lstStyle>
          <a:p>
            <a:pPr lvl="0"/>
            <a:r>
              <a:rPr lang="en-US"/>
              <a:t>Add Name in the first text level, in the second text level function and in the third address. Use the "Increase/ decrease list level" buttons to switch between the set up text levels</a:t>
            </a:r>
          </a:p>
          <a:p>
            <a:pPr lvl="1"/>
            <a:r>
              <a:rPr lang="en-US"/>
              <a:t>Second level</a:t>
            </a:r>
          </a:p>
          <a:p>
            <a:pPr lvl="2"/>
            <a:r>
              <a:rPr lang="en-US"/>
              <a:t>Third level</a:t>
            </a:r>
          </a:p>
        </p:txBody>
      </p:sp>
      <p:sp>
        <p:nvSpPr>
          <p:cNvPr id="7" name="Fußzeilenplatzhalter 6">
            <a:extLst>
              <a:ext uri="{FF2B5EF4-FFF2-40B4-BE49-F238E27FC236}">
                <a16:creationId xmlns:a16="http://schemas.microsoft.com/office/drawing/2014/main" id="{9D23F8D4-2091-3342-FC66-194C19083D99}"/>
              </a:ext>
            </a:extLst>
          </p:cNvPr>
          <p:cNvSpPr>
            <a:spLocks noGrp="1"/>
          </p:cNvSpPr>
          <p:nvPr>
            <p:ph type="ftr" sz="quarter" idx="21"/>
          </p:nvPr>
        </p:nvSpPr>
        <p:spPr bwMode="gray"/>
        <p:txBody>
          <a:bodyPr/>
          <a:lstStyle>
            <a:lvl1pPr>
              <a:defRPr>
                <a:solidFill>
                  <a:schemeClr val="bg1"/>
                </a:solidFill>
              </a:defRPr>
            </a:lvl1pPr>
          </a:lstStyle>
          <a:p>
            <a:r>
              <a:rPr lang="en-US"/>
              <a:t>ONLY FOR INTERNAL USE</a:t>
            </a:r>
          </a:p>
        </p:txBody>
      </p:sp>
      <p:sp>
        <p:nvSpPr>
          <p:cNvPr id="9" name="Foliennummernplatzhalter 8">
            <a:extLst>
              <a:ext uri="{FF2B5EF4-FFF2-40B4-BE49-F238E27FC236}">
                <a16:creationId xmlns:a16="http://schemas.microsoft.com/office/drawing/2014/main" id="{41B27782-384F-041B-A991-2E9D5FCFE582}"/>
              </a:ext>
            </a:extLst>
          </p:cNvPr>
          <p:cNvSpPr>
            <a:spLocks noGrp="1"/>
          </p:cNvSpPr>
          <p:nvPr>
            <p:ph type="sldNum" sz="quarter" idx="22"/>
          </p:nvPr>
        </p:nvSpPr>
        <p:spPr bwMode="gray"/>
        <p:txBody>
          <a:bodyPr/>
          <a:lstStyle>
            <a:lvl1pPr>
              <a:defRPr>
                <a:solidFill>
                  <a:schemeClr val="bg1"/>
                </a:solidFill>
              </a:defRPr>
            </a:lvl1pPr>
          </a:lstStyle>
          <a:p>
            <a:fld id="{DF4E8F9F-5B1F-4F5B-BE49-3245D8C18D9F}" type="slidenum">
              <a:rPr lang="en-US" smtClean="0"/>
              <a:pPr/>
              <a:t>‹#›</a:t>
            </a:fld>
            <a:endParaRPr lang="en-US"/>
          </a:p>
        </p:txBody>
      </p:sp>
      <p:pic>
        <p:nvPicPr>
          <p:cNvPr id="12" name="Grafik 11">
            <a:extLst>
              <a:ext uri="{FF2B5EF4-FFF2-40B4-BE49-F238E27FC236}">
                <a16:creationId xmlns:a16="http://schemas.microsoft.com/office/drawing/2014/main" id="{F2874AFC-74CB-0BE3-BE94-780E6A5A13BB}"/>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gray">
          <a:xfrm>
            <a:off x="479424" y="6165000"/>
            <a:ext cx="1234800" cy="372727"/>
          </a:xfrm>
          <a:prstGeom prst="rect">
            <a:avLst/>
          </a:prstGeom>
        </p:spPr>
      </p:pic>
      <p:grpSp>
        <p:nvGrpSpPr>
          <p:cNvPr id="10" name="Group 9">
            <a:extLst>
              <a:ext uri="{FF2B5EF4-FFF2-40B4-BE49-F238E27FC236}">
                <a16:creationId xmlns:a16="http://schemas.microsoft.com/office/drawing/2014/main" id="{7F716648-72D7-19EE-F0D1-88CEC08CBD0B}"/>
              </a:ext>
              <a:ext uri="{C183D7F6-B498-43B3-948B-1728B52AA6E4}">
                <adec:decorative xmlns:adec="http://schemas.microsoft.com/office/drawing/2017/decorative" val="1"/>
              </a:ext>
            </a:extLst>
          </p:cNvPr>
          <p:cNvGrpSpPr/>
          <p:nvPr userDrawn="1"/>
        </p:nvGrpSpPr>
        <p:grpSpPr bwMode="gray">
          <a:xfrm>
            <a:off x="-1896888" y="0"/>
            <a:ext cx="1715078" cy="3744416"/>
            <a:chOff x="-1824880" y="2708920"/>
            <a:chExt cx="1715078" cy="3744416"/>
          </a:xfrm>
        </p:grpSpPr>
        <p:sp>
          <p:nvSpPr>
            <p:cNvPr id="14" name="TextBox 13">
              <a:extLst>
                <a:ext uri="{FF2B5EF4-FFF2-40B4-BE49-F238E27FC236}">
                  <a16:creationId xmlns:a16="http://schemas.microsoft.com/office/drawing/2014/main" id="{39292310-B8F7-FC12-65D8-0063132D7C5F}"/>
                </a:ext>
              </a:extLst>
            </p:cNvPr>
            <p:cNvSpPr txBox="1"/>
            <p:nvPr userDrawn="1"/>
          </p:nvSpPr>
          <p:spPr bwMode="gray">
            <a:xfrm>
              <a:off x="-1824880" y="2708920"/>
              <a:ext cx="1715078" cy="3744416"/>
            </a:xfrm>
            <a:prstGeom prst="rect">
              <a:avLst/>
            </a:prstGeom>
            <a:solidFill>
              <a:schemeClr val="bg1"/>
            </a:solidFill>
          </p:spPr>
          <p:txBody>
            <a:bodyPr wrap="square" lIns="108000" tIns="108000" rIns="108000" bIns="108000">
              <a:noAutofit/>
            </a:bodyPr>
            <a:lstStyle/>
            <a:p>
              <a:pPr>
                <a:lnSpc>
                  <a:spcPct val="120000"/>
                </a:lnSpc>
                <a:spcAft>
                  <a:spcPts val="600"/>
                </a:spcAft>
              </a:pPr>
              <a:r>
                <a:rPr lang="en-US" sz="1100" b="1">
                  <a:solidFill>
                    <a:schemeClr val="tx1"/>
                  </a:solidFill>
                  <a:effectLst/>
                  <a:latin typeface="+mj-lt"/>
                </a:rPr>
                <a:t>To insert a picture:</a:t>
              </a:r>
            </a:p>
            <a:p>
              <a:pPr marL="144000" indent="-144000">
                <a:lnSpc>
                  <a:spcPct val="120000"/>
                </a:lnSpc>
                <a:spcAft>
                  <a:spcPts val="600"/>
                </a:spcAft>
                <a:buFont typeface="+mj-lt"/>
                <a:buAutoNum type="arabicPeriod"/>
              </a:pPr>
              <a:r>
                <a:rPr lang="en-US" sz="900">
                  <a:solidFill>
                    <a:schemeClr val="tx1"/>
                  </a:solidFill>
                  <a:effectLst/>
                  <a:latin typeface="+mn-lt"/>
                </a:rPr>
                <a:t>Click on the placeholder for pictures</a:t>
              </a:r>
            </a:p>
            <a:p>
              <a:pPr marL="144000" indent="-144000">
                <a:lnSpc>
                  <a:spcPct val="120000"/>
                </a:lnSpc>
                <a:spcAft>
                  <a:spcPts val="600"/>
                </a:spcAft>
                <a:buFont typeface="+mj-lt"/>
                <a:buAutoNum type="arabicPeriod"/>
              </a:pPr>
              <a:r>
                <a:rPr lang="en-US" sz="900">
                  <a:solidFill>
                    <a:schemeClr val="tx1"/>
                  </a:solidFill>
                  <a:effectLst/>
                  <a:latin typeface="+mn-lt"/>
                </a:rPr>
                <a:t>Open the menu “Insert”</a:t>
              </a:r>
            </a:p>
            <a:p>
              <a:pPr marL="144000" indent="-144000">
                <a:lnSpc>
                  <a:spcPct val="120000"/>
                </a:lnSpc>
                <a:spcAft>
                  <a:spcPts val="600"/>
                </a:spcAft>
                <a:buFont typeface="+mj-lt"/>
                <a:buAutoNum type="arabicPeriod"/>
              </a:pPr>
              <a:r>
                <a:rPr lang="en-US" sz="900">
                  <a:solidFill>
                    <a:schemeClr val="tx1"/>
                  </a:solidFill>
                  <a:effectLst/>
                  <a:latin typeface="+mn-lt"/>
                </a:rPr>
                <a:t>Choose “Pictures” and then the corresponding source where the image is located</a:t>
              </a:r>
              <a:endParaRPr lang="en-US" sz="900">
                <a:solidFill>
                  <a:schemeClr val="tx1"/>
                </a:solidFill>
                <a:latin typeface="+mn-lt"/>
              </a:endParaRPr>
            </a:p>
          </p:txBody>
        </p:sp>
        <p:pic>
          <p:nvPicPr>
            <p:cNvPr id="15" name="Picture 14">
              <a:extLst>
                <a:ext uri="{FF2B5EF4-FFF2-40B4-BE49-F238E27FC236}">
                  <a16:creationId xmlns:a16="http://schemas.microsoft.com/office/drawing/2014/main" id="{35B9F273-16B6-E1DC-FCB9-01E9449EED9E}"/>
                </a:ext>
              </a:extLst>
            </p:cNvPr>
            <p:cNvPicPr>
              <a:picLocks noChangeAspect="1"/>
            </p:cNvPicPr>
            <p:nvPr userDrawn="1"/>
          </p:nvPicPr>
          <p:blipFill rotWithShape="1">
            <a:blip r:embed="rId4"/>
            <a:srcRect l="8843" r="2395" b="2546"/>
            <a:stretch/>
          </p:blipFill>
          <p:spPr bwMode="gray">
            <a:xfrm>
              <a:off x="-1589806" y="4475212"/>
              <a:ext cx="745332" cy="1122804"/>
            </a:xfrm>
            <a:prstGeom prst="roundRect">
              <a:avLst>
                <a:gd name="adj" fmla="val 3514"/>
              </a:avLst>
            </a:prstGeom>
          </p:spPr>
        </p:pic>
        <p:sp>
          <p:nvSpPr>
            <p:cNvPr id="16" name="TextBox 15">
              <a:extLst>
                <a:ext uri="{FF2B5EF4-FFF2-40B4-BE49-F238E27FC236}">
                  <a16:creationId xmlns:a16="http://schemas.microsoft.com/office/drawing/2014/main" id="{3CC7B68A-834C-1601-B673-ABE093226632}"/>
                </a:ext>
              </a:extLst>
            </p:cNvPr>
            <p:cNvSpPr txBox="1"/>
            <p:nvPr userDrawn="1"/>
          </p:nvSpPr>
          <p:spPr bwMode="gray">
            <a:xfrm>
              <a:off x="-1824880" y="5589240"/>
              <a:ext cx="1715078" cy="864096"/>
            </a:xfrm>
            <a:prstGeom prst="rect">
              <a:avLst/>
            </a:prstGeom>
            <a:noFill/>
          </p:spPr>
          <p:txBody>
            <a:bodyPr wrap="square" lIns="108000" tIns="108000" rIns="108000" bIns="108000">
              <a:noAutofit/>
            </a:bodyPr>
            <a:lstStyle/>
            <a:p>
              <a:pPr marL="144000" indent="-144000">
                <a:spcAft>
                  <a:spcPts val="600"/>
                </a:spcAft>
                <a:buFont typeface="+mj-lt"/>
                <a:buAutoNum type="arabicPeriod" startAt="4"/>
              </a:pPr>
              <a:r>
                <a:rPr lang="en-US" sz="900">
                  <a:solidFill>
                    <a:schemeClr val="tx1"/>
                  </a:solidFill>
                  <a:effectLst/>
                  <a:latin typeface="+mn-lt"/>
                </a:rPr>
                <a:t>Now the image has </a:t>
              </a:r>
              <a:br>
                <a:rPr lang="en-US" sz="900">
                  <a:solidFill>
                    <a:schemeClr val="tx1"/>
                  </a:solidFill>
                  <a:effectLst/>
                  <a:latin typeface="+mn-lt"/>
                </a:rPr>
              </a:br>
              <a:r>
                <a:rPr lang="en-US" sz="900">
                  <a:solidFill>
                    <a:schemeClr val="tx1"/>
                  </a:solidFill>
                  <a:effectLst/>
                  <a:latin typeface="+mn-lt"/>
                </a:rPr>
                <a:t>been loaded into the </a:t>
              </a:r>
              <a:br>
                <a:rPr lang="en-US" sz="900">
                  <a:solidFill>
                    <a:schemeClr val="tx1"/>
                  </a:solidFill>
                  <a:effectLst/>
                  <a:latin typeface="+mn-lt"/>
                </a:rPr>
              </a:br>
              <a:r>
                <a:rPr lang="en-US" sz="900">
                  <a:solidFill>
                    <a:schemeClr val="tx1"/>
                  </a:solidFill>
                  <a:effectLst/>
                  <a:latin typeface="+mn-lt"/>
                </a:rPr>
                <a:t>placeholder.</a:t>
              </a:r>
              <a:endParaRPr lang="en-US" sz="900">
                <a:solidFill>
                  <a:schemeClr val="tx1"/>
                </a:solidFill>
                <a:latin typeface="+mn-lt"/>
              </a:endParaRPr>
            </a:p>
          </p:txBody>
        </p:sp>
      </p:grpSp>
    </p:spTree>
    <p:extLst>
      <p:ext uri="{BB962C8B-B14F-4D97-AF65-F5344CB8AC3E}">
        <p14:creationId xmlns:p14="http://schemas.microsoft.com/office/powerpoint/2010/main" val="465415615"/>
      </p:ext>
    </p:extLst>
  </p:cSld>
  <p:clrMapOvr>
    <a:masterClrMapping/>
  </p:clrMapOvr>
  <p:extLst>
    <p:ext uri="{DCECCB84-F9BA-43D5-87BE-67443E8EF086}">
      <p15:sldGuideLst xmlns:p15="http://schemas.microsoft.com/office/powerpoint/2012/main">
        <p15:guide id="1" pos="3931">
          <p15:clr>
            <a:srgbClr val="FBAE40"/>
          </p15:clr>
        </p15:guide>
        <p15:guide id="2" orient="horz" pos="2137">
          <p15:clr>
            <a:srgbClr val="FBAE40"/>
          </p15:clr>
        </p15:guide>
        <p15:guide id="3" orient="horz" pos="1434">
          <p15:clr>
            <a:srgbClr val="FBAE40"/>
          </p15:clr>
        </p15:guide>
        <p15:guide id="4" pos="3749">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ntact">
    <p:bg>
      <p:bgPr>
        <a:solidFill>
          <a:schemeClr val="bg2"/>
        </a:solidFill>
        <a:effectLst/>
      </p:bgPr>
    </p:bg>
    <p:spTree>
      <p:nvGrpSpPr>
        <p:cNvPr id="1" name=""/>
        <p:cNvGrpSpPr/>
        <p:nvPr/>
      </p:nvGrpSpPr>
      <p:grpSpPr>
        <a:xfrm>
          <a:off x="0" y="0"/>
          <a:ext cx="0" cy="0"/>
          <a:chOff x="0" y="0"/>
          <a:chExt cx="0" cy="0"/>
        </a:xfrm>
      </p:grpSpPr>
      <p:sp>
        <p:nvSpPr>
          <p:cNvPr id="13" name="Titel 12">
            <a:extLst>
              <a:ext uri="{FF2B5EF4-FFF2-40B4-BE49-F238E27FC236}">
                <a16:creationId xmlns:a16="http://schemas.microsoft.com/office/drawing/2014/main" id="{DB5A7F3B-7D8D-EFD1-99CB-9BB681ACBDEE}"/>
              </a:ext>
            </a:extLst>
          </p:cNvPr>
          <p:cNvSpPr>
            <a:spLocks noGrp="1"/>
          </p:cNvSpPr>
          <p:nvPr>
            <p:ph type="title" hasCustomPrompt="1"/>
          </p:nvPr>
        </p:nvSpPr>
        <p:spPr bwMode="gray"/>
        <p:txBody>
          <a:bodyPr/>
          <a:lstStyle>
            <a:lvl1pPr>
              <a:defRPr>
                <a:solidFill>
                  <a:schemeClr val="bg1"/>
                </a:solidFill>
              </a:defRPr>
            </a:lvl1pPr>
          </a:lstStyle>
          <a:p>
            <a:r>
              <a:rPr lang="en-US"/>
              <a:t>Add End Message</a:t>
            </a:r>
          </a:p>
        </p:txBody>
      </p:sp>
      <p:sp>
        <p:nvSpPr>
          <p:cNvPr id="5" name="Bildplatzhalter 10">
            <a:extLst>
              <a:ext uri="{FF2B5EF4-FFF2-40B4-BE49-F238E27FC236}">
                <a16:creationId xmlns:a16="http://schemas.microsoft.com/office/drawing/2014/main" id="{ED8B2C2E-F2A3-10EF-4F1B-48E4651D76B7}"/>
              </a:ext>
            </a:extLst>
          </p:cNvPr>
          <p:cNvSpPr>
            <a:spLocks noGrp="1"/>
          </p:cNvSpPr>
          <p:nvPr>
            <p:ph type="pic" sz="quarter" idx="19" hasCustomPrompt="1"/>
          </p:nvPr>
        </p:nvSpPr>
        <p:spPr bwMode="ltGray">
          <a:xfrm>
            <a:off x="1" y="0"/>
            <a:ext cx="12191998" cy="3392488"/>
          </a:xfrm>
          <a:solidFill>
            <a:schemeClr val="bg2"/>
          </a:solidFill>
        </p:spPr>
        <p:txBody>
          <a:bodyPr tIns="720000" anchor="ctr" anchorCtr="0"/>
          <a:lstStyle>
            <a:lvl1pPr marL="0" indent="0" algn="ctr">
              <a:spcBef>
                <a:spcPts val="0"/>
              </a:spcBef>
              <a:spcAft>
                <a:spcPts val="0"/>
              </a:spcAft>
              <a:buFontTx/>
              <a:buNone/>
              <a:tabLst/>
              <a:defRPr sz="1200" b="0">
                <a:solidFill>
                  <a:schemeClr val="bg1"/>
                </a:solidFill>
              </a:defRPr>
            </a:lvl1pPr>
            <a:lvl2pPr marL="0" indent="0" algn="ctr">
              <a:spcBef>
                <a:spcPts val="0"/>
              </a:spcBef>
              <a:spcAft>
                <a:spcPts val="0"/>
              </a:spcAft>
              <a:buFontTx/>
              <a:buNone/>
              <a:tabLst/>
              <a:defRPr sz="1200" b="0">
                <a:solidFill>
                  <a:schemeClr val="bg1"/>
                </a:solidFill>
              </a:defRPr>
            </a:lvl2pPr>
            <a:lvl3pPr marL="0" indent="0" algn="ctr">
              <a:spcBef>
                <a:spcPts val="0"/>
              </a:spcBef>
              <a:spcAft>
                <a:spcPts val="0"/>
              </a:spcAft>
              <a:buFontTx/>
              <a:buNone/>
              <a:tabLst/>
              <a:defRPr sz="1200" b="0"/>
            </a:lvl3pPr>
            <a:lvl4pPr marL="0" indent="0" algn="ctr">
              <a:spcBef>
                <a:spcPts val="0"/>
              </a:spcBef>
              <a:spcAft>
                <a:spcPts val="0"/>
              </a:spcAft>
              <a:buFontTx/>
              <a:buNone/>
              <a:tabLst/>
              <a:defRPr sz="1200" b="0"/>
            </a:lvl4pPr>
            <a:lvl5pPr marL="0" indent="0" algn="ctr">
              <a:spcBef>
                <a:spcPts val="0"/>
              </a:spcBef>
              <a:spcAft>
                <a:spcPts val="0"/>
              </a:spcAft>
              <a:buFontTx/>
              <a:buNone/>
              <a:tabLst/>
              <a:defRPr sz="1200" b="0">
                <a:solidFill>
                  <a:schemeClr val="bg1"/>
                </a:solidFill>
              </a:defRPr>
            </a:lvl5pPr>
            <a:lvl6pPr marL="0" indent="0" algn="ctr">
              <a:spcBef>
                <a:spcPts val="0"/>
              </a:spcBef>
              <a:spcAft>
                <a:spcPts val="0"/>
              </a:spcAft>
              <a:buFontTx/>
              <a:buNone/>
              <a:tabLst/>
              <a:defRPr sz="1200" b="0">
                <a:solidFill>
                  <a:schemeClr val="bg1"/>
                </a:solidFill>
              </a:defRPr>
            </a:lvl6pPr>
            <a:lvl7pPr marL="0" indent="0" algn="ctr">
              <a:spcBef>
                <a:spcPts val="0"/>
              </a:spcBef>
              <a:spcAft>
                <a:spcPts val="0"/>
              </a:spcAft>
              <a:buFontTx/>
              <a:buNone/>
              <a:tabLst/>
              <a:defRPr sz="1200" b="0"/>
            </a:lvl7pPr>
            <a:lvl8pPr marL="0" indent="0" algn="ctr">
              <a:spcBef>
                <a:spcPts val="0"/>
              </a:spcBef>
              <a:spcAft>
                <a:spcPts val="0"/>
              </a:spcAft>
              <a:buFontTx/>
              <a:buNone/>
              <a:tabLst/>
              <a:defRPr sz="1200" b="0"/>
            </a:lvl8pPr>
            <a:lvl9pPr marL="0" indent="0" algn="ctr">
              <a:spcBef>
                <a:spcPts val="0"/>
              </a:spcBef>
              <a:spcAft>
                <a:spcPts val="0"/>
              </a:spcAft>
              <a:buFontTx/>
              <a:buNone/>
              <a:tabLst/>
              <a:defRPr sz="1200" b="0"/>
            </a:lvl9pPr>
          </a:lstStyle>
          <a:p>
            <a:pPr lvl="0"/>
            <a:r>
              <a:rPr lang="en-US"/>
              <a:t>Add picture</a:t>
            </a:r>
          </a:p>
        </p:txBody>
      </p:sp>
      <p:sp>
        <p:nvSpPr>
          <p:cNvPr id="8" name="Textplatzhalter 7"/>
          <p:cNvSpPr>
            <a:spLocks noGrp="1"/>
          </p:cNvSpPr>
          <p:nvPr>
            <p:ph type="body" sz="quarter" idx="10" hasCustomPrompt="1"/>
          </p:nvPr>
        </p:nvSpPr>
        <p:spPr bwMode="gray">
          <a:xfrm>
            <a:off x="479424" y="3573016"/>
            <a:ext cx="5472113" cy="2376000"/>
          </a:xfrm>
        </p:spPr>
        <p:txBody>
          <a:bodyPr anchor="t" anchorCtr="0"/>
          <a:lstStyle>
            <a:lvl1pPr marL="0" indent="0" algn="l">
              <a:spcBef>
                <a:spcPts val="0"/>
              </a:spcBef>
              <a:spcAft>
                <a:spcPts val="600"/>
              </a:spcAft>
              <a:buNone/>
              <a:defRPr sz="2000">
                <a:solidFill>
                  <a:schemeClr val="tx2"/>
                </a:solidFill>
              </a:defRPr>
            </a:lvl1pPr>
            <a:lvl2pPr marL="0" indent="0" algn="l">
              <a:spcBef>
                <a:spcPts val="0"/>
              </a:spcBef>
              <a:spcAft>
                <a:spcPts val="0"/>
              </a:spcAft>
              <a:buFont typeface="Arial" panose="020B0604020202020204" pitchFamily="34" charset="0"/>
              <a:buNone/>
              <a:tabLst>
                <a:tab pos="723900" algn="l"/>
              </a:tabLst>
              <a:defRPr b="1">
                <a:solidFill>
                  <a:schemeClr val="bg1"/>
                </a:solidFill>
              </a:defRPr>
            </a:lvl2pPr>
            <a:lvl3pPr marL="0" indent="0" algn="l">
              <a:spcBef>
                <a:spcPts val="0"/>
              </a:spcBef>
              <a:spcAft>
                <a:spcPts val="1200"/>
              </a:spcAft>
              <a:buNone/>
              <a:tabLst>
                <a:tab pos="266700" algn="l"/>
              </a:tabLst>
              <a:defRPr sz="1400">
                <a:solidFill>
                  <a:schemeClr val="bg1"/>
                </a:solidFill>
              </a:defRPr>
            </a:lvl3pPr>
            <a:lvl4pPr marL="0" indent="0" algn="l">
              <a:spcBef>
                <a:spcPts val="0"/>
              </a:spcBef>
              <a:spcAft>
                <a:spcPts val="1200"/>
              </a:spcAft>
              <a:buNone/>
              <a:tabLst>
                <a:tab pos="723900" algn="l"/>
              </a:tabLst>
              <a:defRPr sz="1400">
                <a:solidFill>
                  <a:schemeClr val="bg1"/>
                </a:solidFill>
              </a:defRPr>
            </a:lvl4pPr>
            <a:lvl5pPr marL="0" indent="0" algn="l">
              <a:spcBef>
                <a:spcPts val="0"/>
              </a:spcBef>
              <a:spcAft>
                <a:spcPts val="1200"/>
              </a:spcAft>
              <a:buNone/>
              <a:tabLst>
                <a:tab pos="723900" algn="l"/>
              </a:tabLst>
              <a:defRPr sz="1400">
                <a:solidFill>
                  <a:schemeClr val="bg1"/>
                </a:solidFill>
              </a:defRPr>
            </a:lvl5pPr>
            <a:lvl6pPr marL="0" indent="0">
              <a:spcBef>
                <a:spcPts val="0"/>
              </a:spcBef>
              <a:spcAft>
                <a:spcPts val="1200"/>
              </a:spcAft>
              <a:buNone/>
              <a:tabLst>
                <a:tab pos="723900" algn="l"/>
              </a:tabLst>
              <a:defRPr sz="1400">
                <a:solidFill>
                  <a:schemeClr val="bg1"/>
                </a:solidFill>
              </a:defRPr>
            </a:lvl6pPr>
            <a:lvl7pPr marL="0" indent="0">
              <a:spcBef>
                <a:spcPts val="0"/>
              </a:spcBef>
              <a:spcAft>
                <a:spcPts val="1200"/>
              </a:spcAft>
              <a:buNone/>
              <a:tabLst>
                <a:tab pos="723900" algn="l"/>
              </a:tabLst>
              <a:defRPr sz="1400">
                <a:solidFill>
                  <a:schemeClr val="bg1"/>
                </a:solidFill>
              </a:defRPr>
            </a:lvl7pPr>
            <a:lvl8pPr marL="0" indent="0">
              <a:spcBef>
                <a:spcPts val="0"/>
              </a:spcBef>
              <a:spcAft>
                <a:spcPts val="1200"/>
              </a:spcAft>
              <a:buNone/>
              <a:tabLst>
                <a:tab pos="723900" algn="l"/>
              </a:tabLst>
              <a:defRPr sz="1400">
                <a:solidFill>
                  <a:schemeClr val="bg1"/>
                </a:solidFill>
              </a:defRPr>
            </a:lvl8pPr>
            <a:lvl9pPr marL="0" indent="0">
              <a:spcBef>
                <a:spcPts val="0"/>
              </a:spcBef>
              <a:spcAft>
                <a:spcPts val="1200"/>
              </a:spcAft>
              <a:buNone/>
              <a:tabLst>
                <a:tab pos="723900" algn="l"/>
              </a:tabLst>
              <a:defRPr sz="1400">
                <a:solidFill>
                  <a:schemeClr val="bg1"/>
                </a:solidFill>
              </a:defRPr>
            </a:lvl9pPr>
          </a:lstStyle>
          <a:p>
            <a:pPr lvl="0"/>
            <a:r>
              <a:rPr lang="en-US"/>
              <a:t>Add Name in the first text level, in the second text level function and in the third address. Use the "Increase/ decrease list level" buttons to switch between the set up text levels</a:t>
            </a:r>
          </a:p>
          <a:p>
            <a:pPr lvl="1"/>
            <a:r>
              <a:rPr lang="en-US"/>
              <a:t>Second level</a:t>
            </a:r>
          </a:p>
          <a:p>
            <a:pPr lvl="2"/>
            <a:r>
              <a:rPr lang="en-US"/>
              <a:t>Third level</a:t>
            </a:r>
          </a:p>
        </p:txBody>
      </p:sp>
      <p:sp>
        <p:nvSpPr>
          <p:cNvPr id="11" name="Textplatzhalter 7">
            <a:extLst>
              <a:ext uri="{FF2B5EF4-FFF2-40B4-BE49-F238E27FC236}">
                <a16:creationId xmlns:a16="http://schemas.microsoft.com/office/drawing/2014/main" id="{63EFF41A-2249-B1BB-008D-C93DA85C3703}"/>
              </a:ext>
            </a:extLst>
          </p:cNvPr>
          <p:cNvSpPr>
            <a:spLocks noGrp="1"/>
          </p:cNvSpPr>
          <p:nvPr>
            <p:ph type="body" sz="quarter" idx="15" hasCustomPrompt="1"/>
          </p:nvPr>
        </p:nvSpPr>
        <p:spPr bwMode="gray">
          <a:xfrm>
            <a:off x="6235526" y="3573016"/>
            <a:ext cx="5472113" cy="2376000"/>
          </a:xfrm>
        </p:spPr>
        <p:txBody>
          <a:bodyPr anchor="t" anchorCtr="0"/>
          <a:lstStyle>
            <a:lvl1pPr marL="0" indent="0" algn="l">
              <a:spcBef>
                <a:spcPts val="0"/>
              </a:spcBef>
              <a:spcAft>
                <a:spcPts val="600"/>
              </a:spcAft>
              <a:buNone/>
              <a:defRPr sz="2000">
                <a:solidFill>
                  <a:schemeClr val="tx2"/>
                </a:solidFill>
              </a:defRPr>
            </a:lvl1pPr>
            <a:lvl2pPr marL="0" indent="0" algn="l">
              <a:spcBef>
                <a:spcPts val="0"/>
              </a:spcBef>
              <a:spcAft>
                <a:spcPts val="0"/>
              </a:spcAft>
              <a:buFont typeface="Arial" panose="020B0604020202020204" pitchFamily="34" charset="0"/>
              <a:buNone/>
              <a:tabLst>
                <a:tab pos="723900" algn="l"/>
              </a:tabLst>
              <a:defRPr b="1">
                <a:solidFill>
                  <a:schemeClr val="bg1"/>
                </a:solidFill>
              </a:defRPr>
            </a:lvl2pPr>
            <a:lvl3pPr marL="0" indent="0" algn="l">
              <a:spcBef>
                <a:spcPts val="0"/>
              </a:spcBef>
              <a:spcAft>
                <a:spcPts val="1200"/>
              </a:spcAft>
              <a:buNone/>
              <a:tabLst>
                <a:tab pos="266700" algn="l"/>
              </a:tabLst>
              <a:defRPr sz="1400">
                <a:solidFill>
                  <a:schemeClr val="bg1"/>
                </a:solidFill>
              </a:defRPr>
            </a:lvl3pPr>
            <a:lvl4pPr marL="0" indent="0" algn="l">
              <a:spcBef>
                <a:spcPts val="0"/>
              </a:spcBef>
              <a:spcAft>
                <a:spcPts val="1200"/>
              </a:spcAft>
              <a:buNone/>
              <a:tabLst>
                <a:tab pos="723900" algn="l"/>
              </a:tabLst>
              <a:defRPr sz="1400">
                <a:solidFill>
                  <a:schemeClr val="bg1"/>
                </a:solidFill>
              </a:defRPr>
            </a:lvl4pPr>
            <a:lvl5pPr marL="0" indent="0" algn="l">
              <a:spcBef>
                <a:spcPts val="0"/>
              </a:spcBef>
              <a:spcAft>
                <a:spcPts val="1200"/>
              </a:spcAft>
              <a:buNone/>
              <a:tabLst>
                <a:tab pos="723900" algn="l"/>
              </a:tabLst>
              <a:defRPr sz="1400">
                <a:solidFill>
                  <a:schemeClr val="bg1"/>
                </a:solidFill>
              </a:defRPr>
            </a:lvl5pPr>
            <a:lvl6pPr marL="0" indent="0">
              <a:spcBef>
                <a:spcPts val="0"/>
              </a:spcBef>
              <a:spcAft>
                <a:spcPts val="1200"/>
              </a:spcAft>
              <a:buNone/>
              <a:tabLst>
                <a:tab pos="723900" algn="l"/>
              </a:tabLst>
              <a:defRPr sz="1400">
                <a:solidFill>
                  <a:schemeClr val="bg1"/>
                </a:solidFill>
              </a:defRPr>
            </a:lvl6pPr>
            <a:lvl7pPr marL="0" indent="0">
              <a:spcBef>
                <a:spcPts val="0"/>
              </a:spcBef>
              <a:spcAft>
                <a:spcPts val="1200"/>
              </a:spcAft>
              <a:buNone/>
              <a:tabLst>
                <a:tab pos="723900" algn="l"/>
              </a:tabLst>
              <a:defRPr sz="1400">
                <a:solidFill>
                  <a:schemeClr val="bg1"/>
                </a:solidFill>
              </a:defRPr>
            </a:lvl7pPr>
            <a:lvl8pPr marL="0" indent="0">
              <a:spcBef>
                <a:spcPts val="0"/>
              </a:spcBef>
              <a:spcAft>
                <a:spcPts val="1200"/>
              </a:spcAft>
              <a:buNone/>
              <a:tabLst>
                <a:tab pos="723900" algn="l"/>
              </a:tabLst>
              <a:defRPr sz="1400">
                <a:solidFill>
                  <a:schemeClr val="bg1"/>
                </a:solidFill>
              </a:defRPr>
            </a:lvl8pPr>
            <a:lvl9pPr marL="0" indent="0">
              <a:spcBef>
                <a:spcPts val="0"/>
              </a:spcBef>
              <a:spcAft>
                <a:spcPts val="1200"/>
              </a:spcAft>
              <a:buNone/>
              <a:tabLst>
                <a:tab pos="723900" algn="l"/>
              </a:tabLst>
              <a:defRPr sz="1400">
                <a:solidFill>
                  <a:schemeClr val="bg1"/>
                </a:solidFill>
              </a:defRPr>
            </a:lvl9pPr>
          </a:lstStyle>
          <a:p>
            <a:pPr lvl="0"/>
            <a:r>
              <a:rPr lang="en-US"/>
              <a:t>Add Name in the first text level, in the second text level function and in the third address. Use the "Increase/ decrease list level" buttons to switch between the set up text levels</a:t>
            </a:r>
          </a:p>
          <a:p>
            <a:pPr lvl="1"/>
            <a:r>
              <a:rPr lang="en-US"/>
              <a:t>Second level</a:t>
            </a:r>
          </a:p>
          <a:p>
            <a:pPr lvl="2"/>
            <a:r>
              <a:rPr lang="en-US"/>
              <a:t>Third level</a:t>
            </a:r>
          </a:p>
        </p:txBody>
      </p:sp>
      <p:sp>
        <p:nvSpPr>
          <p:cNvPr id="7" name="Fußzeilenplatzhalter 6">
            <a:extLst>
              <a:ext uri="{FF2B5EF4-FFF2-40B4-BE49-F238E27FC236}">
                <a16:creationId xmlns:a16="http://schemas.microsoft.com/office/drawing/2014/main" id="{9D23F8D4-2091-3342-FC66-194C19083D99}"/>
              </a:ext>
            </a:extLst>
          </p:cNvPr>
          <p:cNvSpPr>
            <a:spLocks noGrp="1"/>
          </p:cNvSpPr>
          <p:nvPr>
            <p:ph type="ftr" sz="quarter" idx="21"/>
          </p:nvPr>
        </p:nvSpPr>
        <p:spPr bwMode="gray"/>
        <p:txBody>
          <a:bodyPr/>
          <a:lstStyle>
            <a:lvl1pPr>
              <a:defRPr>
                <a:solidFill>
                  <a:schemeClr val="bg1"/>
                </a:solidFill>
              </a:defRPr>
            </a:lvl1pPr>
          </a:lstStyle>
          <a:p>
            <a:r>
              <a:rPr lang="en-US"/>
              <a:t>ONLY FOR INTERNAL USE</a:t>
            </a:r>
          </a:p>
        </p:txBody>
      </p:sp>
      <p:sp>
        <p:nvSpPr>
          <p:cNvPr id="9" name="Foliennummernplatzhalter 8">
            <a:extLst>
              <a:ext uri="{FF2B5EF4-FFF2-40B4-BE49-F238E27FC236}">
                <a16:creationId xmlns:a16="http://schemas.microsoft.com/office/drawing/2014/main" id="{41B27782-384F-041B-A991-2E9D5FCFE582}"/>
              </a:ext>
            </a:extLst>
          </p:cNvPr>
          <p:cNvSpPr>
            <a:spLocks noGrp="1"/>
          </p:cNvSpPr>
          <p:nvPr>
            <p:ph type="sldNum" sz="quarter" idx="22"/>
          </p:nvPr>
        </p:nvSpPr>
        <p:spPr bwMode="gray"/>
        <p:txBody>
          <a:bodyPr/>
          <a:lstStyle>
            <a:lvl1pPr>
              <a:defRPr>
                <a:solidFill>
                  <a:schemeClr val="bg1"/>
                </a:solidFill>
              </a:defRPr>
            </a:lvl1pPr>
          </a:lstStyle>
          <a:p>
            <a:fld id="{DF4E8F9F-5B1F-4F5B-BE49-3245D8C18D9F}" type="slidenum">
              <a:rPr lang="en-US" smtClean="0"/>
              <a:pPr/>
              <a:t>‹#›</a:t>
            </a:fld>
            <a:endParaRPr lang="en-US"/>
          </a:p>
        </p:txBody>
      </p:sp>
      <p:pic>
        <p:nvPicPr>
          <p:cNvPr id="12" name="Grafik 11">
            <a:extLst>
              <a:ext uri="{FF2B5EF4-FFF2-40B4-BE49-F238E27FC236}">
                <a16:creationId xmlns:a16="http://schemas.microsoft.com/office/drawing/2014/main" id="{F2874AFC-74CB-0BE3-BE94-780E6A5A13BB}"/>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gray">
          <a:xfrm>
            <a:off x="479424" y="6165000"/>
            <a:ext cx="1234800" cy="372727"/>
          </a:xfrm>
          <a:prstGeom prst="rect">
            <a:avLst/>
          </a:prstGeom>
        </p:spPr>
      </p:pic>
      <p:grpSp>
        <p:nvGrpSpPr>
          <p:cNvPr id="10" name="Group 9">
            <a:extLst>
              <a:ext uri="{FF2B5EF4-FFF2-40B4-BE49-F238E27FC236}">
                <a16:creationId xmlns:a16="http://schemas.microsoft.com/office/drawing/2014/main" id="{7F716648-72D7-19EE-F0D1-88CEC08CBD0B}"/>
              </a:ext>
              <a:ext uri="{C183D7F6-B498-43B3-948B-1728B52AA6E4}">
                <adec:decorative xmlns:adec="http://schemas.microsoft.com/office/drawing/2017/decorative" val="1"/>
              </a:ext>
            </a:extLst>
          </p:cNvPr>
          <p:cNvGrpSpPr/>
          <p:nvPr userDrawn="1"/>
        </p:nvGrpSpPr>
        <p:grpSpPr bwMode="gray">
          <a:xfrm>
            <a:off x="-1896888" y="0"/>
            <a:ext cx="1715078" cy="3744416"/>
            <a:chOff x="-1824880" y="2708920"/>
            <a:chExt cx="1715078" cy="3744416"/>
          </a:xfrm>
        </p:grpSpPr>
        <p:sp>
          <p:nvSpPr>
            <p:cNvPr id="14" name="TextBox 13">
              <a:extLst>
                <a:ext uri="{FF2B5EF4-FFF2-40B4-BE49-F238E27FC236}">
                  <a16:creationId xmlns:a16="http://schemas.microsoft.com/office/drawing/2014/main" id="{39292310-B8F7-FC12-65D8-0063132D7C5F}"/>
                </a:ext>
              </a:extLst>
            </p:cNvPr>
            <p:cNvSpPr txBox="1"/>
            <p:nvPr userDrawn="1"/>
          </p:nvSpPr>
          <p:spPr bwMode="gray">
            <a:xfrm>
              <a:off x="-1824880" y="2708920"/>
              <a:ext cx="1715078" cy="3744416"/>
            </a:xfrm>
            <a:prstGeom prst="rect">
              <a:avLst/>
            </a:prstGeom>
            <a:solidFill>
              <a:schemeClr val="bg1"/>
            </a:solidFill>
          </p:spPr>
          <p:txBody>
            <a:bodyPr wrap="square" lIns="108000" tIns="108000" rIns="108000" bIns="108000">
              <a:noAutofit/>
            </a:bodyPr>
            <a:lstStyle/>
            <a:p>
              <a:pPr>
                <a:lnSpc>
                  <a:spcPct val="120000"/>
                </a:lnSpc>
                <a:spcAft>
                  <a:spcPts val="600"/>
                </a:spcAft>
              </a:pPr>
              <a:r>
                <a:rPr lang="en-US" sz="1100" b="1">
                  <a:solidFill>
                    <a:schemeClr val="tx1"/>
                  </a:solidFill>
                  <a:effectLst/>
                  <a:latin typeface="+mj-lt"/>
                </a:rPr>
                <a:t>To insert a picture:</a:t>
              </a:r>
            </a:p>
            <a:p>
              <a:pPr marL="144000" indent="-144000">
                <a:lnSpc>
                  <a:spcPct val="120000"/>
                </a:lnSpc>
                <a:spcAft>
                  <a:spcPts val="600"/>
                </a:spcAft>
                <a:buFont typeface="+mj-lt"/>
                <a:buAutoNum type="arabicPeriod"/>
              </a:pPr>
              <a:r>
                <a:rPr lang="en-US" sz="900">
                  <a:solidFill>
                    <a:schemeClr val="tx1"/>
                  </a:solidFill>
                  <a:effectLst/>
                  <a:latin typeface="+mn-lt"/>
                </a:rPr>
                <a:t>Click on the placeholder for pictures</a:t>
              </a:r>
            </a:p>
            <a:p>
              <a:pPr marL="144000" indent="-144000">
                <a:lnSpc>
                  <a:spcPct val="120000"/>
                </a:lnSpc>
                <a:spcAft>
                  <a:spcPts val="600"/>
                </a:spcAft>
                <a:buFont typeface="+mj-lt"/>
                <a:buAutoNum type="arabicPeriod"/>
              </a:pPr>
              <a:r>
                <a:rPr lang="en-US" sz="900">
                  <a:solidFill>
                    <a:schemeClr val="tx1"/>
                  </a:solidFill>
                  <a:effectLst/>
                  <a:latin typeface="+mn-lt"/>
                </a:rPr>
                <a:t>Open the menu “Insert”</a:t>
              </a:r>
            </a:p>
            <a:p>
              <a:pPr marL="144000" indent="-144000">
                <a:lnSpc>
                  <a:spcPct val="120000"/>
                </a:lnSpc>
                <a:spcAft>
                  <a:spcPts val="600"/>
                </a:spcAft>
                <a:buFont typeface="+mj-lt"/>
                <a:buAutoNum type="arabicPeriod"/>
              </a:pPr>
              <a:r>
                <a:rPr lang="en-US" sz="900">
                  <a:solidFill>
                    <a:schemeClr val="tx1"/>
                  </a:solidFill>
                  <a:effectLst/>
                  <a:latin typeface="+mn-lt"/>
                </a:rPr>
                <a:t>Choose “Pictures” and then the corresponding source where the image is located</a:t>
              </a:r>
              <a:endParaRPr lang="en-US" sz="900">
                <a:solidFill>
                  <a:schemeClr val="tx1"/>
                </a:solidFill>
                <a:latin typeface="+mn-lt"/>
              </a:endParaRPr>
            </a:p>
          </p:txBody>
        </p:sp>
        <p:pic>
          <p:nvPicPr>
            <p:cNvPr id="15" name="Picture 14">
              <a:extLst>
                <a:ext uri="{FF2B5EF4-FFF2-40B4-BE49-F238E27FC236}">
                  <a16:creationId xmlns:a16="http://schemas.microsoft.com/office/drawing/2014/main" id="{35B9F273-16B6-E1DC-FCB9-01E9449EED9E}"/>
                </a:ext>
              </a:extLst>
            </p:cNvPr>
            <p:cNvPicPr>
              <a:picLocks noChangeAspect="1"/>
            </p:cNvPicPr>
            <p:nvPr userDrawn="1"/>
          </p:nvPicPr>
          <p:blipFill rotWithShape="1">
            <a:blip r:embed="rId4"/>
            <a:srcRect l="8843" r="2395" b="2546"/>
            <a:stretch/>
          </p:blipFill>
          <p:spPr bwMode="gray">
            <a:xfrm>
              <a:off x="-1589806" y="4475212"/>
              <a:ext cx="745332" cy="1122804"/>
            </a:xfrm>
            <a:prstGeom prst="roundRect">
              <a:avLst>
                <a:gd name="adj" fmla="val 3514"/>
              </a:avLst>
            </a:prstGeom>
          </p:spPr>
        </p:pic>
        <p:sp>
          <p:nvSpPr>
            <p:cNvPr id="16" name="TextBox 15">
              <a:extLst>
                <a:ext uri="{FF2B5EF4-FFF2-40B4-BE49-F238E27FC236}">
                  <a16:creationId xmlns:a16="http://schemas.microsoft.com/office/drawing/2014/main" id="{3CC7B68A-834C-1601-B673-ABE093226632}"/>
                </a:ext>
              </a:extLst>
            </p:cNvPr>
            <p:cNvSpPr txBox="1"/>
            <p:nvPr userDrawn="1"/>
          </p:nvSpPr>
          <p:spPr bwMode="gray">
            <a:xfrm>
              <a:off x="-1824880" y="5589240"/>
              <a:ext cx="1715078" cy="864096"/>
            </a:xfrm>
            <a:prstGeom prst="rect">
              <a:avLst/>
            </a:prstGeom>
            <a:noFill/>
          </p:spPr>
          <p:txBody>
            <a:bodyPr wrap="square" lIns="108000" tIns="108000" rIns="108000" bIns="108000">
              <a:noAutofit/>
            </a:bodyPr>
            <a:lstStyle/>
            <a:p>
              <a:pPr marL="144000" indent="-144000">
                <a:spcAft>
                  <a:spcPts val="600"/>
                </a:spcAft>
                <a:buFont typeface="+mj-lt"/>
                <a:buAutoNum type="arabicPeriod" startAt="4"/>
              </a:pPr>
              <a:r>
                <a:rPr lang="en-US" sz="900">
                  <a:solidFill>
                    <a:schemeClr val="tx1"/>
                  </a:solidFill>
                  <a:effectLst/>
                  <a:latin typeface="+mn-lt"/>
                </a:rPr>
                <a:t>Now the image has </a:t>
              </a:r>
              <a:br>
                <a:rPr lang="en-US" sz="900">
                  <a:solidFill>
                    <a:schemeClr val="tx1"/>
                  </a:solidFill>
                  <a:effectLst/>
                  <a:latin typeface="+mn-lt"/>
                </a:rPr>
              </a:br>
              <a:r>
                <a:rPr lang="en-US" sz="900">
                  <a:solidFill>
                    <a:schemeClr val="tx1"/>
                  </a:solidFill>
                  <a:effectLst/>
                  <a:latin typeface="+mn-lt"/>
                </a:rPr>
                <a:t>been loaded into the </a:t>
              </a:r>
              <a:br>
                <a:rPr lang="en-US" sz="900">
                  <a:solidFill>
                    <a:schemeClr val="tx1"/>
                  </a:solidFill>
                  <a:effectLst/>
                  <a:latin typeface="+mn-lt"/>
                </a:rPr>
              </a:br>
              <a:r>
                <a:rPr lang="en-US" sz="900">
                  <a:solidFill>
                    <a:schemeClr val="tx1"/>
                  </a:solidFill>
                  <a:effectLst/>
                  <a:latin typeface="+mn-lt"/>
                </a:rPr>
                <a:t>placeholder.</a:t>
              </a:r>
              <a:endParaRPr lang="en-US" sz="900">
                <a:solidFill>
                  <a:schemeClr val="tx1"/>
                </a:solidFill>
                <a:latin typeface="+mn-lt"/>
              </a:endParaRPr>
            </a:p>
          </p:txBody>
        </p:sp>
      </p:grpSp>
    </p:spTree>
    <p:extLst>
      <p:ext uri="{BB962C8B-B14F-4D97-AF65-F5344CB8AC3E}">
        <p14:creationId xmlns:p14="http://schemas.microsoft.com/office/powerpoint/2010/main" val="1293466420"/>
      </p:ext>
    </p:extLst>
  </p:cSld>
  <p:clrMapOvr>
    <a:masterClrMapping/>
  </p:clrMapOvr>
  <p:extLst>
    <p:ext uri="{DCECCB84-F9BA-43D5-87BE-67443E8EF086}">
      <p15:sldGuideLst xmlns:p15="http://schemas.microsoft.com/office/powerpoint/2012/main">
        <p15:guide id="1" pos="3931" userDrawn="1">
          <p15:clr>
            <a:srgbClr val="FBAE40"/>
          </p15:clr>
        </p15:guide>
        <p15:guide id="2" orient="horz" pos="2137" userDrawn="1">
          <p15:clr>
            <a:srgbClr val="FBAE40"/>
          </p15:clr>
        </p15:guide>
        <p15:guide id="3" orient="horz" pos="1434" userDrawn="1">
          <p15:clr>
            <a:srgbClr val="FBAE40"/>
          </p15:clr>
        </p15:guide>
        <p15:guide id="4" pos="3749" userDrawn="1">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sp>
        <p:nvSpPr>
          <p:cNvPr id="7" name="Fußzeilenplatzhalter 6">
            <a:extLst>
              <a:ext uri="{FF2B5EF4-FFF2-40B4-BE49-F238E27FC236}">
                <a16:creationId xmlns:a16="http://schemas.microsoft.com/office/drawing/2014/main" id="{65A0CC2C-1A22-ACCD-F954-31305506A0DB}"/>
              </a:ext>
            </a:extLst>
          </p:cNvPr>
          <p:cNvSpPr>
            <a:spLocks noGrp="1"/>
          </p:cNvSpPr>
          <p:nvPr>
            <p:ph type="ftr" sz="quarter" idx="10"/>
          </p:nvPr>
        </p:nvSpPr>
        <p:spPr bwMode="gray"/>
        <p:txBody>
          <a:bodyPr/>
          <a:lstStyle/>
          <a:p>
            <a:r>
              <a:rPr lang="en-US"/>
              <a:t>ONLY FOR INTERNAL USE</a:t>
            </a:r>
          </a:p>
        </p:txBody>
      </p:sp>
      <p:sp>
        <p:nvSpPr>
          <p:cNvPr id="8" name="Foliennummernplatzhalter 7">
            <a:extLst>
              <a:ext uri="{FF2B5EF4-FFF2-40B4-BE49-F238E27FC236}">
                <a16:creationId xmlns:a16="http://schemas.microsoft.com/office/drawing/2014/main" id="{E7CA049A-FBC2-2652-22F7-C91C418B0F2E}"/>
              </a:ext>
            </a:extLst>
          </p:cNvPr>
          <p:cNvSpPr>
            <a:spLocks noGrp="1"/>
          </p:cNvSpPr>
          <p:nvPr>
            <p:ph type="sldNum" sz="quarter" idx="11"/>
          </p:nvPr>
        </p:nvSpPr>
        <p:spPr bwMode="gray"/>
        <p:txBody>
          <a:bodyPr/>
          <a:lstStyle/>
          <a:p>
            <a:fld id="{8FF9B0DE-3FEB-4AA0-B465-B80EF7C1333D}" type="slidenum">
              <a:rPr lang="en-US" smtClean="0"/>
              <a:pPr/>
              <a:t>‹#›</a:t>
            </a:fld>
            <a:endParaRPr lang="en-US"/>
          </a:p>
        </p:txBody>
      </p:sp>
      <p:sp>
        <p:nvSpPr>
          <p:cNvPr id="2" name="Rechteck 1">
            <a:extLst>
              <a:ext uri="{FF2B5EF4-FFF2-40B4-BE49-F238E27FC236}">
                <a16:creationId xmlns:a16="http://schemas.microsoft.com/office/drawing/2014/main" id="{3341D3C2-8E8C-C888-7E53-E3465CB0DDEB}"/>
              </a:ext>
            </a:extLst>
          </p:cNvPr>
          <p:cNvSpPr/>
          <p:nvPr userDrawn="1"/>
        </p:nvSpPr>
        <p:spPr bwMode="gray">
          <a:xfrm>
            <a:off x="479425" y="476250"/>
            <a:ext cx="11233150" cy="72000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l"/>
            <a:r>
              <a:rPr lang="en-US" sz="2500" b="1">
                <a:solidFill>
                  <a:schemeClr val="bg2"/>
                </a:solidFill>
                <a:latin typeface="+mj-lt"/>
              </a:rPr>
              <a:t>Disclaimer</a:t>
            </a:r>
          </a:p>
        </p:txBody>
      </p:sp>
      <p:sp>
        <p:nvSpPr>
          <p:cNvPr id="6" name="Inhaltsplatzhalter 18">
            <a:extLst>
              <a:ext uri="{FF2B5EF4-FFF2-40B4-BE49-F238E27FC236}">
                <a16:creationId xmlns:a16="http://schemas.microsoft.com/office/drawing/2014/main" id="{DDE0E452-5F2C-BB59-8DE7-874CECE76ABE}"/>
              </a:ext>
            </a:extLst>
          </p:cNvPr>
          <p:cNvSpPr txBox="1">
            <a:spLocks/>
          </p:cNvSpPr>
          <p:nvPr userDrawn="1"/>
        </p:nvSpPr>
        <p:spPr bwMode="gray">
          <a:xfrm>
            <a:off x="479425" y="1916832"/>
            <a:ext cx="6120631" cy="3456384"/>
          </a:xfrm>
          <a:prstGeom prst="rect">
            <a:avLst/>
          </a:prstGeom>
        </p:spPr>
        <p:txBody>
          <a:bodyPr vert="horz" lIns="0" tIns="0" rIns="0" bIns="0" numCol="1" spcCol="288000" rtlCol="0">
            <a:noAutofit/>
          </a:bodyPr>
          <a:lstStyle>
            <a:lvl1pPr marL="216000" indent="-216000" algn="l" defTabSz="914400" rtl="0" eaLnBrk="1" latinLnBrk="0" hangingPunct="1">
              <a:lnSpc>
                <a:spcPct val="11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1pPr>
            <a:lvl2pPr marL="432000" indent="-216000" algn="l" defTabSz="914400" rtl="0" eaLnBrk="1" latinLnBrk="0" hangingPunct="1">
              <a:lnSpc>
                <a:spcPct val="11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576000" indent="-216000" algn="l" defTabSz="914400" rtl="0" eaLnBrk="1" latinLnBrk="0" hangingPunct="1">
              <a:lnSpc>
                <a:spcPct val="11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792000" indent="-216000" algn="l" defTabSz="914400" rtl="0" eaLnBrk="1" latinLnBrk="0" hangingPunct="1">
              <a:lnSpc>
                <a:spcPct val="11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4pPr>
            <a:lvl5pPr marL="144000" indent="-144000" algn="l" defTabSz="914400" rtl="0" eaLnBrk="1" latinLnBrk="0" hangingPunct="1">
              <a:lnSpc>
                <a:spcPct val="11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288000" indent="-142875" algn="l" defTabSz="914400" rtl="0" eaLnBrk="1" latinLnBrk="0" hangingPunct="1">
              <a:lnSpc>
                <a:spcPct val="11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6pPr>
            <a:lvl7pPr marL="432000" indent="-144000" algn="l" defTabSz="914400" rtl="0" eaLnBrk="1" latinLnBrk="0" hangingPunct="1">
              <a:lnSpc>
                <a:spcPct val="11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7pPr>
            <a:lvl8pPr marL="576000" indent="-144000" algn="l" defTabSz="914400" rtl="0" eaLnBrk="1" latinLnBrk="0" hangingPunct="1">
              <a:lnSpc>
                <a:spcPct val="11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8pPr>
            <a:lvl9pPr marL="576000" indent="-144000" algn="l" defTabSz="914400" rtl="0" eaLnBrk="1" latinLnBrk="0" hangingPunct="1">
              <a:lnSpc>
                <a:spcPct val="11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9pPr>
          </a:lstStyle>
          <a:p>
            <a:pPr marL="0" indent="0" algn="l">
              <a:spcAft>
                <a:spcPts val="1200"/>
              </a:spcAft>
              <a:buFont typeface="Arial" panose="020B0604020202020204" pitchFamily="34" charset="0"/>
              <a:buNone/>
            </a:pPr>
            <a:r>
              <a:rPr lang="en-US" sz="1400"/>
              <a:t>This presentation and its contents are property of Boehringer Ingelheim and are, inter alia, protected by copyright law. Complete or partial passing on to third parties as well as copying, reproduction, publication or any other use by third parties is not permitted.</a:t>
            </a:r>
          </a:p>
        </p:txBody>
      </p:sp>
      <p:sp>
        <p:nvSpPr>
          <p:cNvPr id="10" name="Inhaltsplatzhalter 18">
            <a:extLst>
              <a:ext uri="{FF2B5EF4-FFF2-40B4-BE49-F238E27FC236}">
                <a16:creationId xmlns:a16="http://schemas.microsoft.com/office/drawing/2014/main" id="{7FF0A3E9-BBDF-2079-1E3B-71A2C0AF8B14}"/>
              </a:ext>
            </a:extLst>
          </p:cNvPr>
          <p:cNvSpPr txBox="1">
            <a:spLocks/>
          </p:cNvSpPr>
          <p:nvPr userDrawn="1"/>
        </p:nvSpPr>
        <p:spPr bwMode="gray">
          <a:xfrm>
            <a:off x="475503" y="5697252"/>
            <a:ext cx="8892000" cy="252698"/>
          </a:xfrm>
          <a:prstGeom prst="rect">
            <a:avLst/>
          </a:prstGeom>
        </p:spPr>
        <p:txBody>
          <a:bodyPr vert="horz" lIns="0" tIns="0" rIns="0" bIns="0" rtlCol="0">
            <a:noAutofit/>
          </a:bodyPr>
          <a:lstStyle>
            <a:lvl1pPr marL="216000" indent="-216000" algn="l" defTabSz="914400" rtl="0" eaLnBrk="1" latinLnBrk="0" hangingPunct="1">
              <a:lnSpc>
                <a:spcPct val="11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1pPr>
            <a:lvl2pPr marL="432000" indent="-216000" algn="l" defTabSz="914400" rtl="0" eaLnBrk="1" latinLnBrk="0" hangingPunct="1">
              <a:lnSpc>
                <a:spcPct val="11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576000" indent="-216000" algn="l" defTabSz="914400" rtl="0" eaLnBrk="1" latinLnBrk="0" hangingPunct="1">
              <a:lnSpc>
                <a:spcPct val="11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792000" indent="-216000" algn="l" defTabSz="914400" rtl="0" eaLnBrk="1" latinLnBrk="0" hangingPunct="1">
              <a:lnSpc>
                <a:spcPct val="11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4pPr>
            <a:lvl5pPr marL="144000" indent="-144000" algn="l" defTabSz="914400" rtl="0" eaLnBrk="1" latinLnBrk="0" hangingPunct="1">
              <a:lnSpc>
                <a:spcPct val="11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288000" indent="-142875" algn="l" defTabSz="914400" rtl="0" eaLnBrk="1" latinLnBrk="0" hangingPunct="1">
              <a:lnSpc>
                <a:spcPct val="11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6pPr>
            <a:lvl7pPr marL="432000" indent="-144000" algn="l" defTabSz="914400" rtl="0" eaLnBrk="1" latinLnBrk="0" hangingPunct="1">
              <a:lnSpc>
                <a:spcPct val="11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7pPr>
            <a:lvl8pPr marL="576000" indent="-144000" algn="l" defTabSz="914400" rtl="0" eaLnBrk="1" latinLnBrk="0" hangingPunct="1">
              <a:lnSpc>
                <a:spcPct val="11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8pPr>
            <a:lvl9pPr marL="576000" indent="-144000" algn="l" defTabSz="914400" rtl="0" eaLnBrk="1" latinLnBrk="0" hangingPunct="1">
              <a:lnSpc>
                <a:spcPct val="11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9pPr>
          </a:lstStyle>
          <a:p>
            <a:pPr marL="0" indent="0">
              <a:buFont typeface="Arial" panose="020B0604020202020204" pitchFamily="34" charset="0"/>
              <a:buNone/>
            </a:pPr>
            <a:r>
              <a:rPr lang="en-US" sz="1400"/>
              <a:t> </a:t>
            </a:r>
          </a:p>
        </p:txBody>
      </p:sp>
      <p:sp>
        <p:nvSpPr>
          <p:cNvPr id="11" name="Inhaltsplatzhalter 18">
            <a:extLst>
              <a:ext uri="{FF2B5EF4-FFF2-40B4-BE49-F238E27FC236}">
                <a16:creationId xmlns:a16="http://schemas.microsoft.com/office/drawing/2014/main" id="{74AA0B8D-5EC8-118E-FABE-831281106603}"/>
              </a:ext>
            </a:extLst>
          </p:cNvPr>
          <p:cNvSpPr txBox="1">
            <a:spLocks/>
          </p:cNvSpPr>
          <p:nvPr userDrawn="1"/>
        </p:nvSpPr>
        <p:spPr bwMode="gray">
          <a:xfrm>
            <a:off x="475503" y="1412875"/>
            <a:ext cx="5436555" cy="180020"/>
          </a:xfrm>
          <a:prstGeom prst="rect">
            <a:avLst/>
          </a:prstGeom>
        </p:spPr>
        <p:txBody>
          <a:bodyPr vert="horz" lIns="0" tIns="0" rIns="0" bIns="0" rtlCol="0" anchor="b" anchorCtr="0">
            <a:noAutofit/>
          </a:bodyPr>
          <a:lstStyle>
            <a:lvl1pPr marL="216000" indent="-216000" algn="l" defTabSz="914400" rtl="0" eaLnBrk="1" latinLnBrk="0" hangingPunct="1">
              <a:lnSpc>
                <a:spcPct val="11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1pPr>
            <a:lvl2pPr marL="432000" indent="-216000" algn="l" defTabSz="914400" rtl="0" eaLnBrk="1" latinLnBrk="0" hangingPunct="1">
              <a:lnSpc>
                <a:spcPct val="11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576000" indent="-216000" algn="l" defTabSz="914400" rtl="0" eaLnBrk="1" latinLnBrk="0" hangingPunct="1">
              <a:lnSpc>
                <a:spcPct val="11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792000" indent="-216000" algn="l" defTabSz="914400" rtl="0" eaLnBrk="1" latinLnBrk="0" hangingPunct="1">
              <a:lnSpc>
                <a:spcPct val="11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4pPr>
            <a:lvl5pPr marL="144000" indent="-144000" algn="l" defTabSz="914400" rtl="0" eaLnBrk="1" latinLnBrk="0" hangingPunct="1">
              <a:lnSpc>
                <a:spcPct val="11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288000" indent="-142875" algn="l" defTabSz="914400" rtl="0" eaLnBrk="1" latinLnBrk="0" hangingPunct="1">
              <a:lnSpc>
                <a:spcPct val="11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6pPr>
            <a:lvl7pPr marL="432000" indent="-144000" algn="l" defTabSz="914400" rtl="0" eaLnBrk="1" latinLnBrk="0" hangingPunct="1">
              <a:lnSpc>
                <a:spcPct val="11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7pPr>
            <a:lvl8pPr marL="576000" indent="-144000" algn="l" defTabSz="914400" rtl="0" eaLnBrk="1" latinLnBrk="0" hangingPunct="1">
              <a:lnSpc>
                <a:spcPct val="11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8pPr>
            <a:lvl9pPr marL="576000" indent="-144000" algn="l" defTabSz="914400" rtl="0" eaLnBrk="1" latinLnBrk="0" hangingPunct="1">
              <a:lnSpc>
                <a:spcPct val="11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9pPr>
          </a:lstStyle>
          <a:p>
            <a:pPr marL="0" indent="0" algn="l">
              <a:buFont typeface="Arial" panose="020B0604020202020204" pitchFamily="34" charset="0"/>
              <a:buNone/>
            </a:pPr>
            <a:r>
              <a:rPr lang="en-US" sz="900"/>
              <a:t>© </a:t>
            </a:r>
            <a:fld id="{2F99CDBD-C73A-474F-91D2-EC8081FF32A1}" type="datetimeyyyy">
              <a:rPr lang="en-US" sz="900" smtClean="0"/>
              <a:t>2026</a:t>
            </a:fld>
            <a:r>
              <a:rPr lang="en-US" sz="900"/>
              <a:t> Boehringer Ingelheim International GmbH. All rights reserved.</a:t>
            </a:r>
          </a:p>
        </p:txBody>
      </p:sp>
    </p:spTree>
    <p:extLst>
      <p:ext uri="{BB962C8B-B14F-4D97-AF65-F5344CB8AC3E}">
        <p14:creationId xmlns:p14="http://schemas.microsoft.com/office/powerpoint/2010/main" val="3131020907"/>
      </p:ext>
    </p:extLst>
  </p:cSld>
  <p:clrMapOvr>
    <a:masterClrMapping/>
  </p:clrMapOvr>
  <p:extLst>
    <p:ext uri="{DCECCB84-F9BA-43D5-87BE-67443E8EF086}">
      <p15:sldGuideLst xmlns:p15="http://schemas.microsoft.com/office/powerpoint/2012/main"/>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x" preserve="1">
  <p:cSld name="Title slide (Mia_Warm Gray)">
    <p:bg>
      <p:bgPr>
        <a:solidFill>
          <a:srgbClr val="E5E3DE"/>
        </a:solidFill>
        <a:effectLst/>
      </p:bgPr>
    </p:bg>
    <p:spTree>
      <p:nvGrpSpPr>
        <p:cNvPr id="1" name=""/>
        <p:cNvGrpSpPr/>
        <p:nvPr/>
      </p:nvGrpSpPr>
      <p:grpSpPr>
        <a:xfrm>
          <a:off x="0" y="0"/>
          <a:ext cx="0" cy="0"/>
          <a:chOff x="0" y="0"/>
          <a:chExt cx="0" cy="0"/>
        </a:xfrm>
      </p:grpSpPr>
      <p:grpSp>
        <p:nvGrpSpPr>
          <p:cNvPr id="82" name="Gruppieren 2081"/>
          <p:cNvGrpSpPr/>
          <p:nvPr/>
        </p:nvGrpSpPr>
        <p:grpSpPr>
          <a:xfrm>
            <a:off x="479999" y="-171401"/>
            <a:ext cx="11232626" cy="72001"/>
            <a:chOff x="0" y="0"/>
            <a:chExt cx="11232624" cy="72000"/>
          </a:xfrm>
        </p:grpSpPr>
        <p:sp>
          <p:nvSpPr>
            <p:cNvPr id="74" name="Gerader Verbinder 12"/>
            <p:cNvSpPr/>
            <p:nvPr/>
          </p:nvSpPr>
          <p:spPr>
            <a:xfrm flipH="1">
              <a:off x="-1" y="-1"/>
              <a:ext cx="1" cy="72002"/>
            </a:xfrm>
            <a:prstGeom prst="line">
              <a:avLst/>
            </a:prstGeom>
            <a:noFill/>
            <a:ln w="6350" cap="flat">
              <a:solidFill>
                <a:srgbClr val="000000"/>
              </a:solidFill>
              <a:prstDash val="solid"/>
              <a:miter lim="800000"/>
            </a:ln>
            <a:effectLst/>
          </p:spPr>
          <p:txBody>
            <a:bodyPr wrap="square" lIns="45719" tIns="45719" rIns="45719" bIns="45719" numCol="1" anchor="t">
              <a:noAutofit/>
            </a:bodyPr>
            <a:lstStyle/>
            <a:p>
              <a:endParaRPr/>
            </a:p>
          </p:txBody>
        </p:sp>
        <p:sp>
          <p:nvSpPr>
            <p:cNvPr id="75" name="Gerader Verbinder 13"/>
            <p:cNvSpPr/>
            <p:nvPr/>
          </p:nvSpPr>
          <p:spPr>
            <a:xfrm>
              <a:off x="3563375" y="-1"/>
              <a:ext cx="1" cy="72002"/>
            </a:xfrm>
            <a:prstGeom prst="line">
              <a:avLst/>
            </a:prstGeom>
            <a:noFill/>
            <a:ln w="6350" cap="flat">
              <a:solidFill>
                <a:srgbClr val="000000"/>
              </a:solidFill>
              <a:prstDash val="solid"/>
              <a:miter lim="800000"/>
            </a:ln>
            <a:effectLst/>
          </p:spPr>
          <p:txBody>
            <a:bodyPr wrap="square" lIns="45719" tIns="45719" rIns="45719" bIns="45719" numCol="1" anchor="t">
              <a:noAutofit/>
            </a:bodyPr>
            <a:lstStyle/>
            <a:p>
              <a:endParaRPr/>
            </a:p>
          </p:txBody>
        </p:sp>
        <p:sp>
          <p:nvSpPr>
            <p:cNvPr id="76" name="Gerader Verbinder 14"/>
            <p:cNvSpPr/>
            <p:nvPr/>
          </p:nvSpPr>
          <p:spPr>
            <a:xfrm>
              <a:off x="3851687" y="-1"/>
              <a:ext cx="1" cy="72002"/>
            </a:xfrm>
            <a:prstGeom prst="line">
              <a:avLst/>
            </a:prstGeom>
            <a:noFill/>
            <a:ln w="6350" cap="flat">
              <a:solidFill>
                <a:srgbClr val="000000"/>
              </a:solidFill>
              <a:prstDash val="solid"/>
              <a:miter lim="800000"/>
            </a:ln>
            <a:effectLst/>
          </p:spPr>
          <p:txBody>
            <a:bodyPr wrap="square" lIns="45719" tIns="45719" rIns="45719" bIns="45719" numCol="1" anchor="t">
              <a:noAutofit/>
            </a:bodyPr>
            <a:lstStyle/>
            <a:p>
              <a:endParaRPr/>
            </a:p>
          </p:txBody>
        </p:sp>
        <p:sp>
          <p:nvSpPr>
            <p:cNvPr id="77" name="Gerader Verbinder 15"/>
            <p:cNvSpPr/>
            <p:nvPr/>
          </p:nvSpPr>
          <p:spPr>
            <a:xfrm>
              <a:off x="5471999" y="-1"/>
              <a:ext cx="1" cy="72002"/>
            </a:xfrm>
            <a:prstGeom prst="line">
              <a:avLst/>
            </a:prstGeom>
            <a:noFill/>
            <a:ln w="6350" cap="flat">
              <a:solidFill>
                <a:srgbClr val="000000"/>
              </a:solidFill>
              <a:prstDash val="solid"/>
              <a:miter lim="800000"/>
            </a:ln>
            <a:effectLst/>
          </p:spPr>
          <p:txBody>
            <a:bodyPr wrap="square" lIns="45719" tIns="45719" rIns="45719" bIns="45719" numCol="1" anchor="t">
              <a:noAutofit/>
            </a:bodyPr>
            <a:lstStyle/>
            <a:p>
              <a:endParaRPr/>
            </a:p>
          </p:txBody>
        </p:sp>
        <p:sp>
          <p:nvSpPr>
            <p:cNvPr id="78" name="Gerader Verbinder 16"/>
            <p:cNvSpPr/>
            <p:nvPr/>
          </p:nvSpPr>
          <p:spPr>
            <a:xfrm>
              <a:off x="5759999" y="-1"/>
              <a:ext cx="1" cy="72002"/>
            </a:xfrm>
            <a:prstGeom prst="line">
              <a:avLst/>
            </a:prstGeom>
            <a:noFill/>
            <a:ln w="6350" cap="flat">
              <a:solidFill>
                <a:srgbClr val="000000"/>
              </a:solidFill>
              <a:prstDash val="solid"/>
              <a:miter lim="800000"/>
            </a:ln>
            <a:effectLst/>
          </p:spPr>
          <p:txBody>
            <a:bodyPr wrap="square" lIns="45719" tIns="45719" rIns="45719" bIns="45719" numCol="1" anchor="t">
              <a:noAutofit/>
            </a:bodyPr>
            <a:lstStyle/>
            <a:p>
              <a:endParaRPr/>
            </a:p>
          </p:txBody>
        </p:sp>
        <p:sp>
          <p:nvSpPr>
            <p:cNvPr id="79" name="Gerader Verbinder 17"/>
            <p:cNvSpPr/>
            <p:nvPr/>
          </p:nvSpPr>
          <p:spPr>
            <a:xfrm>
              <a:off x="7379687" y="-1"/>
              <a:ext cx="1" cy="72002"/>
            </a:xfrm>
            <a:prstGeom prst="line">
              <a:avLst/>
            </a:prstGeom>
            <a:noFill/>
            <a:ln w="6350" cap="flat">
              <a:solidFill>
                <a:srgbClr val="000000"/>
              </a:solidFill>
              <a:prstDash val="solid"/>
              <a:miter lim="800000"/>
            </a:ln>
            <a:effectLst/>
          </p:spPr>
          <p:txBody>
            <a:bodyPr wrap="square" lIns="45719" tIns="45719" rIns="45719" bIns="45719" numCol="1" anchor="t">
              <a:noAutofit/>
            </a:bodyPr>
            <a:lstStyle/>
            <a:p>
              <a:endParaRPr/>
            </a:p>
          </p:txBody>
        </p:sp>
        <p:sp>
          <p:nvSpPr>
            <p:cNvPr id="80" name="Gerader Verbinder 18"/>
            <p:cNvSpPr/>
            <p:nvPr/>
          </p:nvSpPr>
          <p:spPr>
            <a:xfrm>
              <a:off x="7667999" y="-1"/>
              <a:ext cx="1" cy="72002"/>
            </a:xfrm>
            <a:prstGeom prst="line">
              <a:avLst/>
            </a:prstGeom>
            <a:noFill/>
            <a:ln w="6350" cap="flat">
              <a:solidFill>
                <a:srgbClr val="000000"/>
              </a:solidFill>
              <a:prstDash val="solid"/>
              <a:miter lim="800000"/>
            </a:ln>
            <a:effectLst/>
          </p:spPr>
          <p:txBody>
            <a:bodyPr wrap="square" lIns="45719" tIns="45719" rIns="45719" bIns="45719" numCol="1" anchor="t">
              <a:noAutofit/>
            </a:bodyPr>
            <a:lstStyle/>
            <a:p>
              <a:endParaRPr/>
            </a:p>
          </p:txBody>
        </p:sp>
        <p:sp>
          <p:nvSpPr>
            <p:cNvPr id="81" name="Gerader Verbinder 19"/>
            <p:cNvSpPr/>
            <p:nvPr/>
          </p:nvSpPr>
          <p:spPr>
            <a:xfrm>
              <a:off x="11232623" y="-1"/>
              <a:ext cx="1" cy="72002"/>
            </a:xfrm>
            <a:prstGeom prst="line">
              <a:avLst/>
            </a:prstGeom>
            <a:noFill/>
            <a:ln w="6350" cap="flat">
              <a:solidFill>
                <a:srgbClr val="000000"/>
              </a:solidFill>
              <a:prstDash val="solid"/>
              <a:miter lim="800000"/>
            </a:ln>
            <a:effectLst/>
          </p:spPr>
          <p:txBody>
            <a:bodyPr wrap="square" lIns="45719" tIns="45719" rIns="45719" bIns="45719" numCol="1" anchor="t">
              <a:noAutofit/>
            </a:bodyPr>
            <a:lstStyle/>
            <a:p>
              <a:endParaRPr/>
            </a:p>
          </p:txBody>
        </p:sp>
      </p:grpSp>
      <p:grpSp>
        <p:nvGrpSpPr>
          <p:cNvPr id="85" name="Gruppieren 24"/>
          <p:cNvGrpSpPr/>
          <p:nvPr/>
        </p:nvGrpSpPr>
        <p:grpSpPr>
          <a:xfrm>
            <a:off x="-168688" y="1412999"/>
            <a:ext cx="72001" cy="4536001"/>
            <a:chOff x="0" y="0"/>
            <a:chExt cx="72000" cy="4535999"/>
          </a:xfrm>
        </p:grpSpPr>
        <p:sp>
          <p:nvSpPr>
            <p:cNvPr id="83" name="Gerader Verbinder 22"/>
            <p:cNvSpPr/>
            <p:nvPr/>
          </p:nvSpPr>
          <p:spPr>
            <a:xfrm>
              <a:off x="-1" y="0"/>
              <a:ext cx="72002" cy="1"/>
            </a:xfrm>
            <a:prstGeom prst="line">
              <a:avLst/>
            </a:prstGeom>
            <a:noFill/>
            <a:ln w="6350" cap="flat">
              <a:solidFill>
                <a:srgbClr val="000000"/>
              </a:solidFill>
              <a:prstDash val="solid"/>
              <a:miter lim="800000"/>
            </a:ln>
            <a:effectLst/>
          </p:spPr>
          <p:txBody>
            <a:bodyPr wrap="square" lIns="45719" tIns="45719" rIns="45719" bIns="45719" numCol="1" anchor="t">
              <a:noAutofit/>
            </a:bodyPr>
            <a:lstStyle/>
            <a:p>
              <a:endParaRPr/>
            </a:p>
          </p:txBody>
        </p:sp>
        <p:sp>
          <p:nvSpPr>
            <p:cNvPr id="84" name="Gerader Verbinder 23"/>
            <p:cNvSpPr/>
            <p:nvPr/>
          </p:nvSpPr>
          <p:spPr>
            <a:xfrm>
              <a:off x="-1" y="4535999"/>
              <a:ext cx="72002" cy="1"/>
            </a:xfrm>
            <a:prstGeom prst="line">
              <a:avLst/>
            </a:prstGeom>
            <a:noFill/>
            <a:ln w="6350" cap="flat">
              <a:solidFill>
                <a:srgbClr val="000000"/>
              </a:solidFill>
              <a:prstDash val="solid"/>
              <a:miter lim="800000"/>
            </a:ln>
            <a:effectLst/>
          </p:spPr>
          <p:txBody>
            <a:bodyPr wrap="square" lIns="45719" tIns="45719" rIns="45719" bIns="45719" numCol="1" anchor="t">
              <a:noAutofit/>
            </a:bodyPr>
            <a:lstStyle/>
            <a:p>
              <a:endParaRPr/>
            </a:p>
          </p:txBody>
        </p:sp>
      </p:grpSp>
      <p:sp>
        <p:nvSpPr>
          <p:cNvPr id="87" name="Presentation title"/>
          <p:cNvSpPr txBox="1">
            <a:spLocks noGrp="1"/>
          </p:cNvSpPr>
          <p:nvPr>
            <p:ph type="title" hasCustomPrompt="1"/>
          </p:nvPr>
        </p:nvSpPr>
        <p:spPr>
          <a:xfrm>
            <a:off x="479425" y="2637000"/>
            <a:ext cx="6602093" cy="1584001"/>
          </a:xfrm>
          <a:prstGeom prst="rect">
            <a:avLst/>
          </a:prstGeom>
        </p:spPr>
        <p:txBody>
          <a:bodyPr anchor="b"/>
          <a:lstStyle>
            <a:lvl1pPr>
              <a:defRPr sz="4800"/>
            </a:lvl1pPr>
          </a:lstStyle>
          <a:p>
            <a:r>
              <a:t>Presentation title</a:t>
            </a:r>
          </a:p>
        </p:txBody>
      </p:sp>
      <p:sp>
        <p:nvSpPr>
          <p:cNvPr id="88" name="Body Level One…"/>
          <p:cNvSpPr txBox="1">
            <a:spLocks noGrp="1"/>
          </p:cNvSpPr>
          <p:nvPr>
            <p:ph type="body" sz="quarter" idx="1" hasCustomPrompt="1"/>
          </p:nvPr>
        </p:nvSpPr>
        <p:spPr>
          <a:xfrm>
            <a:off x="479425" y="4437119"/>
            <a:ext cx="6602587" cy="936001"/>
          </a:xfrm>
          <a:prstGeom prst="rect">
            <a:avLst/>
          </a:prstGeom>
        </p:spPr>
        <p:txBody>
          <a:bodyPr/>
          <a:lstStyle>
            <a:lvl1pPr marL="0" indent="0">
              <a:lnSpc>
                <a:spcPct val="100000"/>
              </a:lnSpc>
              <a:spcBef>
                <a:spcPts val="2400"/>
              </a:spcBef>
              <a:buSzTx/>
              <a:buNone/>
              <a:defRPr sz="2400">
                <a:solidFill>
                  <a:schemeClr val="accent1"/>
                </a:solidFill>
                <a:latin typeface="Boehringer Forward Head"/>
                <a:ea typeface="Boehringer Forward Head"/>
                <a:cs typeface="Boehringer Forward Head"/>
                <a:sym typeface="Boehringer Forward Head"/>
              </a:defRPr>
            </a:lvl1pPr>
            <a:lvl2pPr marL="0" indent="0">
              <a:lnSpc>
                <a:spcPct val="100000"/>
              </a:lnSpc>
              <a:spcBef>
                <a:spcPts val="2400"/>
              </a:spcBef>
              <a:buSzTx/>
              <a:buNone/>
              <a:defRPr sz="2400">
                <a:solidFill>
                  <a:schemeClr val="accent1"/>
                </a:solidFill>
                <a:latin typeface="Boehringer Forward Head"/>
                <a:ea typeface="Boehringer Forward Head"/>
                <a:cs typeface="Boehringer Forward Head"/>
                <a:sym typeface="Boehringer Forward Head"/>
              </a:defRPr>
            </a:lvl2pPr>
            <a:lvl3pPr marL="0" indent="0">
              <a:lnSpc>
                <a:spcPct val="100000"/>
              </a:lnSpc>
              <a:spcBef>
                <a:spcPts val="2400"/>
              </a:spcBef>
              <a:buSzTx/>
              <a:buNone/>
              <a:defRPr sz="2400">
                <a:solidFill>
                  <a:schemeClr val="accent1"/>
                </a:solidFill>
                <a:latin typeface="Boehringer Forward Head"/>
                <a:ea typeface="Boehringer Forward Head"/>
                <a:cs typeface="Boehringer Forward Head"/>
                <a:sym typeface="Boehringer Forward Head"/>
              </a:defRPr>
            </a:lvl3pPr>
            <a:lvl4pPr marL="0" indent="0">
              <a:lnSpc>
                <a:spcPct val="100000"/>
              </a:lnSpc>
              <a:spcBef>
                <a:spcPts val="2400"/>
              </a:spcBef>
              <a:buSzTx/>
              <a:buNone/>
              <a:defRPr sz="2400">
                <a:solidFill>
                  <a:schemeClr val="accent1"/>
                </a:solidFill>
                <a:latin typeface="Boehringer Forward Head"/>
                <a:ea typeface="Boehringer Forward Head"/>
                <a:cs typeface="Boehringer Forward Head"/>
                <a:sym typeface="Boehringer Forward Head"/>
              </a:defRPr>
            </a:lvl4pPr>
            <a:lvl5pPr marL="0" indent="0">
              <a:lnSpc>
                <a:spcPct val="100000"/>
              </a:lnSpc>
              <a:spcBef>
                <a:spcPts val="2400"/>
              </a:spcBef>
              <a:buSzTx/>
              <a:buNone/>
              <a:defRPr sz="2400">
                <a:solidFill>
                  <a:schemeClr val="accent1"/>
                </a:solidFill>
                <a:latin typeface="Boehringer Forward Head"/>
                <a:ea typeface="Boehringer Forward Head"/>
                <a:cs typeface="Boehringer Forward Head"/>
                <a:sym typeface="Boehringer Forward Head"/>
              </a:defRPr>
            </a:lvl5pPr>
          </a:lstStyle>
          <a:p>
            <a:r>
              <a:t>Subtitle of the presentatio</a:t>
            </a:r>
            <a:r>
              <a:rPr lang="en-US"/>
              <a:t>n</a:t>
            </a:r>
            <a:endParaRPr/>
          </a:p>
          <a:p>
            <a:pPr lvl="4"/>
            <a:endParaRPr/>
          </a:p>
        </p:txBody>
      </p:sp>
      <p:pic>
        <p:nvPicPr>
          <p:cNvPr id="90" name="Grafik 7" descr="Grafik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8799" y="476672"/>
            <a:ext cx="1645201" cy="496609"/>
          </a:xfrm>
          <a:prstGeom prst="rect">
            <a:avLst/>
          </a:prstGeom>
          <a:ln w="12700">
            <a:miter lim="400000"/>
          </a:ln>
        </p:spPr>
      </p:pic>
      <p:pic>
        <p:nvPicPr>
          <p:cNvPr id="91" name="Grafik 8" descr="Grafik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94400" y="6166372"/>
            <a:ext cx="1620001" cy="214957"/>
          </a:xfrm>
          <a:prstGeom prst="rect">
            <a:avLst/>
          </a:prstGeom>
          <a:ln w="12700">
            <a:miter lim="400000"/>
          </a:ln>
        </p:spPr>
      </p:pic>
      <p:pic>
        <p:nvPicPr>
          <p:cNvPr id="4" name="Picture 3">
            <a:extLst>
              <a:ext uri="{FF2B5EF4-FFF2-40B4-BE49-F238E27FC236}">
                <a16:creationId xmlns:a16="http://schemas.microsoft.com/office/drawing/2014/main" id="{04FD7649-A27C-2D48-1BCE-C6383A83C9D0}"/>
              </a:ext>
            </a:extLst>
          </p:cNvPr>
          <p:cNvPicPr>
            <a:picLocks noChangeAspect="1"/>
          </p:cNvPicPr>
          <p:nvPr userDrawn="1"/>
        </p:nvPicPr>
        <p:blipFill>
          <a:blip r:embed="rId4"/>
          <a:stretch>
            <a:fillRect/>
          </a:stretch>
        </p:blipFill>
        <p:spPr>
          <a:xfrm>
            <a:off x="7570283" y="356921"/>
            <a:ext cx="3567797" cy="5592079"/>
          </a:xfrm>
          <a:prstGeom prst="rect">
            <a:avLst/>
          </a:prstGeom>
        </p:spPr>
      </p:pic>
      <p:sp>
        <p:nvSpPr>
          <p:cNvPr id="6" name="Fußzeilenplatzhalter 3">
            <a:extLst>
              <a:ext uri="{FF2B5EF4-FFF2-40B4-BE49-F238E27FC236}">
                <a16:creationId xmlns:a16="http://schemas.microsoft.com/office/drawing/2014/main" id="{D36E9820-2DA3-AC7B-B074-8828B719F16B}"/>
              </a:ext>
            </a:extLst>
          </p:cNvPr>
          <p:cNvSpPr>
            <a:spLocks noGrp="1"/>
          </p:cNvSpPr>
          <p:nvPr>
            <p:ph type="ftr" sz="quarter" idx="19"/>
          </p:nvPr>
        </p:nvSpPr>
        <p:spPr bwMode="gray">
          <a:xfrm>
            <a:off x="479936" y="6165328"/>
            <a:ext cx="5040000" cy="216000"/>
          </a:xfrm>
        </p:spPr>
        <p:txBody>
          <a:bodyPr/>
          <a:lstStyle>
            <a:lvl1pPr algn="l">
              <a:defRPr/>
            </a:lvl1pPr>
          </a:lstStyle>
          <a:p>
            <a:r>
              <a:rPr lang="en-US"/>
              <a:t>ONLY FOR INTERNAL USE</a:t>
            </a:r>
          </a:p>
        </p:txBody>
      </p:sp>
    </p:spTree>
    <p:extLst>
      <p:ext uri="{BB962C8B-B14F-4D97-AF65-F5344CB8AC3E}">
        <p14:creationId xmlns:p14="http://schemas.microsoft.com/office/powerpoint/2010/main" val="1693298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type="tx" preserve="1">
  <p:cSld name="Content and margin dark with illustration">
    <p:spTree>
      <p:nvGrpSpPr>
        <p:cNvPr id="1" name=""/>
        <p:cNvGrpSpPr/>
        <p:nvPr/>
      </p:nvGrpSpPr>
      <p:grpSpPr>
        <a:xfrm>
          <a:off x="0" y="0"/>
          <a:ext cx="0" cy="0"/>
          <a:chOff x="0" y="0"/>
          <a:chExt cx="0" cy="0"/>
        </a:xfrm>
      </p:grpSpPr>
      <p:sp>
        <p:nvSpPr>
          <p:cNvPr id="271" name="Folientitel"/>
          <p:cNvSpPr txBox="1">
            <a:spLocks noGrp="1"/>
          </p:cNvSpPr>
          <p:nvPr>
            <p:ph type="title" hasCustomPrompt="1"/>
          </p:nvPr>
        </p:nvSpPr>
        <p:spPr>
          <a:xfrm>
            <a:off x="4008437" y="475420"/>
            <a:ext cx="7704577" cy="720001"/>
          </a:xfrm>
          <a:prstGeom prst="rect">
            <a:avLst/>
          </a:prstGeom>
        </p:spPr>
        <p:txBody>
          <a:bodyPr/>
          <a:lstStyle/>
          <a:p>
            <a:r>
              <a:t>Folientitel</a:t>
            </a:r>
          </a:p>
        </p:txBody>
      </p:sp>
      <p:sp>
        <p:nvSpPr>
          <p:cNvPr id="272" name="Body Level One…"/>
          <p:cNvSpPr txBox="1">
            <a:spLocks noGrp="1"/>
          </p:cNvSpPr>
          <p:nvPr>
            <p:ph type="body" idx="1" hasCustomPrompt="1"/>
          </p:nvPr>
        </p:nvSpPr>
        <p:spPr>
          <a:xfrm>
            <a:off x="4008437" y="1412874"/>
            <a:ext cx="7704139" cy="4392001"/>
          </a:xfrm>
          <a:prstGeom prst="rect">
            <a:avLst/>
          </a:prstGeom>
        </p:spPr>
        <p:txBody>
          <a:bodyPr/>
          <a:lstStyle>
            <a:lvl1pPr marL="215999" indent="-215999">
              <a:spcBef>
                <a:spcPts val="600"/>
              </a:spcBef>
              <a:buFont typeface="Arial"/>
              <a:buChar char="•"/>
              <a:defRPr sz="1500"/>
            </a:lvl1pPr>
            <a:lvl2pPr marL="431999" indent="-215999">
              <a:spcBef>
                <a:spcPts val="600"/>
              </a:spcBef>
              <a:buFont typeface="Arial"/>
              <a:defRPr sz="1500"/>
            </a:lvl2pPr>
            <a:lvl3pPr marL="576000" indent="-215999">
              <a:spcBef>
                <a:spcPts val="600"/>
              </a:spcBef>
              <a:buFont typeface="Arial"/>
              <a:defRPr sz="1500"/>
            </a:lvl3pPr>
            <a:lvl4pPr marL="792000" indent="-215999">
              <a:spcBef>
                <a:spcPts val="600"/>
              </a:spcBef>
              <a:buFont typeface="Arial"/>
              <a:defRPr sz="1500"/>
            </a:lvl4pPr>
            <a:lvl5pPr marL="180000" indent="-180000">
              <a:spcBef>
                <a:spcPts val="600"/>
              </a:spcBef>
              <a:buFont typeface="Arial"/>
              <a:defRPr sz="1500"/>
            </a:lvl5pPr>
          </a:lstStyle>
          <a:p>
            <a:r>
              <a:t>Edit text by clicking. Use the "Increase/decrease list level" buttons on the Start tab to switch between the set up text levels. For an optional subheading, set the text in bold.</a:t>
            </a:r>
          </a:p>
          <a:p>
            <a:pPr lvl="1"/>
            <a:endParaRPr/>
          </a:p>
          <a:p>
            <a:pPr lvl="2"/>
            <a:endParaRPr/>
          </a:p>
          <a:p>
            <a:pPr lvl="3"/>
            <a:endParaRPr/>
          </a:p>
          <a:p>
            <a:pPr lvl="4"/>
            <a:endParaRPr/>
          </a:p>
        </p:txBody>
      </p:sp>
      <p:sp>
        <p:nvSpPr>
          <p:cNvPr id="273" name="Textplatzhalter 7"/>
          <p:cNvSpPr>
            <a:spLocks noGrp="1"/>
          </p:cNvSpPr>
          <p:nvPr>
            <p:ph type="body" sz="quarter" idx="21" hasCustomPrompt="1"/>
          </p:nvPr>
        </p:nvSpPr>
        <p:spPr>
          <a:xfrm>
            <a:off x="4008436" y="5805280"/>
            <a:ext cx="7704002" cy="144001"/>
          </a:xfrm>
          <a:prstGeom prst="rect">
            <a:avLst/>
          </a:prstGeom>
        </p:spPr>
        <p:txBody>
          <a:bodyPr anchor="b"/>
          <a:lstStyle>
            <a:lvl1pPr marL="0" indent="0">
              <a:lnSpc>
                <a:spcPct val="100000"/>
              </a:lnSpc>
              <a:spcBef>
                <a:spcPts val="0"/>
              </a:spcBef>
              <a:buSzTx/>
              <a:buNone/>
              <a:defRPr sz="800"/>
            </a:lvl1pPr>
          </a:lstStyle>
          <a:p>
            <a:r>
              <a:t>Footnote/Source</a:t>
            </a:r>
          </a:p>
        </p:txBody>
      </p:sp>
      <p:sp>
        <p:nvSpPr>
          <p:cNvPr id="274" name="Rechteck 1"/>
          <p:cNvSpPr/>
          <p:nvPr/>
        </p:nvSpPr>
        <p:spPr>
          <a:xfrm>
            <a:off x="-1" y="0"/>
            <a:ext cx="3574802" cy="6858000"/>
          </a:xfrm>
          <a:prstGeom prst="rect">
            <a:avLst/>
          </a:prstGeom>
          <a:solidFill>
            <a:schemeClr val="accent1"/>
          </a:solidFill>
          <a:ln w="12700">
            <a:miter lim="400000"/>
          </a:ln>
        </p:spPr>
        <p:txBody>
          <a:bodyPr lIns="45719" rIns="45719" anchor="ctr"/>
          <a:lstStyle/>
          <a:p>
            <a:pPr algn="ctr">
              <a:defRPr sz="1600"/>
            </a:pPr>
            <a:endParaRPr/>
          </a:p>
        </p:txBody>
      </p:sp>
      <p:sp>
        <p:nvSpPr>
          <p:cNvPr id="275"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276" name="Grafik 10" descr="Grafik 1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9423" y="6165000"/>
            <a:ext cx="1234801" cy="372728"/>
          </a:xfrm>
          <a:prstGeom prst="rect">
            <a:avLst/>
          </a:prstGeom>
          <a:ln w="12700">
            <a:miter lim="400000"/>
          </a:ln>
        </p:spPr>
      </p:pic>
      <p:pic>
        <p:nvPicPr>
          <p:cNvPr id="2" name="Picture 1" descr="A person with a wifi signal above his head&#10;&#10;Description automatically generated">
            <a:extLst>
              <a:ext uri="{FF2B5EF4-FFF2-40B4-BE49-F238E27FC236}">
                <a16:creationId xmlns:a16="http://schemas.microsoft.com/office/drawing/2014/main" id="{3CDD4B76-614D-070D-2DAE-3046FD410C2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81933" y="343718"/>
            <a:ext cx="3994160" cy="5472000"/>
          </a:xfrm>
          <a:prstGeom prst="rect">
            <a:avLst/>
          </a:prstGeom>
        </p:spPr>
      </p:pic>
      <p:sp>
        <p:nvSpPr>
          <p:cNvPr id="3" name="Fußzeilenplatzhalter 4">
            <a:extLst>
              <a:ext uri="{FF2B5EF4-FFF2-40B4-BE49-F238E27FC236}">
                <a16:creationId xmlns:a16="http://schemas.microsoft.com/office/drawing/2014/main" id="{60571F4B-4F69-AE20-D7AF-A02B28E91878}"/>
              </a:ext>
            </a:extLst>
          </p:cNvPr>
          <p:cNvSpPr>
            <a:spLocks noGrp="1"/>
          </p:cNvSpPr>
          <p:nvPr>
            <p:ph type="ftr" sz="quarter" idx="3"/>
          </p:nvPr>
        </p:nvSpPr>
        <p:spPr bwMode="gray">
          <a:xfrm>
            <a:off x="6312024" y="6246836"/>
            <a:ext cx="5040560" cy="288000"/>
          </a:xfrm>
          <a:prstGeom prst="rect">
            <a:avLst/>
          </a:prstGeom>
        </p:spPr>
        <p:txBody>
          <a:bodyPr vert="horz" lIns="0" tIns="0" rIns="0" bIns="0" rtlCol="0" anchor="b">
            <a:noAutofit/>
          </a:bodyPr>
          <a:lstStyle>
            <a:lvl1pPr marL="0" indent="0" algn="r">
              <a:spcAft>
                <a:spcPts val="300"/>
              </a:spcAft>
              <a:defRPr sz="800">
                <a:solidFill>
                  <a:schemeClr val="bg2"/>
                </a:solidFill>
              </a:defRPr>
            </a:lvl1pPr>
            <a:lvl2pPr marL="0" indent="0" algn="l">
              <a:defRPr sz="800"/>
            </a:lvl2pPr>
            <a:lvl3pPr marL="0" indent="0" algn="l">
              <a:defRPr sz="800"/>
            </a:lvl3pPr>
            <a:lvl4pPr marL="0" indent="0" algn="l">
              <a:defRPr sz="800"/>
            </a:lvl4pPr>
            <a:lvl5pPr marL="0" indent="0" algn="l">
              <a:defRPr sz="800"/>
            </a:lvl5pPr>
            <a:lvl6pPr marL="0" indent="0" algn="l">
              <a:defRPr sz="800"/>
            </a:lvl6pPr>
            <a:lvl7pPr marL="0" indent="0" algn="l">
              <a:defRPr sz="800"/>
            </a:lvl7pPr>
            <a:lvl8pPr marL="0" indent="0" algn="l">
              <a:defRPr sz="800"/>
            </a:lvl8pPr>
            <a:lvl9pPr marL="0" indent="0" algn="l">
              <a:defRPr sz="800"/>
            </a:lvl9pPr>
          </a:lstStyle>
          <a:p>
            <a:r>
              <a:rPr lang="en-US"/>
              <a:t>ONLY FOR INTERNAL USE</a:t>
            </a:r>
          </a:p>
        </p:txBody>
      </p:sp>
    </p:spTree>
    <p:extLst>
      <p:ext uri="{BB962C8B-B14F-4D97-AF65-F5344CB8AC3E}">
        <p14:creationId xmlns:p14="http://schemas.microsoft.com/office/powerpoint/2010/main" val="240492889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type="tx" preserve="1">
  <p:cSld name="1_One content">
    <p:spTree>
      <p:nvGrpSpPr>
        <p:cNvPr id="1" name=""/>
        <p:cNvGrpSpPr/>
        <p:nvPr/>
      </p:nvGrpSpPr>
      <p:grpSpPr>
        <a:xfrm>
          <a:off x="0" y="0"/>
          <a:ext cx="0" cy="0"/>
          <a:chOff x="0" y="0"/>
          <a:chExt cx="0" cy="0"/>
        </a:xfrm>
      </p:grpSpPr>
      <p:sp>
        <p:nvSpPr>
          <p:cNvPr id="224" name="Add  title of the slide"/>
          <p:cNvSpPr txBox="1">
            <a:spLocks noGrp="1"/>
          </p:cNvSpPr>
          <p:nvPr>
            <p:ph type="title" hasCustomPrompt="1"/>
          </p:nvPr>
        </p:nvSpPr>
        <p:spPr>
          <a:prstGeom prst="rect">
            <a:avLst/>
          </a:prstGeom>
        </p:spPr>
        <p:txBody>
          <a:bodyPr/>
          <a:lstStyle/>
          <a:p>
            <a:r>
              <a:t>Add  title of the slide</a:t>
            </a:r>
          </a:p>
        </p:txBody>
      </p:sp>
      <p:sp>
        <p:nvSpPr>
          <p:cNvPr id="225" name="Body Level One…"/>
          <p:cNvSpPr txBox="1">
            <a:spLocks noGrp="1"/>
          </p:cNvSpPr>
          <p:nvPr>
            <p:ph type="body" idx="1" hasCustomPrompt="1"/>
          </p:nvPr>
        </p:nvSpPr>
        <p:spPr>
          <a:xfrm>
            <a:off x="479423" y="1412875"/>
            <a:ext cx="11233152" cy="4392002"/>
          </a:xfrm>
          <a:prstGeom prst="rect">
            <a:avLst/>
          </a:prstGeom>
        </p:spPr>
        <p:txBody>
          <a:bodyPr/>
          <a:lstStyle>
            <a:lvl1pPr marL="215999" indent="-215999">
              <a:spcBef>
                <a:spcPts val="600"/>
              </a:spcBef>
              <a:buFont typeface="Arial"/>
              <a:buChar char="•"/>
              <a:defRPr sz="1500"/>
            </a:lvl1pPr>
            <a:lvl2pPr marL="431999" indent="-215999">
              <a:spcBef>
                <a:spcPts val="600"/>
              </a:spcBef>
              <a:buFont typeface="Arial"/>
              <a:defRPr sz="1500"/>
            </a:lvl2pPr>
            <a:lvl3pPr marL="576000" indent="-215999">
              <a:spcBef>
                <a:spcPts val="600"/>
              </a:spcBef>
              <a:buFont typeface="Arial"/>
              <a:defRPr sz="1500"/>
            </a:lvl3pPr>
            <a:lvl4pPr marL="792000" indent="-215999">
              <a:spcBef>
                <a:spcPts val="600"/>
              </a:spcBef>
              <a:buFont typeface="Arial"/>
              <a:defRPr sz="1500"/>
            </a:lvl4pPr>
            <a:lvl5pPr marL="180000" indent="-180000">
              <a:spcBef>
                <a:spcPts val="600"/>
              </a:spcBef>
              <a:buFont typeface="Arial"/>
              <a:defRPr sz="1500"/>
            </a:lvl5pPr>
          </a:lstStyle>
          <a:p>
            <a:r>
              <a:t>Edit text by clicking. Use the "Increase/decrease list level" buttons on the Start tab to switch between the set up text levels. For an optional subheading, set the text in bold.</a:t>
            </a:r>
          </a:p>
          <a:p>
            <a:pPr lvl="1"/>
            <a:endParaRPr/>
          </a:p>
          <a:p>
            <a:pPr lvl="2"/>
            <a:endParaRPr/>
          </a:p>
          <a:p>
            <a:pPr lvl="3"/>
            <a:endParaRPr/>
          </a:p>
          <a:p>
            <a:pPr lvl="4"/>
            <a:endParaRPr/>
          </a:p>
        </p:txBody>
      </p:sp>
      <p:sp>
        <p:nvSpPr>
          <p:cNvPr id="226" name="Textplatzhalter 7"/>
          <p:cNvSpPr>
            <a:spLocks noGrp="1"/>
          </p:cNvSpPr>
          <p:nvPr>
            <p:ph type="body" sz="quarter" idx="21" hasCustomPrompt="1"/>
          </p:nvPr>
        </p:nvSpPr>
        <p:spPr>
          <a:xfrm>
            <a:off x="479999" y="5805263"/>
            <a:ext cx="11232002" cy="144001"/>
          </a:xfrm>
          <a:prstGeom prst="rect">
            <a:avLst/>
          </a:prstGeom>
        </p:spPr>
        <p:txBody>
          <a:bodyPr anchor="b"/>
          <a:lstStyle>
            <a:lvl1pPr marL="0" indent="0">
              <a:lnSpc>
                <a:spcPct val="100000"/>
              </a:lnSpc>
              <a:spcBef>
                <a:spcPts val="0"/>
              </a:spcBef>
              <a:buSzTx/>
              <a:buNone/>
              <a:defRPr sz="800"/>
            </a:lvl1pPr>
          </a:lstStyle>
          <a:p>
            <a:r>
              <a:t>Footnote/Source</a:t>
            </a:r>
          </a:p>
        </p:txBody>
      </p:sp>
      <p:sp>
        <p:nvSpPr>
          <p:cNvPr id="22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3" name="Fußzeilenplatzhalter 4">
            <a:extLst>
              <a:ext uri="{FF2B5EF4-FFF2-40B4-BE49-F238E27FC236}">
                <a16:creationId xmlns:a16="http://schemas.microsoft.com/office/drawing/2014/main" id="{FCB2534C-2F66-2BC7-C0CD-926B8C27D81B}"/>
              </a:ext>
            </a:extLst>
          </p:cNvPr>
          <p:cNvSpPr>
            <a:spLocks noGrp="1"/>
          </p:cNvSpPr>
          <p:nvPr>
            <p:ph type="ftr" sz="quarter" idx="3"/>
          </p:nvPr>
        </p:nvSpPr>
        <p:spPr bwMode="gray">
          <a:xfrm>
            <a:off x="6312024" y="6246836"/>
            <a:ext cx="5040560" cy="288000"/>
          </a:xfrm>
          <a:prstGeom prst="rect">
            <a:avLst/>
          </a:prstGeom>
        </p:spPr>
        <p:txBody>
          <a:bodyPr vert="horz" lIns="0" tIns="0" rIns="0" bIns="0" rtlCol="0" anchor="b">
            <a:noAutofit/>
          </a:bodyPr>
          <a:lstStyle>
            <a:lvl1pPr marL="0" indent="0" algn="r">
              <a:spcAft>
                <a:spcPts val="300"/>
              </a:spcAft>
              <a:defRPr sz="800">
                <a:solidFill>
                  <a:schemeClr val="bg2"/>
                </a:solidFill>
              </a:defRPr>
            </a:lvl1pPr>
            <a:lvl2pPr marL="0" indent="0" algn="l">
              <a:defRPr sz="800"/>
            </a:lvl2pPr>
            <a:lvl3pPr marL="0" indent="0" algn="l">
              <a:defRPr sz="800"/>
            </a:lvl3pPr>
            <a:lvl4pPr marL="0" indent="0" algn="l">
              <a:defRPr sz="800"/>
            </a:lvl4pPr>
            <a:lvl5pPr marL="0" indent="0" algn="l">
              <a:defRPr sz="800"/>
            </a:lvl5pPr>
            <a:lvl6pPr marL="0" indent="0" algn="l">
              <a:defRPr sz="800"/>
            </a:lvl6pPr>
            <a:lvl7pPr marL="0" indent="0" algn="l">
              <a:defRPr sz="800"/>
            </a:lvl7pPr>
            <a:lvl8pPr marL="0" indent="0" algn="l">
              <a:defRPr sz="800"/>
            </a:lvl8pPr>
            <a:lvl9pPr marL="0" indent="0" algn="l">
              <a:defRPr sz="800"/>
            </a:lvl9pPr>
          </a:lstStyle>
          <a:p>
            <a:r>
              <a:rPr lang="en-US"/>
              <a:t>ONLY FOR INTERNAL USE</a:t>
            </a:r>
          </a:p>
        </p:txBody>
      </p:sp>
    </p:spTree>
    <p:extLst>
      <p:ext uri="{BB962C8B-B14F-4D97-AF65-F5344CB8AC3E}">
        <p14:creationId xmlns:p14="http://schemas.microsoft.com/office/powerpoint/2010/main" val="42775783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type="tx" preserve="1">
  <p:cSld name="1_One content">
    <p:spTree>
      <p:nvGrpSpPr>
        <p:cNvPr id="1" name=""/>
        <p:cNvGrpSpPr/>
        <p:nvPr/>
      </p:nvGrpSpPr>
      <p:grpSpPr>
        <a:xfrm>
          <a:off x="0" y="0"/>
          <a:ext cx="0" cy="0"/>
          <a:chOff x="0" y="0"/>
          <a:chExt cx="0" cy="0"/>
        </a:xfrm>
      </p:grpSpPr>
      <p:sp>
        <p:nvSpPr>
          <p:cNvPr id="224" name="Add  title of the slide"/>
          <p:cNvSpPr txBox="1">
            <a:spLocks noGrp="1"/>
          </p:cNvSpPr>
          <p:nvPr>
            <p:ph type="title" hasCustomPrompt="1"/>
          </p:nvPr>
        </p:nvSpPr>
        <p:spPr>
          <a:prstGeom prst="rect">
            <a:avLst/>
          </a:prstGeom>
        </p:spPr>
        <p:txBody>
          <a:bodyPr/>
          <a:lstStyle/>
          <a:p>
            <a:r>
              <a:t>Add  title of the slide</a:t>
            </a:r>
          </a:p>
        </p:txBody>
      </p:sp>
      <p:sp>
        <p:nvSpPr>
          <p:cNvPr id="225" name="Body Level One…"/>
          <p:cNvSpPr txBox="1">
            <a:spLocks noGrp="1"/>
          </p:cNvSpPr>
          <p:nvPr>
            <p:ph type="body" idx="1" hasCustomPrompt="1"/>
          </p:nvPr>
        </p:nvSpPr>
        <p:spPr>
          <a:xfrm>
            <a:off x="479423" y="1412875"/>
            <a:ext cx="11233152" cy="4392002"/>
          </a:xfrm>
          <a:prstGeom prst="rect">
            <a:avLst/>
          </a:prstGeom>
        </p:spPr>
        <p:txBody>
          <a:bodyPr/>
          <a:lstStyle>
            <a:lvl1pPr marL="215999" indent="-215999">
              <a:spcBef>
                <a:spcPts val="600"/>
              </a:spcBef>
              <a:buFont typeface="Arial"/>
              <a:buChar char="•"/>
              <a:defRPr sz="1500"/>
            </a:lvl1pPr>
            <a:lvl2pPr marL="431999" indent="-215999">
              <a:spcBef>
                <a:spcPts val="600"/>
              </a:spcBef>
              <a:buFont typeface="Arial"/>
              <a:defRPr sz="1500"/>
            </a:lvl2pPr>
            <a:lvl3pPr marL="576000" indent="-215999">
              <a:spcBef>
                <a:spcPts val="600"/>
              </a:spcBef>
              <a:buFont typeface="Arial"/>
              <a:defRPr sz="1500"/>
            </a:lvl3pPr>
            <a:lvl4pPr marL="792000" indent="-215999">
              <a:spcBef>
                <a:spcPts val="600"/>
              </a:spcBef>
              <a:buFont typeface="Arial"/>
              <a:defRPr sz="1500"/>
            </a:lvl4pPr>
            <a:lvl5pPr marL="180000" indent="-180000">
              <a:spcBef>
                <a:spcPts val="600"/>
              </a:spcBef>
              <a:buFont typeface="Arial"/>
              <a:defRPr sz="1500"/>
            </a:lvl5pPr>
          </a:lstStyle>
          <a:p>
            <a:r>
              <a:t>Edit text by clicking. Use the "Increase/decrease list level" buttons on the Start tab to switch between the set up text levels. For an optional subheading, set the text in bold.</a:t>
            </a:r>
          </a:p>
          <a:p>
            <a:pPr lvl="1"/>
            <a:endParaRPr/>
          </a:p>
          <a:p>
            <a:pPr lvl="2"/>
            <a:endParaRPr/>
          </a:p>
          <a:p>
            <a:pPr lvl="3"/>
            <a:endParaRPr/>
          </a:p>
          <a:p>
            <a:pPr lvl="4"/>
            <a:endParaRPr/>
          </a:p>
        </p:txBody>
      </p:sp>
      <p:sp>
        <p:nvSpPr>
          <p:cNvPr id="226" name="Textplatzhalter 7"/>
          <p:cNvSpPr>
            <a:spLocks noGrp="1"/>
          </p:cNvSpPr>
          <p:nvPr>
            <p:ph type="body" sz="quarter" idx="21" hasCustomPrompt="1"/>
          </p:nvPr>
        </p:nvSpPr>
        <p:spPr>
          <a:xfrm>
            <a:off x="479999" y="5805263"/>
            <a:ext cx="11232002" cy="144001"/>
          </a:xfrm>
          <a:prstGeom prst="rect">
            <a:avLst/>
          </a:prstGeom>
        </p:spPr>
        <p:txBody>
          <a:bodyPr anchor="b"/>
          <a:lstStyle>
            <a:lvl1pPr marL="0" indent="0">
              <a:lnSpc>
                <a:spcPct val="100000"/>
              </a:lnSpc>
              <a:spcBef>
                <a:spcPts val="0"/>
              </a:spcBef>
              <a:buSzTx/>
              <a:buNone/>
              <a:defRPr sz="800"/>
            </a:lvl1pPr>
          </a:lstStyle>
          <a:p>
            <a:r>
              <a:t>Footnote/Source</a:t>
            </a:r>
          </a:p>
        </p:txBody>
      </p:sp>
      <p:sp>
        <p:nvSpPr>
          <p:cNvPr id="22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3" name="Fußzeilenplatzhalter 4">
            <a:extLst>
              <a:ext uri="{FF2B5EF4-FFF2-40B4-BE49-F238E27FC236}">
                <a16:creationId xmlns:a16="http://schemas.microsoft.com/office/drawing/2014/main" id="{FCB2534C-2F66-2BC7-C0CD-926B8C27D81B}"/>
              </a:ext>
            </a:extLst>
          </p:cNvPr>
          <p:cNvSpPr>
            <a:spLocks noGrp="1"/>
          </p:cNvSpPr>
          <p:nvPr>
            <p:ph type="ftr" sz="quarter" idx="3"/>
          </p:nvPr>
        </p:nvSpPr>
        <p:spPr bwMode="gray">
          <a:xfrm>
            <a:off x="6312024" y="6246836"/>
            <a:ext cx="5040560" cy="288000"/>
          </a:xfrm>
          <a:prstGeom prst="rect">
            <a:avLst/>
          </a:prstGeom>
        </p:spPr>
        <p:txBody>
          <a:bodyPr vert="horz" lIns="0" tIns="0" rIns="0" bIns="0" rtlCol="0" anchor="b">
            <a:noAutofit/>
          </a:bodyPr>
          <a:lstStyle>
            <a:lvl1pPr marL="0" indent="0" algn="r">
              <a:spcAft>
                <a:spcPts val="300"/>
              </a:spcAft>
              <a:defRPr sz="800">
                <a:solidFill>
                  <a:schemeClr val="bg2"/>
                </a:solidFill>
              </a:defRPr>
            </a:lvl1pPr>
            <a:lvl2pPr marL="0" indent="0" algn="l">
              <a:defRPr sz="800"/>
            </a:lvl2pPr>
            <a:lvl3pPr marL="0" indent="0" algn="l">
              <a:defRPr sz="800"/>
            </a:lvl3pPr>
            <a:lvl4pPr marL="0" indent="0" algn="l">
              <a:defRPr sz="800"/>
            </a:lvl4pPr>
            <a:lvl5pPr marL="0" indent="0" algn="l">
              <a:defRPr sz="800"/>
            </a:lvl5pPr>
            <a:lvl6pPr marL="0" indent="0" algn="l">
              <a:defRPr sz="800"/>
            </a:lvl6pPr>
            <a:lvl7pPr marL="0" indent="0" algn="l">
              <a:defRPr sz="800"/>
            </a:lvl7pPr>
            <a:lvl8pPr marL="0" indent="0" algn="l">
              <a:defRPr sz="800"/>
            </a:lvl8pPr>
            <a:lvl9pPr marL="0" indent="0" algn="l">
              <a:defRPr sz="800"/>
            </a:lvl9pPr>
          </a:lstStyle>
          <a:p>
            <a:r>
              <a:rPr lang="en-US"/>
              <a:t>ONLY FOR INTERNAL USE</a:t>
            </a:r>
          </a:p>
        </p:txBody>
      </p:sp>
    </p:spTree>
    <p:extLst>
      <p:ext uri="{BB962C8B-B14F-4D97-AF65-F5344CB8AC3E}">
        <p14:creationId xmlns:p14="http://schemas.microsoft.com/office/powerpoint/2010/main" val="42775783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type="tx" preserve="1">
  <p:cSld name="1_One content">
    <p:spTree>
      <p:nvGrpSpPr>
        <p:cNvPr id="1" name=""/>
        <p:cNvGrpSpPr/>
        <p:nvPr/>
      </p:nvGrpSpPr>
      <p:grpSpPr>
        <a:xfrm>
          <a:off x="0" y="0"/>
          <a:ext cx="0" cy="0"/>
          <a:chOff x="0" y="0"/>
          <a:chExt cx="0" cy="0"/>
        </a:xfrm>
      </p:grpSpPr>
      <p:sp>
        <p:nvSpPr>
          <p:cNvPr id="224" name="Add  title of the slide"/>
          <p:cNvSpPr txBox="1">
            <a:spLocks noGrp="1"/>
          </p:cNvSpPr>
          <p:nvPr>
            <p:ph type="title" hasCustomPrompt="1"/>
          </p:nvPr>
        </p:nvSpPr>
        <p:spPr>
          <a:prstGeom prst="rect">
            <a:avLst/>
          </a:prstGeom>
        </p:spPr>
        <p:txBody>
          <a:bodyPr/>
          <a:lstStyle/>
          <a:p>
            <a:r>
              <a:t>Add  title of the slide</a:t>
            </a:r>
          </a:p>
        </p:txBody>
      </p:sp>
      <p:sp>
        <p:nvSpPr>
          <p:cNvPr id="225" name="Body Level One…"/>
          <p:cNvSpPr txBox="1">
            <a:spLocks noGrp="1"/>
          </p:cNvSpPr>
          <p:nvPr>
            <p:ph type="body" idx="1" hasCustomPrompt="1"/>
          </p:nvPr>
        </p:nvSpPr>
        <p:spPr>
          <a:xfrm>
            <a:off x="479423" y="1412875"/>
            <a:ext cx="11233152" cy="4392002"/>
          </a:xfrm>
          <a:prstGeom prst="rect">
            <a:avLst/>
          </a:prstGeom>
        </p:spPr>
        <p:txBody>
          <a:bodyPr/>
          <a:lstStyle>
            <a:lvl1pPr marL="215999" indent="-215999">
              <a:spcBef>
                <a:spcPts val="600"/>
              </a:spcBef>
              <a:buFont typeface="Arial"/>
              <a:buChar char="•"/>
              <a:defRPr sz="1500"/>
            </a:lvl1pPr>
            <a:lvl2pPr marL="431999" indent="-215999">
              <a:spcBef>
                <a:spcPts val="600"/>
              </a:spcBef>
              <a:buFont typeface="Arial"/>
              <a:defRPr sz="1500"/>
            </a:lvl2pPr>
            <a:lvl3pPr marL="576000" indent="-215999">
              <a:spcBef>
                <a:spcPts val="600"/>
              </a:spcBef>
              <a:buFont typeface="Arial"/>
              <a:defRPr sz="1500"/>
            </a:lvl3pPr>
            <a:lvl4pPr marL="792000" indent="-215999">
              <a:spcBef>
                <a:spcPts val="600"/>
              </a:spcBef>
              <a:buFont typeface="Arial"/>
              <a:defRPr sz="1500"/>
            </a:lvl4pPr>
            <a:lvl5pPr marL="180000" indent="-180000">
              <a:spcBef>
                <a:spcPts val="600"/>
              </a:spcBef>
              <a:buFont typeface="Arial"/>
              <a:defRPr sz="1500"/>
            </a:lvl5pPr>
          </a:lstStyle>
          <a:p>
            <a:r>
              <a:t>Edit text by clicking. Use the "Increase/decrease list level" buttons on the Start tab to switch between the set up text levels. For an optional subheading, set the text in bold.</a:t>
            </a:r>
          </a:p>
          <a:p>
            <a:pPr lvl="1"/>
            <a:endParaRPr/>
          </a:p>
          <a:p>
            <a:pPr lvl="2"/>
            <a:endParaRPr/>
          </a:p>
          <a:p>
            <a:pPr lvl="3"/>
            <a:endParaRPr/>
          </a:p>
          <a:p>
            <a:pPr lvl="4"/>
            <a:endParaRPr/>
          </a:p>
        </p:txBody>
      </p:sp>
      <p:sp>
        <p:nvSpPr>
          <p:cNvPr id="226" name="Textplatzhalter 7"/>
          <p:cNvSpPr>
            <a:spLocks noGrp="1"/>
          </p:cNvSpPr>
          <p:nvPr>
            <p:ph type="body" sz="quarter" idx="21" hasCustomPrompt="1"/>
          </p:nvPr>
        </p:nvSpPr>
        <p:spPr>
          <a:xfrm>
            <a:off x="479999" y="5805263"/>
            <a:ext cx="11232002" cy="144001"/>
          </a:xfrm>
          <a:prstGeom prst="rect">
            <a:avLst/>
          </a:prstGeom>
        </p:spPr>
        <p:txBody>
          <a:bodyPr anchor="b"/>
          <a:lstStyle>
            <a:lvl1pPr marL="0" indent="0">
              <a:lnSpc>
                <a:spcPct val="100000"/>
              </a:lnSpc>
              <a:spcBef>
                <a:spcPts val="0"/>
              </a:spcBef>
              <a:buSzTx/>
              <a:buNone/>
              <a:defRPr sz="800"/>
            </a:lvl1pPr>
          </a:lstStyle>
          <a:p>
            <a:r>
              <a:t>Footnote/Source</a:t>
            </a:r>
          </a:p>
        </p:txBody>
      </p:sp>
      <p:sp>
        <p:nvSpPr>
          <p:cNvPr id="22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3" name="Fußzeilenplatzhalter 4">
            <a:extLst>
              <a:ext uri="{FF2B5EF4-FFF2-40B4-BE49-F238E27FC236}">
                <a16:creationId xmlns:a16="http://schemas.microsoft.com/office/drawing/2014/main" id="{FCB2534C-2F66-2BC7-C0CD-926B8C27D81B}"/>
              </a:ext>
            </a:extLst>
          </p:cNvPr>
          <p:cNvSpPr>
            <a:spLocks noGrp="1"/>
          </p:cNvSpPr>
          <p:nvPr>
            <p:ph type="ftr" sz="quarter" idx="3"/>
          </p:nvPr>
        </p:nvSpPr>
        <p:spPr bwMode="gray">
          <a:xfrm>
            <a:off x="6312024" y="6246836"/>
            <a:ext cx="5040560" cy="288000"/>
          </a:xfrm>
          <a:prstGeom prst="rect">
            <a:avLst/>
          </a:prstGeom>
        </p:spPr>
        <p:txBody>
          <a:bodyPr vert="horz" lIns="0" tIns="0" rIns="0" bIns="0" rtlCol="0" anchor="b">
            <a:noAutofit/>
          </a:bodyPr>
          <a:lstStyle>
            <a:lvl1pPr marL="0" indent="0" algn="r">
              <a:spcAft>
                <a:spcPts val="300"/>
              </a:spcAft>
              <a:defRPr sz="800">
                <a:solidFill>
                  <a:schemeClr val="bg2"/>
                </a:solidFill>
              </a:defRPr>
            </a:lvl1pPr>
            <a:lvl2pPr marL="0" indent="0" algn="l">
              <a:defRPr sz="800"/>
            </a:lvl2pPr>
            <a:lvl3pPr marL="0" indent="0" algn="l">
              <a:defRPr sz="800"/>
            </a:lvl3pPr>
            <a:lvl4pPr marL="0" indent="0" algn="l">
              <a:defRPr sz="800"/>
            </a:lvl4pPr>
            <a:lvl5pPr marL="0" indent="0" algn="l">
              <a:defRPr sz="800"/>
            </a:lvl5pPr>
            <a:lvl6pPr marL="0" indent="0" algn="l">
              <a:defRPr sz="800"/>
            </a:lvl6pPr>
            <a:lvl7pPr marL="0" indent="0" algn="l">
              <a:defRPr sz="800"/>
            </a:lvl7pPr>
            <a:lvl8pPr marL="0" indent="0" algn="l">
              <a:defRPr sz="800"/>
            </a:lvl8pPr>
            <a:lvl9pPr marL="0" indent="0" algn="l">
              <a:defRPr sz="800"/>
            </a:lvl9pPr>
          </a:lstStyle>
          <a:p>
            <a:r>
              <a:rPr lang="en-US"/>
              <a:t>ONLY FOR INTERNAL USE</a:t>
            </a:r>
          </a:p>
        </p:txBody>
      </p:sp>
    </p:spTree>
    <p:extLst>
      <p:ext uri="{BB962C8B-B14F-4D97-AF65-F5344CB8AC3E}">
        <p14:creationId xmlns:p14="http://schemas.microsoft.com/office/powerpoint/2010/main" val="42775783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type="tx" preserve="1">
  <p:cSld name="1_One content">
    <p:spTree>
      <p:nvGrpSpPr>
        <p:cNvPr id="1" name=""/>
        <p:cNvGrpSpPr/>
        <p:nvPr/>
      </p:nvGrpSpPr>
      <p:grpSpPr>
        <a:xfrm>
          <a:off x="0" y="0"/>
          <a:ext cx="0" cy="0"/>
          <a:chOff x="0" y="0"/>
          <a:chExt cx="0" cy="0"/>
        </a:xfrm>
      </p:grpSpPr>
      <p:sp>
        <p:nvSpPr>
          <p:cNvPr id="224" name="Add  title of the slide"/>
          <p:cNvSpPr txBox="1">
            <a:spLocks noGrp="1"/>
          </p:cNvSpPr>
          <p:nvPr>
            <p:ph type="title" hasCustomPrompt="1"/>
          </p:nvPr>
        </p:nvSpPr>
        <p:spPr>
          <a:prstGeom prst="rect">
            <a:avLst/>
          </a:prstGeom>
        </p:spPr>
        <p:txBody>
          <a:bodyPr/>
          <a:lstStyle/>
          <a:p>
            <a:r>
              <a:t>Add  title of the slide</a:t>
            </a:r>
          </a:p>
        </p:txBody>
      </p:sp>
      <p:sp>
        <p:nvSpPr>
          <p:cNvPr id="225" name="Body Level One…"/>
          <p:cNvSpPr txBox="1">
            <a:spLocks noGrp="1"/>
          </p:cNvSpPr>
          <p:nvPr>
            <p:ph type="body" idx="1" hasCustomPrompt="1"/>
          </p:nvPr>
        </p:nvSpPr>
        <p:spPr>
          <a:xfrm>
            <a:off x="479423" y="1412875"/>
            <a:ext cx="11233152" cy="4392002"/>
          </a:xfrm>
          <a:prstGeom prst="rect">
            <a:avLst/>
          </a:prstGeom>
        </p:spPr>
        <p:txBody>
          <a:bodyPr/>
          <a:lstStyle>
            <a:lvl1pPr marL="215999" indent="-215999">
              <a:spcBef>
                <a:spcPts val="600"/>
              </a:spcBef>
              <a:buFont typeface="Arial"/>
              <a:buChar char="•"/>
              <a:defRPr sz="1500"/>
            </a:lvl1pPr>
            <a:lvl2pPr marL="431999" indent="-215999">
              <a:spcBef>
                <a:spcPts val="600"/>
              </a:spcBef>
              <a:buFont typeface="Arial"/>
              <a:defRPr sz="1500"/>
            </a:lvl2pPr>
            <a:lvl3pPr marL="576000" indent="-215999">
              <a:spcBef>
                <a:spcPts val="600"/>
              </a:spcBef>
              <a:buFont typeface="Arial"/>
              <a:defRPr sz="1500"/>
            </a:lvl3pPr>
            <a:lvl4pPr marL="792000" indent="-215999">
              <a:spcBef>
                <a:spcPts val="600"/>
              </a:spcBef>
              <a:buFont typeface="Arial"/>
              <a:defRPr sz="1500"/>
            </a:lvl4pPr>
            <a:lvl5pPr marL="180000" indent="-180000">
              <a:spcBef>
                <a:spcPts val="600"/>
              </a:spcBef>
              <a:buFont typeface="Arial"/>
              <a:defRPr sz="1500"/>
            </a:lvl5pPr>
          </a:lstStyle>
          <a:p>
            <a:r>
              <a:t>Edit text by clicking. Use the "Increase/decrease list level" buttons on the Start tab to switch between the set up text levels. For an optional subheading, set the text in bold.</a:t>
            </a:r>
          </a:p>
          <a:p>
            <a:pPr lvl="1"/>
            <a:endParaRPr/>
          </a:p>
          <a:p>
            <a:pPr lvl="2"/>
            <a:endParaRPr/>
          </a:p>
          <a:p>
            <a:pPr lvl="3"/>
            <a:endParaRPr/>
          </a:p>
          <a:p>
            <a:pPr lvl="4"/>
            <a:endParaRPr/>
          </a:p>
        </p:txBody>
      </p:sp>
      <p:sp>
        <p:nvSpPr>
          <p:cNvPr id="226" name="Textplatzhalter 7"/>
          <p:cNvSpPr>
            <a:spLocks noGrp="1"/>
          </p:cNvSpPr>
          <p:nvPr>
            <p:ph type="body" sz="quarter" idx="21" hasCustomPrompt="1"/>
          </p:nvPr>
        </p:nvSpPr>
        <p:spPr>
          <a:xfrm>
            <a:off x="479999" y="5805263"/>
            <a:ext cx="11232002" cy="144001"/>
          </a:xfrm>
          <a:prstGeom prst="rect">
            <a:avLst/>
          </a:prstGeom>
        </p:spPr>
        <p:txBody>
          <a:bodyPr anchor="b"/>
          <a:lstStyle>
            <a:lvl1pPr marL="0" indent="0">
              <a:lnSpc>
                <a:spcPct val="100000"/>
              </a:lnSpc>
              <a:spcBef>
                <a:spcPts val="0"/>
              </a:spcBef>
              <a:buSzTx/>
              <a:buNone/>
              <a:defRPr sz="800"/>
            </a:lvl1pPr>
          </a:lstStyle>
          <a:p>
            <a:r>
              <a:t>Footnote/Source</a:t>
            </a:r>
          </a:p>
        </p:txBody>
      </p:sp>
      <p:sp>
        <p:nvSpPr>
          <p:cNvPr id="22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3" name="Fußzeilenplatzhalter 4">
            <a:extLst>
              <a:ext uri="{FF2B5EF4-FFF2-40B4-BE49-F238E27FC236}">
                <a16:creationId xmlns:a16="http://schemas.microsoft.com/office/drawing/2014/main" id="{FCB2534C-2F66-2BC7-C0CD-926B8C27D81B}"/>
              </a:ext>
            </a:extLst>
          </p:cNvPr>
          <p:cNvSpPr>
            <a:spLocks noGrp="1"/>
          </p:cNvSpPr>
          <p:nvPr>
            <p:ph type="ftr" sz="quarter" idx="3"/>
          </p:nvPr>
        </p:nvSpPr>
        <p:spPr bwMode="gray">
          <a:xfrm>
            <a:off x="6312024" y="6246836"/>
            <a:ext cx="5040560" cy="288000"/>
          </a:xfrm>
          <a:prstGeom prst="rect">
            <a:avLst/>
          </a:prstGeom>
        </p:spPr>
        <p:txBody>
          <a:bodyPr vert="horz" lIns="0" tIns="0" rIns="0" bIns="0" rtlCol="0" anchor="b">
            <a:noAutofit/>
          </a:bodyPr>
          <a:lstStyle>
            <a:lvl1pPr marL="0" indent="0" algn="r">
              <a:spcAft>
                <a:spcPts val="300"/>
              </a:spcAft>
              <a:defRPr sz="800">
                <a:solidFill>
                  <a:schemeClr val="bg2"/>
                </a:solidFill>
              </a:defRPr>
            </a:lvl1pPr>
            <a:lvl2pPr marL="0" indent="0" algn="l">
              <a:defRPr sz="800"/>
            </a:lvl2pPr>
            <a:lvl3pPr marL="0" indent="0" algn="l">
              <a:defRPr sz="800"/>
            </a:lvl3pPr>
            <a:lvl4pPr marL="0" indent="0" algn="l">
              <a:defRPr sz="800"/>
            </a:lvl4pPr>
            <a:lvl5pPr marL="0" indent="0" algn="l">
              <a:defRPr sz="800"/>
            </a:lvl5pPr>
            <a:lvl6pPr marL="0" indent="0" algn="l">
              <a:defRPr sz="800"/>
            </a:lvl6pPr>
            <a:lvl7pPr marL="0" indent="0" algn="l">
              <a:defRPr sz="800"/>
            </a:lvl7pPr>
            <a:lvl8pPr marL="0" indent="0" algn="l">
              <a:defRPr sz="800"/>
            </a:lvl8pPr>
            <a:lvl9pPr marL="0" indent="0" algn="l">
              <a:defRPr sz="800"/>
            </a:lvl9pPr>
          </a:lstStyle>
          <a:p>
            <a:r>
              <a:rPr lang="en-US"/>
              <a:t>ONLY FOR INTERNAL USE</a:t>
            </a:r>
          </a:p>
        </p:txBody>
      </p:sp>
    </p:spTree>
    <p:extLst>
      <p:ext uri="{BB962C8B-B14F-4D97-AF65-F5344CB8AC3E}">
        <p14:creationId xmlns:p14="http://schemas.microsoft.com/office/powerpoint/2010/main" val="42775783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type="tx" preserve="1">
  <p:cSld name="1_One content">
    <p:spTree>
      <p:nvGrpSpPr>
        <p:cNvPr id="1" name=""/>
        <p:cNvGrpSpPr/>
        <p:nvPr/>
      </p:nvGrpSpPr>
      <p:grpSpPr>
        <a:xfrm>
          <a:off x="0" y="0"/>
          <a:ext cx="0" cy="0"/>
          <a:chOff x="0" y="0"/>
          <a:chExt cx="0" cy="0"/>
        </a:xfrm>
      </p:grpSpPr>
      <p:sp>
        <p:nvSpPr>
          <p:cNvPr id="224" name="Add  title of the slide"/>
          <p:cNvSpPr txBox="1">
            <a:spLocks noGrp="1"/>
          </p:cNvSpPr>
          <p:nvPr>
            <p:ph type="title" hasCustomPrompt="1"/>
          </p:nvPr>
        </p:nvSpPr>
        <p:spPr>
          <a:prstGeom prst="rect">
            <a:avLst/>
          </a:prstGeom>
        </p:spPr>
        <p:txBody>
          <a:bodyPr/>
          <a:lstStyle/>
          <a:p>
            <a:r>
              <a:t>Add  title of the slide</a:t>
            </a:r>
          </a:p>
        </p:txBody>
      </p:sp>
      <p:sp>
        <p:nvSpPr>
          <p:cNvPr id="225" name="Body Level One…"/>
          <p:cNvSpPr txBox="1">
            <a:spLocks noGrp="1"/>
          </p:cNvSpPr>
          <p:nvPr>
            <p:ph type="body" idx="1" hasCustomPrompt="1"/>
          </p:nvPr>
        </p:nvSpPr>
        <p:spPr>
          <a:xfrm>
            <a:off x="479423" y="1412875"/>
            <a:ext cx="11233152" cy="4392002"/>
          </a:xfrm>
          <a:prstGeom prst="rect">
            <a:avLst/>
          </a:prstGeom>
        </p:spPr>
        <p:txBody>
          <a:bodyPr/>
          <a:lstStyle>
            <a:lvl1pPr marL="215999" indent="-215999">
              <a:spcBef>
                <a:spcPts val="600"/>
              </a:spcBef>
              <a:buFont typeface="Arial"/>
              <a:buChar char="•"/>
              <a:defRPr sz="1500"/>
            </a:lvl1pPr>
            <a:lvl2pPr marL="431999" indent="-215999">
              <a:spcBef>
                <a:spcPts val="600"/>
              </a:spcBef>
              <a:buFont typeface="Arial"/>
              <a:defRPr sz="1500"/>
            </a:lvl2pPr>
            <a:lvl3pPr marL="576000" indent="-215999">
              <a:spcBef>
                <a:spcPts val="600"/>
              </a:spcBef>
              <a:buFont typeface="Arial"/>
              <a:defRPr sz="1500"/>
            </a:lvl3pPr>
            <a:lvl4pPr marL="792000" indent="-215999">
              <a:spcBef>
                <a:spcPts val="600"/>
              </a:spcBef>
              <a:buFont typeface="Arial"/>
              <a:defRPr sz="1500"/>
            </a:lvl4pPr>
            <a:lvl5pPr marL="180000" indent="-180000">
              <a:spcBef>
                <a:spcPts val="600"/>
              </a:spcBef>
              <a:buFont typeface="Arial"/>
              <a:defRPr sz="1500"/>
            </a:lvl5pPr>
          </a:lstStyle>
          <a:p>
            <a:r>
              <a:t>Edit text by clicking. Use the "Increase/decrease list level" buttons on the Start tab to switch between the set up text levels. For an optional subheading, set the text in bold.</a:t>
            </a:r>
          </a:p>
          <a:p>
            <a:pPr lvl="1"/>
            <a:endParaRPr/>
          </a:p>
          <a:p>
            <a:pPr lvl="2"/>
            <a:endParaRPr/>
          </a:p>
          <a:p>
            <a:pPr lvl="3"/>
            <a:endParaRPr/>
          </a:p>
          <a:p>
            <a:pPr lvl="4"/>
            <a:endParaRPr/>
          </a:p>
        </p:txBody>
      </p:sp>
      <p:sp>
        <p:nvSpPr>
          <p:cNvPr id="226" name="Textplatzhalter 7"/>
          <p:cNvSpPr>
            <a:spLocks noGrp="1"/>
          </p:cNvSpPr>
          <p:nvPr>
            <p:ph type="body" sz="quarter" idx="21" hasCustomPrompt="1"/>
          </p:nvPr>
        </p:nvSpPr>
        <p:spPr>
          <a:xfrm>
            <a:off x="479999" y="5805263"/>
            <a:ext cx="11232002" cy="144001"/>
          </a:xfrm>
          <a:prstGeom prst="rect">
            <a:avLst/>
          </a:prstGeom>
        </p:spPr>
        <p:txBody>
          <a:bodyPr anchor="b"/>
          <a:lstStyle>
            <a:lvl1pPr marL="0" indent="0">
              <a:lnSpc>
                <a:spcPct val="100000"/>
              </a:lnSpc>
              <a:spcBef>
                <a:spcPts val="0"/>
              </a:spcBef>
              <a:buSzTx/>
              <a:buNone/>
              <a:defRPr sz="800"/>
            </a:lvl1pPr>
          </a:lstStyle>
          <a:p>
            <a:r>
              <a:t>Footnote/Source</a:t>
            </a:r>
          </a:p>
        </p:txBody>
      </p:sp>
      <p:sp>
        <p:nvSpPr>
          <p:cNvPr id="22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3" name="Fußzeilenplatzhalter 4">
            <a:extLst>
              <a:ext uri="{FF2B5EF4-FFF2-40B4-BE49-F238E27FC236}">
                <a16:creationId xmlns:a16="http://schemas.microsoft.com/office/drawing/2014/main" id="{FCB2534C-2F66-2BC7-C0CD-926B8C27D81B}"/>
              </a:ext>
            </a:extLst>
          </p:cNvPr>
          <p:cNvSpPr>
            <a:spLocks noGrp="1"/>
          </p:cNvSpPr>
          <p:nvPr>
            <p:ph type="ftr" sz="quarter" idx="3"/>
          </p:nvPr>
        </p:nvSpPr>
        <p:spPr bwMode="gray">
          <a:xfrm>
            <a:off x="6312024" y="6246836"/>
            <a:ext cx="5040560" cy="288000"/>
          </a:xfrm>
          <a:prstGeom prst="rect">
            <a:avLst/>
          </a:prstGeom>
        </p:spPr>
        <p:txBody>
          <a:bodyPr vert="horz" lIns="0" tIns="0" rIns="0" bIns="0" rtlCol="0" anchor="b">
            <a:noAutofit/>
          </a:bodyPr>
          <a:lstStyle>
            <a:lvl1pPr marL="0" indent="0" algn="r">
              <a:spcAft>
                <a:spcPts val="300"/>
              </a:spcAft>
              <a:defRPr sz="800">
                <a:solidFill>
                  <a:schemeClr val="bg2"/>
                </a:solidFill>
              </a:defRPr>
            </a:lvl1pPr>
            <a:lvl2pPr marL="0" indent="0" algn="l">
              <a:defRPr sz="800"/>
            </a:lvl2pPr>
            <a:lvl3pPr marL="0" indent="0" algn="l">
              <a:defRPr sz="800"/>
            </a:lvl3pPr>
            <a:lvl4pPr marL="0" indent="0" algn="l">
              <a:defRPr sz="800"/>
            </a:lvl4pPr>
            <a:lvl5pPr marL="0" indent="0" algn="l">
              <a:defRPr sz="800"/>
            </a:lvl5pPr>
            <a:lvl6pPr marL="0" indent="0" algn="l">
              <a:defRPr sz="800"/>
            </a:lvl6pPr>
            <a:lvl7pPr marL="0" indent="0" algn="l">
              <a:defRPr sz="800"/>
            </a:lvl7pPr>
            <a:lvl8pPr marL="0" indent="0" algn="l">
              <a:defRPr sz="800"/>
            </a:lvl8pPr>
            <a:lvl9pPr marL="0" indent="0" algn="l">
              <a:defRPr sz="800"/>
            </a:lvl9pPr>
          </a:lstStyle>
          <a:p>
            <a:r>
              <a:rPr lang="en-US"/>
              <a:t>ONLY FOR INTERNAL USE</a:t>
            </a:r>
          </a:p>
        </p:txBody>
      </p:sp>
    </p:spTree>
    <p:extLst>
      <p:ext uri="{BB962C8B-B14F-4D97-AF65-F5344CB8AC3E}">
        <p14:creationId xmlns:p14="http://schemas.microsoft.com/office/powerpoint/2010/main" val="42775783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image (bright)">
    <p:bg>
      <p:bgPr>
        <a:solidFill>
          <a:schemeClr val="bg1"/>
        </a:solidFill>
        <a:effectLst/>
      </p:bgPr>
    </p:bg>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82DAC9A8-F395-3F0C-869E-1EF7B1AD07A5}"/>
              </a:ext>
              <a:ext uri="{C183D7F6-B498-43B3-948B-1728B52AA6E4}">
                <adec:decorative xmlns:adec="http://schemas.microsoft.com/office/drawing/2017/decorative" val="1"/>
              </a:ext>
            </a:extLst>
          </p:cNvPr>
          <p:cNvSpPr/>
          <p:nvPr userDrawn="1"/>
        </p:nvSpPr>
        <p:spPr bwMode="gray">
          <a:xfrm>
            <a:off x="0" y="0"/>
            <a:ext cx="12196800" cy="685800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11" name="Bildplatzhalter 10">
            <a:extLst>
              <a:ext uri="{FF2B5EF4-FFF2-40B4-BE49-F238E27FC236}">
                <a16:creationId xmlns:a16="http://schemas.microsoft.com/office/drawing/2014/main" id="{E497B016-C9FA-B4F6-C161-98540A473741}"/>
              </a:ext>
            </a:extLst>
          </p:cNvPr>
          <p:cNvSpPr>
            <a:spLocks noGrp="1"/>
          </p:cNvSpPr>
          <p:nvPr>
            <p:ph type="pic" sz="quarter" idx="10" hasCustomPrompt="1"/>
          </p:nvPr>
        </p:nvSpPr>
        <p:spPr bwMode="gray">
          <a:xfrm>
            <a:off x="0" y="0"/>
            <a:ext cx="12192000" cy="6858000"/>
          </a:xfrm>
          <a:solidFill>
            <a:srgbClr val="E5E3DE"/>
          </a:solidFill>
        </p:spPr>
        <p:txBody>
          <a:bodyPr tIns="720000" anchor="ctr" anchorCtr="0"/>
          <a:lstStyle>
            <a:lvl1pPr marL="0" indent="0" algn="ctr">
              <a:spcBef>
                <a:spcPts val="0"/>
              </a:spcBef>
              <a:spcAft>
                <a:spcPts val="0"/>
              </a:spcAft>
              <a:buFontTx/>
              <a:buNone/>
              <a:tabLst/>
              <a:defRPr sz="1200" b="0">
                <a:solidFill>
                  <a:schemeClr val="tx1"/>
                </a:solidFill>
              </a:defRPr>
            </a:lvl1pPr>
            <a:lvl2pPr marL="0" indent="0" algn="ctr">
              <a:spcBef>
                <a:spcPts val="0"/>
              </a:spcBef>
              <a:spcAft>
                <a:spcPts val="0"/>
              </a:spcAft>
              <a:buFontTx/>
              <a:buNone/>
              <a:tabLst/>
              <a:defRPr sz="1200" b="0"/>
            </a:lvl2pPr>
            <a:lvl3pPr marL="0" indent="0" algn="ctr">
              <a:spcBef>
                <a:spcPts val="0"/>
              </a:spcBef>
              <a:spcAft>
                <a:spcPts val="0"/>
              </a:spcAft>
              <a:buFontTx/>
              <a:buNone/>
              <a:tabLst/>
              <a:defRPr sz="1200" b="0"/>
            </a:lvl3pPr>
            <a:lvl4pPr marL="0" indent="0" algn="ctr">
              <a:spcBef>
                <a:spcPts val="0"/>
              </a:spcBef>
              <a:spcAft>
                <a:spcPts val="0"/>
              </a:spcAft>
              <a:buFontTx/>
              <a:buNone/>
              <a:tabLst/>
              <a:defRPr sz="1200" b="0"/>
            </a:lvl4pPr>
            <a:lvl5pPr marL="0" indent="0" algn="ctr">
              <a:spcBef>
                <a:spcPts val="0"/>
              </a:spcBef>
              <a:spcAft>
                <a:spcPts val="0"/>
              </a:spcAft>
              <a:buFontTx/>
              <a:buNone/>
              <a:tabLst/>
              <a:defRPr sz="1200" b="0"/>
            </a:lvl5pPr>
            <a:lvl6pPr marL="0" indent="0" algn="ctr">
              <a:spcBef>
                <a:spcPts val="0"/>
              </a:spcBef>
              <a:spcAft>
                <a:spcPts val="0"/>
              </a:spcAft>
              <a:buFontTx/>
              <a:buNone/>
              <a:tabLst/>
              <a:defRPr sz="1200" b="0"/>
            </a:lvl6pPr>
            <a:lvl7pPr marL="0" indent="0" algn="ctr">
              <a:spcBef>
                <a:spcPts val="0"/>
              </a:spcBef>
              <a:spcAft>
                <a:spcPts val="0"/>
              </a:spcAft>
              <a:buFontTx/>
              <a:buNone/>
              <a:tabLst/>
              <a:defRPr sz="1200" b="0"/>
            </a:lvl7pPr>
            <a:lvl8pPr marL="0" indent="0" algn="ctr">
              <a:spcBef>
                <a:spcPts val="0"/>
              </a:spcBef>
              <a:spcAft>
                <a:spcPts val="0"/>
              </a:spcAft>
              <a:buFontTx/>
              <a:buNone/>
              <a:tabLst/>
              <a:defRPr sz="1200" b="0"/>
            </a:lvl8pPr>
            <a:lvl9pPr marL="0" indent="0" algn="ctr">
              <a:spcBef>
                <a:spcPts val="0"/>
              </a:spcBef>
              <a:spcAft>
                <a:spcPts val="0"/>
              </a:spcAft>
              <a:buFontTx/>
              <a:buNone/>
              <a:tabLst/>
              <a:defRPr sz="1200" b="0"/>
            </a:lvl9pPr>
          </a:lstStyle>
          <a:p>
            <a:pPr lvl="0"/>
            <a:r>
              <a:rPr lang="en-US"/>
              <a:t>Add picture</a:t>
            </a:r>
          </a:p>
        </p:txBody>
      </p:sp>
      <p:sp>
        <p:nvSpPr>
          <p:cNvPr id="2" name="Titel 1"/>
          <p:cNvSpPr>
            <a:spLocks noGrp="1"/>
          </p:cNvSpPr>
          <p:nvPr>
            <p:ph type="ctrTitle" hasCustomPrompt="1"/>
          </p:nvPr>
        </p:nvSpPr>
        <p:spPr bwMode="gray">
          <a:xfrm>
            <a:off x="479426" y="2637000"/>
            <a:ext cx="7272338" cy="1584000"/>
          </a:xfrm>
        </p:spPr>
        <p:txBody>
          <a:bodyPr anchor="b"/>
          <a:lstStyle>
            <a:lvl1pPr algn="l">
              <a:defRPr sz="4800" b="1" i="0">
                <a:solidFill>
                  <a:schemeClr val="bg2"/>
                </a:solidFill>
                <a:latin typeface="+mj-lt"/>
              </a:defRPr>
            </a:lvl1pPr>
          </a:lstStyle>
          <a:p>
            <a:r>
              <a:rPr lang="en-US"/>
              <a:t>Presentation title</a:t>
            </a:r>
          </a:p>
        </p:txBody>
      </p:sp>
      <p:sp>
        <p:nvSpPr>
          <p:cNvPr id="3" name="Untertitel 2"/>
          <p:cNvSpPr>
            <a:spLocks noGrp="1"/>
          </p:cNvSpPr>
          <p:nvPr>
            <p:ph type="subTitle" idx="1" hasCustomPrompt="1"/>
          </p:nvPr>
        </p:nvSpPr>
        <p:spPr bwMode="gray">
          <a:xfrm>
            <a:off x="479426" y="4437120"/>
            <a:ext cx="7272928" cy="936000"/>
          </a:xfrm>
        </p:spPr>
        <p:txBody>
          <a:bodyPr/>
          <a:lstStyle>
            <a:lvl1pPr marL="0" indent="0" algn="l">
              <a:lnSpc>
                <a:spcPct val="100000"/>
              </a:lnSpc>
              <a:spcBef>
                <a:spcPts val="0"/>
              </a:spcBef>
              <a:spcAft>
                <a:spcPts val="2400"/>
              </a:spcAft>
              <a:buFont typeface="Arial" panose="020B0604020202020204" pitchFamily="34" charset="0"/>
              <a:buNone/>
              <a:defRPr sz="2400" b="0">
                <a:solidFill>
                  <a:schemeClr val="bg2"/>
                </a:solidFill>
                <a:latin typeface="+mj-lt"/>
              </a:defRPr>
            </a:lvl1pPr>
            <a:lvl2pPr marL="0" indent="0" algn="l">
              <a:lnSpc>
                <a:spcPct val="100000"/>
              </a:lnSpc>
              <a:spcBef>
                <a:spcPts val="0"/>
              </a:spcBef>
              <a:spcAft>
                <a:spcPts val="0"/>
              </a:spcAft>
              <a:buFont typeface="Arial" panose="020B0604020202020204" pitchFamily="34" charset="0"/>
              <a:buNone/>
              <a:defRPr sz="1600" b="0">
                <a:solidFill>
                  <a:schemeClr val="bg2"/>
                </a:solidFill>
              </a:defRPr>
            </a:lvl2pPr>
            <a:lvl3pPr marL="0" indent="0" algn="l">
              <a:lnSpc>
                <a:spcPct val="100000"/>
              </a:lnSpc>
              <a:spcBef>
                <a:spcPts val="0"/>
              </a:spcBef>
              <a:spcAft>
                <a:spcPts val="0"/>
              </a:spcAft>
              <a:buFont typeface="Arial" panose="020B0604020202020204" pitchFamily="34" charset="0"/>
              <a:buNone/>
              <a:defRPr sz="1600" b="0">
                <a:solidFill>
                  <a:schemeClr val="bg2"/>
                </a:solidFill>
              </a:defRPr>
            </a:lvl3pPr>
            <a:lvl4pPr marL="0" indent="0" algn="l">
              <a:lnSpc>
                <a:spcPct val="100000"/>
              </a:lnSpc>
              <a:spcBef>
                <a:spcPts val="0"/>
              </a:spcBef>
              <a:spcAft>
                <a:spcPts val="0"/>
              </a:spcAft>
              <a:buFont typeface="Arial" panose="020B0604020202020204" pitchFamily="34" charset="0"/>
              <a:buNone/>
              <a:defRPr sz="1600" b="0">
                <a:solidFill>
                  <a:schemeClr val="bg2"/>
                </a:solidFill>
              </a:defRPr>
            </a:lvl4pPr>
            <a:lvl5pPr marL="0" indent="0" algn="l">
              <a:lnSpc>
                <a:spcPct val="100000"/>
              </a:lnSpc>
              <a:spcBef>
                <a:spcPts val="0"/>
              </a:spcBef>
              <a:spcAft>
                <a:spcPts val="0"/>
              </a:spcAft>
              <a:buFont typeface="Arial" panose="020B0604020202020204" pitchFamily="34" charset="0"/>
              <a:buNone/>
              <a:defRPr sz="1600" b="0">
                <a:solidFill>
                  <a:schemeClr val="bg2"/>
                </a:solidFill>
              </a:defRPr>
            </a:lvl5pPr>
            <a:lvl6pPr marL="0" indent="0" algn="l">
              <a:lnSpc>
                <a:spcPct val="100000"/>
              </a:lnSpc>
              <a:spcBef>
                <a:spcPts val="0"/>
              </a:spcBef>
              <a:spcAft>
                <a:spcPts val="0"/>
              </a:spcAft>
              <a:buFont typeface="Arial" panose="020B0604020202020204" pitchFamily="34" charset="0"/>
              <a:buNone/>
              <a:defRPr sz="1600" b="0">
                <a:solidFill>
                  <a:schemeClr val="bg2"/>
                </a:solidFill>
              </a:defRPr>
            </a:lvl6pPr>
            <a:lvl7pPr marL="0" indent="0" algn="l">
              <a:lnSpc>
                <a:spcPct val="100000"/>
              </a:lnSpc>
              <a:spcBef>
                <a:spcPts val="0"/>
              </a:spcBef>
              <a:spcAft>
                <a:spcPts val="0"/>
              </a:spcAft>
              <a:buFont typeface="Arial" panose="020B0604020202020204" pitchFamily="34" charset="0"/>
              <a:buNone/>
              <a:defRPr sz="1600" b="0">
                <a:solidFill>
                  <a:schemeClr val="bg2"/>
                </a:solidFill>
              </a:defRPr>
            </a:lvl7pPr>
            <a:lvl8pPr marL="0" indent="0" algn="l">
              <a:lnSpc>
                <a:spcPct val="100000"/>
              </a:lnSpc>
              <a:spcBef>
                <a:spcPts val="0"/>
              </a:spcBef>
              <a:spcAft>
                <a:spcPts val="0"/>
              </a:spcAft>
              <a:buFont typeface="Arial" panose="020B0604020202020204" pitchFamily="34" charset="0"/>
              <a:buNone/>
              <a:defRPr sz="1600" b="0">
                <a:solidFill>
                  <a:schemeClr val="bg2"/>
                </a:solidFill>
              </a:defRPr>
            </a:lvl8pPr>
            <a:lvl9pPr marL="0" indent="0" algn="l">
              <a:lnSpc>
                <a:spcPct val="100000"/>
              </a:lnSpc>
              <a:spcBef>
                <a:spcPts val="0"/>
              </a:spcBef>
              <a:spcAft>
                <a:spcPts val="0"/>
              </a:spcAft>
              <a:buFont typeface="Arial" panose="020B0604020202020204" pitchFamily="34" charset="0"/>
              <a:buNone/>
              <a:defRPr sz="1600" b="0">
                <a:solidFill>
                  <a:schemeClr val="bg2"/>
                </a:solidFill>
              </a:defRPr>
            </a:lvl9pPr>
          </a:lstStyle>
          <a:p>
            <a:r>
              <a:rPr lang="en-US"/>
              <a:t>Subtitle of the presentation</a:t>
            </a:r>
          </a:p>
          <a:p>
            <a:pPr lvl="1"/>
            <a:r>
              <a:rPr lang="en-US"/>
              <a:t>Author | Date | Place</a:t>
            </a:r>
          </a:p>
        </p:txBody>
      </p:sp>
      <p:sp>
        <p:nvSpPr>
          <p:cNvPr id="5" name="Fußzeilenplatzhalter 3">
            <a:extLst>
              <a:ext uri="{FF2B5EF4-FFF2-40B4-BE49-F238E27FC236}">
                <a16:creationId xmlns:a16="http://schemas.microsoft.com/office/drawing/2014/main" id="{5D14FE30-3C4E-F754-2D41-93EF7194D6C4}"/>
              </a:ext>
            </a:extLst>
          </p:cNvPr>
          <p:cNvSpPr>
            <a:spLocks noGrp="1"/>
          </p:cNvSpPr>
          <p:nvPr>
            <p:ph type="ftr" sz="quarter" idx="19"/>
          </p:nvPr>
        </p:nvSpPr>
        <p:spPr bwMode="gray">
          <a:xfrm>
            <a:off x="479936" y="6165328"/>
            <a:ext cx="5040000" cy="216000"/>
          </a:xfrm>
        </p:spPr>
        <p:txBody>
          <a:bodyPr/>
          <a:lstStyle>
            <a:lvl1pPr algn="l">
              <a:defRPr/>
            </a:lvl1pPr>
          </a:lstStyle>
          <a:p>
            <a:r>
              <a:rPr lang="en-US"/>
              <a:t>ONLY FOR INTERNAL USE</a:t>
            </a:r>
          </a:p>
        </p:txBody>
      </p:sp>
      <p:sp>
        <p:nvSpPr>
          <p:cNvPr id="9" name="Text Placeholder 8">
            <a:extLst>
              <a:ext uri="{FF2B5EF4-FFF2-40B4-BE49-F238E27FC236}">
                <a16:creationId xmlns:a16="http://schemas.microsoft.com/office/drawing/2014/main" id="{9A611717-560C-23BF-BFA5-6461F5FD8E88}"/>
              </a:ext>
            </a:extLst>
          </p:cNvPr>
          <p:cNvSpPr>
            <a:spLocks noGrp="1"/>
          </p:cNvSpPr>
          <p:nvPr>
            <p:ph type="body" sz="quarter" idx="30"/>
          </p:nvPr>
        </p:nvSpPr>
        <p:spPr bwMode="gray">
          <a:xfrm>
            <a:off x="478800" y="476672"/>
            <a:ext cx="1645200" cy="496800"/>
          </a:xfrm>
          <a:blipFill>
            <a:blip r:embed="rId2">
              <a:extLst>
                <a:ext uri="{96DAC541-7B7A-43D3-8B79-37D633B846F1}">
                  <asvg:svgBlip xmlns:asvg="http://schemas.microsoft.com/office/drawing/2016/SVG/main" r:embed="rId3"/>
                </a:ext>
              </a:extLst>
            </a:blip>
            <a:srcRect/>
            <a:stretch>
              <a:fillRect t="20" b="20"/>
            </a:stretch>
          </a:blipFill>
        </p:spPr>
        <p:txBody>
          <a:bodyPr/>
          <a:lstStyle>
            <a:lvl1pPr marL="0" indent="0">
              <a:lnSpc>
                <a:spcPct val="100000"/>
              </a:lnSpc>
              <a:spcAft>
                <a:spcPts val="0"/>
              </a:spcAft>
              <a:buFontTx/>
              <a:buNone/>
              <a:defRPr sz="200">
                <a:noFill/>
              </a:defRPr>
            </a:lvl1pPr>
            <a:lvl2pPr marL="0" indent="0">
              <a:lnSpc>
                <a:spcPct val="100000"/>
              </a:lnSpc>
              <a:spcAft>
                <a:spcPts val="0"/>
              </a:spcAft>
              <a:buFontTx/>
              <a:buNone/>
              <a:defRPr sz="200">
                <a:noFill/>
              </a:defRPr>
            </a:lvl2pPr>
            <a:lvl3pPr marL="0" indent="0">
              <a:lnSpc>
                <a:spcPct val="100000"/>
              </a:lnSpc>
              <a:spcAft>
                <a:spcPts val="0"/>
              </a:spcAft>
              <a:buFontTx/>
              <a:buNone/>
              <a:defRPr sz="200">
                <a:noFill/>
              </a:defRPr>
            </a:lvl3pPr>
            <a:lvl4pPr marL="0" indent="0">
              <a:lnSpc>
                <a:spcPct val="100000"/>
              </a:lnSpc>
              <a:spcAft>
                <a:spcPts val="0"/>
              </a:spcAft>
              <a:buFontTx/>
              <a:buNone/>
              <a:defRPr sz="200">
                <a:noFill/>
              </a:defRPr>
            </a:lvl4pPr>
            <a:lvl5pPr marL="0" indent="0">
              <a:lnSpc>
                <a:spcPct val="100000"/>
              </a:lnSpc>
              <a:spcAft>
                <a:spcPts val="0"/>
              </a:spcAft>
              <a:buFontTx/>
              <a:buNone/>
              <a:defRPr sz="200">
                <a:noFill/>
              </a:defRPr>
            </a:lvl5pPr>
          </a:lstStyle>
          <a:p>
            <a:pPr lvl="0"/>
            <a:r>
              <a:rPr lang="en-US"/>
              <a:t>Click to edit Master text styles</a:t>
            </a:r>
          </a:p>
        </p:txBody>
      </p:sp>
      <p:sp>
        <p:nvSpPr>
          <p:cNvPr id="13" name="Text Placeholder 8">
            <a:extLst>
              <a:ext uri="{FF2B5EF4-FFF2-40B4-BE49-F238E27FC236}">
                <a16:creationId xmlns:a16="http://schemas.microsoft.com/office/drawing/2014/main" id="{93782BBF-D8A0-BA04-4568-B85013E9E548}"/>
              </a:ext>
              <a:ext uri="{C183D7F6-B498-43B3-948B-1728B52AA6E4}">
                <adec:decorative xmlns:adec="http://schemas.microsoft.com/office/drawing/2017/decorative" val="1"/>
              </a:ext>
            </a:extLst>
          </p:cNvPr>
          <p:cNvSpPr>
            <a:spLocks noGrp="1"/>
          </p:cNvSpPr>
          <p:nvPr>
            <p:ph type="body" sz="quarter" idx="31"/>
          </p:nvPr>
        </p:nvSpPr>
        <p:spPr bwMode="gray">
          <a:xfrm>
            <a:off x="10092439" y="6166800"/>
            <a:ext cx="1620000" cy="216000"/>
          </a:xfrm>
          <a:blipFill>
            <a:blip r:embed="rId4">
              <a:extLst>
                <a:ext uri="{96DAC541-7B7A-43D3-8B79-37D633B846F1}">
                  <asvg:svgBlip xmlns:asvg="http://schemas.microsoft.com/office/drawing/2016/SVG/main" r:embed="rId5"/>
                </a:ext>
              </a:extLst>
            </a:blip>
            <a:srcRect/>
            <a:stretch>
              <a:fillRect t="-1800" b="-1800"/>
            </a:stretch>
          </a:blipFill>
        </p:spPr>
        <p:txBody>
          <a:bodyPr/>
          <a:lstStyle>
            <a:lvl1pPr marL="0" indent="0">
              <a:lnSpc>
                <a:spcPct val="100000"/>
              </a:lnSpc>
              <a:spcAft>
                <a:spcPts val="0"/>
              </a:spcAft>
              <a:buFontTx/>
              <a:buNone/>
              <a:defRPr sz="200">
                <a:noFill/>
              </a:defRPr>
            </a:lvl1pPr>
            <a:lvl2pPr marL="0" indent="0">
              <a:lnSpc>
                <a:spcPct val="100000"/>
              </a:lnSpc>
              <a:spcAft>
                <a:spcPts val="0"/>
              </a:spcAft>
              <a:buFontTx/>
              <a:buNone/>
              <a:defRPr sz="200">
                <a:noFill/>
              </a:defRPr>
            </a:lvl2pPr>
            <a:lvl3pPr marL="0" indent="0">
              <a:lnSpc>
                <a:spcPct val="100000"/>
              </a:lnSpc>
              <a:spcAft>
                <a:spcPts val="0"/>
              </a:spcAft>
              <a:buFontTx/>
              <a:buNone/>
              <a:defRPr sz="200">
                <a:noFill/>
              </a:defRPr>
            </a:lvl3pPr>
            <a:lvl4pPr marL="0" indent="0">
              <a:lnSpc>
                <a:spcPct val="100000"/>
              </a:lnSpc>
              <a:spcAft>
                <a:spcPts val="0"/>
              </a:spcAft>
              <a:buFontTx/>
              <a:buNone/>
              <a:defRPr sz="200">
                <a:noFill/>
              </a:defRPr>
            </a:lvl4pPr>
            <a:lvl5pPr marL="0" indent="0">
              <a:lnSpc>
                <a:spcPct val="100000"/>
              </a:lnSpc>
              <a:spcAft>
                <a:spcPts val="0"/>
              </a:spcAft>
              <a:buFontTx/>
              <a:buNone/>
              <a:defRPr sz="200">
                <a:noFill/>
              </a:defRPr>
            </a:lvl5pPr>
          </a:lstStyle>
          <a:p>
            <a:pPr lvl="0"/>
            <a:r>
              <a:rPr lang="en-US"/>
              <a:t>Click to edit Master text styles</a:t>
            </a:r>
          </a:p>
        </p:txBody>
      </p:sp>
      <p:grpSp>
        <p:nvGrpSpPr>
          <p:cNvPr id="12" name="Group 11">
            <a:extLst>
              <a:ext uri="{FF2B5EF4-FFF2-40B4-BE49-F238E27FC236}">
                <a16:creationId xmlns:a16="http://schemas.microsoft.com/office/drawing/2014/main" id="{2AD6AF06-02D9-288E-3250-06E22F2FE2FC}"/>
              </a:ext>
              <a:ext uri="{C183D7F6-B498-43B3-948B-1728B52AA6E4}">
                <adec:decorative xmlns:adec="http://schemas.microsoft.com/office/drawing/2017/decorative" val="1"/>
              </a:ext>
            </a:extLst>
          </p:cNvPr>
          <p:cNvGrpSpPr/>
          <p:nvPr userDrawn="1"/>
        </p:nvGrpSpPr>
        <p:grpSpPr bwMode="gray">
          <a:xfrm>
            <a:off x="-1896888" y="0"/>
            <a:ext cx="1715078" cy="3744416"/>
            <a:chOff x="-1824880" y="2708920"/>
            <a:chExt cx="1715078" cy="3744416"/>
          </a:xfrm>
        </p:grpSpPr>
        <p:sp>
          <p:nvSpPr>
            <p:cNvPr id="14" name="TextBox 13">
              <a:extLst>
                <a:ext uri="{FF2B5EF4-FFF2-40B4-BE49-F238E27FC236}">
                  <a16:creationId xmlns:a16="http://schemas.microsoft.com/office/drawing/2014/main" id="{2B32CD0F-9230-7E21-AAD3-A6C5516575CD}"/>
                </a:ext>
              </a:extLst>
            </p:cNvPr>
            <p:cNvSpPr txBox="1"/>
            <p:nvPr userDrawn="1"/>
          </p:nvSpPr>
          <p:spPr bwMode="gray">
            <a:xfrm>
              <a:off x="-1824880" y="2708920"/>
              <a:ext cx="1715078" cy="3744416"/>
            </a:xfrm>
            <a:prstGeom prst="rect">
              <a:avLst/>
            </a:prstGeom>
            <a:solidFill>
              <a:schemeClr val="bg1"/>
            </a:solidFill>
          </p:spPr>
          <p:txBody>
            <a:bodyPr wrap="square" lIns="108000" tIns="108000" rIns="108000" bIns="108000">
              <a:noAutofit/>
            </a:bodyPr>
            <a:lstStyle/>
            <a:p>
              <a:pPr>
                <a:lnSpc>
                  <a:spcPct val="120000"/>
                </a:lnSpc>
                <a:spcAft>
                  <a:spcPts val="600"/>
                </a:spcAft>
              </a:pPr>
              <a:r>
                <a:rPr lang="en-US" sz="1100" b="1">
                  <a:solidFill>
                    <a:schemeClr val="tx1"/>
                  </a:solidFill>
                  <a:effectLst/>
                  <a:latin typeface="+mj-lt"/>
                </a:rPr>
                <a:t>To insert a picture:</a:t>
              </a:r>
            </a:p>
            <a:p>
              <a:pPr marL="144000" indent="-144000">
                <a:lnSpc>
                  <a:spcPct val="120000"/>
                </a:lnSpc>
                <a:spcAft>
                  <a:spcPts val="600"/>
                </a:spcAft>
                <a:buFont typeface="+mj-lt"/>
                <a:buAutoNum type="arabicPeriod"/>
              </a:pPr>
              <a:r>
                <a:rPr lang="en-US" sz="900">
                  <a:solidFill>
                    <a:schemeClr val="tx1"/>
                  </a:solidFill>
                  <a:effectLst/>
                  <a:latin typeface="+mn-lt"/>
                </a:rPr>
                <a:t>Click on the placeholder for pictures</a:t>
              </a:r>
            </a:p>
            <a:p>
              <a:pPr marL="144000" indent="-144000">
                <a:lnSpc>
                  <a:spcPct val="120000"/>
                </a:lnSpc>
                <a:spcAft>
                  <a:spcPts val="600"/>
                </a:spcAft>
                <a:buFont typeface="+mj-lt"/>
                <a:buAutoNum type="arabicPeriod"/>
              </a:pPr>
              <a:r>
                <a:rPr lang="en-US" sz="900">
                  <a:solidFill>
                    <a:schemeClr val="tx1"/>
                  </a:solidFill>
                  <a:effectLst/>
                  <a:latin typeface="+mn-lt"/>
                </a:rPr>
                <a:t>Open the menu “Insert”</a:t>
              </a:r>
            </a:p>
            <a:p>
              <a:pPr marL="144000" indent="-144000">
                <a:lnSpc>
                  <a:spcPct val="120000"/>
                </a:lnSpc>
                <a:spcAft>
                  <a:spcPts val="600"/>
                </a:spcAft>
                <a:buFont typeface="+mj-lt"/>
                <a:buAutoNum type="arabicPeriod"/>
              </a:pPr>
              <a:r>
                <a:rPr lang="en-US" sz="900">
                  <a:solidFill>
                    <a:schemeClr val="tx1"/>
                  </a:solidFill>
                  <a:effectLst/>
                  <a:latin typeface="+mn-lt"/>
                </a:rPr>
                <a:t>Choose “Pictures” and then the corresponding source where the image is located</a:t>
              </a:r>
              <a:endParaRPr lang="en-US" sz="900">
                <a:solidFill>
                  <a:schemeClr val="tx1"/>
                </a:solidFill>
                <a:latin typeface="+mn-lt"/>
              </a:endParaRPr>
            </a:p>
          </p:txBody>
        </p:sp>
        <p:pic>
          <p:nvPicPr>
            <p:cNvPr id="15" name="Picture 14">
              <a:extLst>
                <a:ext uri="{FF2B5EF4-FFF2-40B4-BE49-F238E27FC236}">
                  <a16:creationId xmlns:a16="http://schemas.microsoft.com/office/drawing/2014/main" id="{23E0A192-DE0E-E520-25E7-B303A079C7E3}"/>
                </a:ext>
              </a:extLst>
            </p:cNvPr>
            <p:cNvPicPr>
              <a:picLocks noChangeAspect="1"/>
            </p:cNvPicPr>
            <p:nvPr userDrawn="1"/>
          </p:nvPicPr>
          <p:blipFill rotWithShape="1">
            <a:blip r:embed="rId6"/>
            <a:srcRect l="8843" r="2395" b="2546"/>
            <a:stretch/>
          </p:blipFill>
          <p:spPr bwMode="gray">
            <a:xfrm>
              <a:off x="-1589806" y="4475212"/>
              <a:ext cx="745332" cy="1122804"/>
            </a:xfrm>
            <a:prstGeom prst="roundRect">
              <a:avLst>
                <a:gd name="adj" fmla="val 3514"/>
              </a:avLst>
            </a:prstGeom>
          </p:spPr>
        </p:pic>
        <p:sp>
          <p:nvSpPr>
            <p:cNvPr id="16" name="TextBox 15">
              <a:extLst>
                <a:ext uri="{FF2B5EF4-FFF2-40B4-BE49-F238E27FC236}">
                  <a16:creationId xmlns:a16="http://schemas.microsoft.com/office/drawing/2014/main" id="{BF14A84B-7BF0-7BFD-629D-A25AF4354A2D}"/>
                </a:ext>
              </a:extLst>
            </p:cNvPr>
            <p:cNvSpPr txBox="1"/>
            <p:nvPr userDrawn="1"/>
          </p:nvSpPr>
          <p:spPr bwMode="gray">
            <a:xfrm>
              <a:off x="-1824880" y="5589240"/>
              <a:ext cx="1715078" cy="864096"/>
            </a:xfrm>
            <a:prstGeom prst="rect">
              <a:avLst/>
            </a:prstGeom>
            <a:noFill/>
          </p:spPr>
          <p:txBody>
            <a:bodyPr wrap="square" lIns="108000" tIns="108000" rIns="108000" bIns="108000">
              <a:noAutofit/>
            </a:bodyPr>
            <a:lstStyle/>
            <a:p>
              <a:pPr marL="144000" indent="-144000">
                <a:spcAft>
                  <a:spcPts val="600"/>
                </a:spcAft>
                <a:buFont typeface="+mj-lt"/>
                <a:buAutoNum type="arabicPeriod" startAt="4"/>
              </a:pPr>
              <a:r>
                <a:rPr lang="en-US" sz="900">
                  <a:solidFill>
                    <a:schemeClr val="tx1"/>
                  </a:solidFill>
                  <a:effectLst/>
                  <a:latin typeface="+mn-lt"/>
                </a:rPr>
                <a:t>Now the image has </a:t>
              </a:r>
              <a:br>
                <a:rPr lang="en-US" sz="900">
                  <a:solidFill>
                    <a:schemeClr val="tx1"/>
                  </a:solidFill>
                  <a:effectLst/>
                  <a:latin typeface="+mn-lt"/>
                </a:rPr>
              </a:br>
              <a:r>
                <a:rPr lang="en-US" sz="900">
                  <a:solidFill>
                    <a:schemeClr val="tx1"/>
                  </a:solidFill>
                  <a:effectLst/>
                  <a:latin typeface="+mn-lt"/>
                </a:rPr>
                <a:t>been loaded into the </a:t>
              </a:r>
              <a:br>
                <a:rPr lang="en-US" sz="900">
                  <a:solidFill>
                    <a:schemeClr val="tx1"/>
                  </a:solidFill>
                  <a:effectLst/>
                  <a:latin typeface="+mn-lt"/>
                </a:rPr>
              </a:br>
              <a:r>
                <a:rPr lang="en-US" sz="900">
                  <a:solidFill>
                    <a:schemeClr val="tx1"/>
                  </a:solidFill>
                  <a:effectLst/>
                  <a:latin typeface="+mn-lt"/>
                </a:rPr>
                <a:t>placeholder.</a:t>
              </a:r>
              <a:endParaRPr lang="en-US" sz="900">
                <a:solidFill>
                  <a:schemeClr val="tx1"/>
                </a:solidFill>
                <a:latin typeface="+mn-lt"/>
              </a:endParaRPr>
            </a:p>
          </p:txBody>
        </p:sp>
      </p:grpSp>
    </p:spTree>
    <p:extLst>
      <p:ext uri="{BB962C8B-B14F-4D97-AF65-F5344CB8AC3E}">
        <p14:creationId xmlns:p14="http://schemas.microsoft.com/office/powerpoint/2010/main" val="1421401498"/>
      </p:ext>
    </p:extLst>
  </p:cSld>
  <p:clrMapOvr>
    <a:masterClrMapping/>
  </p:clrMapOvr>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type="tx" preserve="1">
  <p:cSld name="1_One content">
    <p:spTree>
      <p:nvGrpSpPr>
        <p:cNvPr id="1" name=""/>
        <p:cNvGrpSpPr/>
        <p:nvPr/>
      </p:nvGrpSpPr>
      <p:grpSpPr>
        <a:xfrm>
          <a:off x="0" y="0"/>
          <a:ext cx="0" cy="0"/>
          <a:chOff x="0" y="0"/>
          <a:chExt cx="0" cy="0"/>
        </a:xfrm>
      </p:grpSpPr>
      <p:sp>
        <p:nvSpPr>
          <p:cNvPr id="224" name="Add  title of the slide"/>
          <p:cNvSpPr txBox="1">
            <a:spLocks noGrp="1"/>
          </p:cNvSpPr>
          <p:nvPr>
            <p:ph type="title" hasCustomPrompt="1"/>
          </p:nvPr>
        </p:nvSpPr>
        <p:spPr>
          <a:prstGeom prst="rect">
            <a:avLst/>
          </a:prstGeom>
        </p:spPr>
        <p:txBody>
          <a:bodyPr/>
          <a:lstStyle/>
          <a:p>
            <a:r>
              <a:t>Add  title of the slide</a:t>
            </a:r>
          </a:p>
        </p:txBody>
      </p:sp>
      <p:sp>
        <p:nvSpPr>
          <p:cNvPr id="225" name="Body Level One…"/>
          <p:cNvSpPr txBox="1">
            <a:spLocks noGrp="1"/>
          </p:cNvSpPr>
          <p:nvPr>
            <p:ph type="body" idx="1" hasCustomPrompt="1"/>
          </p:nvPr>
        </p:nvSpPr>
        <p:spPr>
          <a:xfrm>
            <a:off x="479423" y="1412875"/>
            <a:ext cx="11233152" cy="4392002"/>
          </a:xfrm>
          <a:prstGeom prst="rect">
            <a:avLst/>
          </a:prstGeom>
        </p:spPr>
        <p:txBody>
          <a:bodyPr/>
          <a:lstStyle>
            <a:lvl1pPr marL="215999" indent="-215999">
              <a:spcBef>
                <a:spcPts val="600"/>
              </a:spcBef>
              <a:buFont typeface="Arial"/>
              <a:buChar char="•"/>
              <a:defRPr sz="1500"/>
            </a:lvl1pPr>
            <a:lvl2pPr marL="431999" indent="-215999">
              <a:spcBef>
                <a:spcPts val="600"/>
              </a:spcBef>
              <a:buFont typeface="Arial"/>
              <a:defRPr sz="1500"/>
            </a:lvl2pPr>
            <a:lvl3pPr marL="576000" indent="-215999">
              <a:spcBef>
                <a:spcPts val="600"/>
              </a:spcBef>
              <a:buFont typeface="Arial"/>
              <a:defRPr sz="1500"/>
            </a:lvl3pPr>
            <a:lvl4pPr marL="792000" indent="-215999">
              <a:spcBef>
                <a:spcPts val="600"/>
              </a:spcBef>
              <a:buFont typeface="Arial"/>
              <a:defRPr sz="1500"/>
            </a:lvl4pPr>
            <a:lvl5pPr marL="180000" indent="-180000">
              <a:spcBef>
                <a:spcPts val="600"/>
              </a:spcBef>
              <a:buFont typeface="Arial"/>
              <a:defRPr sz="1500"/>
            </a:lvl5pPr>
          </a:lstStyle>
          <a:p>
            <a:r>
              <a:t>Edit text by clicking. Use the "Increase/decrease list level" buttons on the Start tab to switch between the set up text levels. For an optional subheading, set the text in bold.</a:t>
            </a:r>
          </a:p>
          <a:p>
            <a:pPr lvl="1"/>
            <a:endParaRPr/>
          </a:p>
          <a:p>
            <a:pPr lvl="2"/>
            <a:endParaRPr/>
          </a:p>
          <a:p>
            <a:pPr lvl="3"/>
            <a:endParaRPr/>
          </a:p>
          <a:p>
            <a:pPr lvl="4"/>
            <a:endParaRPr/>
          </a:p>
        </p:txBody>
      </p:sp>
      <p:sp>
        <p:nvSpPr>
          <p:cNvPr id="226" name="Textplatzhalter 7"/>
          <p:cNvSpPr>
            <a:spLocks noGrp="1"/>
          </p:cNvSpPr>
          <p:nvPr>
            <p:ph type="body" sz="quarter" idx="21" hasCustomPrompt="1"/>
          </p:nvPr>
        </p:nvSpPr>
        <p:spPr>
          <a:xfrm>
            <a:off x="479999" y="5805263"/>
            <a:ext cx="11232002" cy="144001"/>
          </a:xfrm>
          <a:prstGeom prst="rect">
            <a:avLst/>
          </a:prstGeom>
        </p:spPr>
        <p:txBody>
          <a:bodyPr anchor="b"/>
          <a:lstStyle>
            <a:lvl1pPr marL="0" indent="0">
              <a:lnSpc>
                <a:spcPct val="100000"/>
              </a:lnSpc>
              <a:spcBef>
                <a:spcPts val="0"/>
              </a:spcBef>
              <a:buSzTx/>
              <a:buNone/>
              <a:defRPr sz="800"/>
            </a:lvl1pPr>
          </a:lstStyle>
          <a:p>
            <a:r>
              <a:t>Footnote/Source</a:t>
            </a:r>
          </a:p>
        </p:txBody>
      </p:sp>
      <p:sp>
        <p:nvSpPr>
          <p:cNvPr id="22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3" name="Fußzeilenplatzhalter 4">
            <a:extLst>
              <a:ext uri="{FF2B5EF4-FFF2-40B4-BE49-F238E27FC236}">
                <a16:creationId xmlns:a16="http://schemas.microsoft.com/office/drawing/2014/main" id="{FCB2534C-2F66-2BC7-C0CD-926B8C27D81B}"/>
              </a:ext>
            </a:extLst>
          </p:cNvPr>
          <p:cNvSpPr>
            <a:spLocks noGrp="1"/>
          </p:cNvSpPr>
          <p:nvPr>
            <p:ph type="ftr" sz="quarter" idx="3"/>
          </p:nvPr>
        </p:nvSpPr>
        <p:spPr bwMode="gray">
          <a:xfrm>
            <a:off x="6312024" y="6246836"/>
            <a:ext cx="5040560" cy="288000"/>
          </a:xfrm>
          <a:prstGeom prst="rect">
            <a:avLst/>
          </a:prstGeom>
        </p:spPr>
        <p:txBody>
          <a:bodyPr vert="horz" lIns="0" tIns="0" rIns="0" bIns="0" rtlCol="0" anchor="b">
            <a:noAutofit/>
          </a:bodyPr>
          <a:lstStyle>
            <a:lvl1pPr marL="0" indent="0" algn="r">
              <a:spcAft>
                <a:spcPts val="300"/>
              </a:spcAft>
              <a:defRPr sz="800">
                <a:solidFill>
                  <a:schemeClr val="bg2"/>
                </a:solidFill>
              </a:defRPr>
            </a:lvl1pPr>
            <a:lvl2pPr marL="0" indent="0" algn="l">
              <a:defRPr sz="800"/>
            </a:lvl2pPr>
            <a:lvl3pPr marL="0" indent="0" algn="l">
              <a:defRPr sz="800"/>
            </a:lvl3pPr>
            <a:lvl4pPr marL="0" indent="0" algn="l">
              <a:defRPr sz="800"/>
            </a:lvl4pPr>
            <a:lvl5pPr marL="0" indent="0" algn="l">
              <a:defRPr sz="800"/>
            </a:lvl5pPr>
            <a:lvl6pPr marL="0" indent="0" algn="l">
              <a:defRPr sz="800"/>
            </a:lvl6pPr>
            <a:lvl7pPr marL="0" indent="0" algn="l">
              <a:defRPr sz="800"/>
            </a:lvl7pPr>
            <a:lvl8pPr marL="0" indent="0" algn="l">
              <a:defRPr sz="800"/>
            </a:lvl8pPr>
            <a:lvl9pPr marL="0" indent="0" algn="l">
              <a:defRPr sz="800"/>
            </a:lvl9pPr>
          </a:lstStyle>
          <a:p>
            <a:r>
              <a:rPr lang="en-US"/>
              <a:t>ONLY FOR INTERNAL USE</a:t>
            </a:r>
          </a:p>
        </p:txBody>
      </p:sp>
    </p:spTree>
    <p:extLst>
      <p:ext uri="{BB962C8B-B14F-4D97-AF65-F5344CB8AC3E}">
        <p14:creationId xmlns:p14="http://schemas.microsoft.com/office/powerpoint/2010/main" val="42775783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type="tx" preserve="1">
  <p:cSld name="1_One content">
    <p:spTree>
      <p:nvGrpSpPr>
        <p:cNvPr id="1" name=""/>
        <p:cNvGrpSpPr/>
        <p:nvPr/>
      </p:nvGrpSpPr>
      <p:grpSpPr>
        <a:xfrm>
          <a:off x="0" y="0"/>
          <a:ext cx="0" cy="0"/>
          <a:chOff x="0" y="0"/>
          <a:chExt cx="0" cy="0"/>
        </a:xfrm>
      </p:grpSpPr>
      <p:sp>
        <p:nvSpPr>
          <p:cNvPr id="224" name="Add  title of the slide"/>
          <p:cNvSpPr txBox="1">
            <a:spLocks noGrp="1"/>
          </p:cNvSpPr>
          <p:nvPr>
            <p:ph type="title" hasCustomPrompt="1"/>
          </p:nvPr>
        </p:nvSpPr>
        <p:spPr>
          <a:prstGeom prst="rect">
            <a:avLst/>
          </a:prstGeom>
        </p:spPr>
        <p:txBody>
          <a:bodyPr/>
          <a:lstStyle/>
          <a:p>
            <a:r>
              <a:t>Add  title of the slide</a:t>
            </a:r>
          </a:p>
        </p:txBody>
      </p:sp>
      <p:sp>
        <p:nvSpPr>
          <p:cNvPr id="225" name="Body Level One…"/>
          <p:cNvSpPr txBox="1">
            <a:spLocks noGrp="1"/>
          </p:cNvSpPr>
          <p:nvPr>
            <p:ph type="body" idx="1" hasCustomPrompt="1"/>
          </p:nvPr>
        </p:nvSpPr>
        <p:spPr>
          <a:xfrm>
            <a:off x="479423" y="1412875"/>
            <a:ext cx="11233152" cy="4392002"/>
          </a:xfrm>
          <a:prstGeom prst="rect">
            <a:avLst/>
          </a:prstGeom>
        </p:spPr>
        <p:txBody>
          <a:bodyPr/>
          <a:lstStyle>
            <a:lvl1pPr marL="215999" indent="-215999">
              <a:spcBef>
                <a:spcPts val="600"/>
              </a:spcBef>
              <a:buFont typeface="Arial"/>
              <a:buChar char="•"/>
              <a:defRPr sz="1500"/>
            </a:lvl1pPr>
            <a:lvl2pPr marL="431999" indent="-215999">
              <a:spcBef>
                <a:spcPts val="600"/>
              </a:spcBef>
              <a:buFont typeface="Arial"/>
              <a:defRPr sz="1500"/>
            </a:lvl2pPr>
            <a:lvl3pPr marL="576000" indent="-215999">
              <a:spcBef>
                <a:spcPts val="600"/>
              </a:spcBef>
              <a:buFont typeface="Arial"/>
              <a:defRPr sz="1500"/>
            </a:lvl3pPr>
            <a:lvl4pPr marL="792000" indent="-215999">
              <a:spcBef>
                <a:spcPts val="600"/>
              </a:spcBef>
              <a:buFont typeface="Arial"/>
              <a:defRPr sz="1500"/>
            </a:lvl4pPr>
            <a:lvl5pPr marL="180000" indent="-180000">
              <a:spcBef>
                <a:spcPts val="600"/>
              </a:spcBef>
              <a:buFont typeface="Arial"/>
              <a:defRPr sz="1500"/>
            </a:lvl5pPr>
          </a:lstStyle>
          <a:p>
            <a:r>
              <a:t>Edit text by clicking. Use the "Increase/decrease list level" buttons on the Start tab to switch between the set up text levels. For an optional subheading, set the text in bold.</a:t>
            </a:r>
          </a:p>
          <a:p>
            <a:pPr lvl="1"/>
            <a:endParaRPr/>
          </a:p>
          <a:p>
            <a:pPr lvl="2"/>
            <a:endParaRPr/>
          </a:p>
          <a:p>
            <a:pPr lvl="3"/>
            <a:endParaRPr/>
          </a:p>
          <a:p>
            <a:pPr lvl="4"/>
            <a:endParaRPr/>
          </a:p>
        </p:txBody>
      </p:sp>
      <p:sp>
        <p:nvSpPr>
          <p:cNvPr id="226" name="Textplatzhalter 7"/>
          <p:cNvSpPr>
            <a:spLocks noGrp="1"/>
          </p:cNvSpPr>
          <p:nvPr>
            <p:ph type="body" sz="quarter" idx="21" hasCustomPrompt="1"/>
          </p:nvPr>
        </p:nvSpPr>
        <p:spPr>
          <a:xfrm>
            <a:off x="479999" y="5805263"/>
            <a:ext cx="11232002" cy="144001"/>
          </a:xfrm>
          <a:prstGeom prst="rect">
            <a:avLst/>
          </a:prstGeom>
        </p:spPr>
        <p:txBody>
          <a:bodyPr anchor="b"/>
          <a:lstStyle>
            <a:lvl1pPr marL="0" indent="0">
              <a:lnSpc>
                <a:spcPct val="100000"/>
              </a:lnSpc>
              <a:spcBef>
                <a:spcPts val="0"/>
              </a:spcBef>
              <a:buSzTx/>
              <a:buNone/>
              <a:defRPr sz="800"/>
            </a:lvl1pPr>
          </a:lstStyle>
          <a:p>
            <a:r>
              <a:t>Footnote/Source</a:t>
            </a:r>
          </a:p>
        </p:txBody>
      </p:sp>
      <p:sp>
        <p:nvSpPr>
          <p:cNvPr id="22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3" name="Fußzeilenplatzhalter 4">
            <a:extLst>
              <a:ext uri="{FF2B5EF4-FFF2-40B4-BE49-F238E27FC236}">
                <a16:creationId xmlns:a16="http://schemas.microsoft.com/office/drawing/2014/main" id="{FCB2534C-2F66-2BC7-C0CD-926B8C27D81B}"/>
              </a:ext>
            </a:extLst>
          </p:cNvPr>
          <p:cNvSpPr>
            <a:spLocks noGrp="1"/>
          </p:cNvSpPr>
          <p:nvPr>
            <p:ph type="ftr" sz="quarter" idx="3"/>
          </p:nvPr>
        </p:nvSpPr>
        <p:spPr bwMode="gray">
          <a:xfrm>
            <a:off x="6312024" y="6246836"/>
            <a:ext cx="5040560" cy="288000"/>
          </a:xfrm>
          <a:prstGeom prst="rect">
            <a:avLst/>
          </a:prstGeom>
        </p:spPr>
        <p:txBody>
          <a:bodyPr vert="horz" lIns="0" tIns="0" rIns="0" bIns="0" rtlCol="0" anchor="b">
            <a:noAutofit/>
          </a:bodyPr>
          <a:lstStyle>
            <a:lvl1pPr marL="0" indent="0" algn="r">
              <a:spcAft>
                <a:spcPts val="300"/>
              </a:spcAft>
              <a:defRPr sz="800">
                <a:solidFill>
                  <a:schemeClr val="bg2"/>
                </a:solidFill>
              </a:defRPr>
            </a:lvl1pPr>
            <a:lvl2pPr marL="0" indent="0" algn="l">
              <a:defRPr sz="800"/>
            </a:lvl2pPr>
            <a:lvl3pPr marL="0" indent="0" algn="l">
              <a:defRPr sz="800"/>
            </a:lvl3pPr>
            <a:lvl4pPr marL="0" indent="0" algn="l">
              <a:defRPr sz="800"/>
            </a:lvl4pPr>
            <a:lvl5pPr marL="0" indent="0" algn="l">
              <a:defRPr sz="800"/>
            </a:lvl5pPr>
            <a:lvl6pPr marL="0" indent="0" algn="l">
              <a:defRPr sz="800"/>
            </a:lvl6pPr>
            <a:lvl7pPr marL="0" indent="0" algn="l">
              <a:defRPr sz="800"/>
            </a:lvl7pPr>
            <a:lvl8pPr marL="0" indent="0" algn="l">
              <a:defRPr sz="800"/>
            </a:lvl8pPr>
            <a:lvl9pPr marL="0" indent="0" algn="l">
              <a:defRPr sz="800"/>
            </a:lvl9pPr>
          </a:lstStyle>
          <a:p>
            <a:r>
              <a:rPr lang="en-US"/>
              <a:t>ONLY FOR INTERNAL USE</a:t>
            </a:r>
          </a:p>
        </p:txBody>
      </p:sp>
    </p:spTree>
    <p:extLst>
      <p:ext uri="{BB962C8B-B14F-4D97-AF65-F5344CB8AC3E}">
        <p14:creationId xmlns:p14="http://schemas.microsoft.com/office/powerpoint/2010/main" val="42775783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type="tx" preserve="1">
  <p:cSld name="1_One content">
    <p:spTree>
      <p:nvGrpSpPr>
        <p:cNvPr id="1" name=""/>
        <p:cNvGrpSpPr/>
        <p:nvPr/>
      </p:nvGrpSpPr>
      <p:grpSpPr>
        <a:xfrm>
          <a:off x="0" y="0"/>
          <a:ext cx="0" cy="0"/>
          <a:chOff x="0" y="0"/>
          <a:chExt cx="0" cy="0"/>
        </a:xfrm>
      </p:grpSpPr>
      <p:sp>
        <p:nvSpPr>
          <p:cNvPr id="224" name="Add  title of the slide"/>
          <p:cNvSpPr txBox="1">
            <a:spLocks noGrp="1"/>
          </p:cNvSpPr>
          <p:nvPr>
            <p:ph type="title" hasCustomPrompt="1"/>
          </p:nvPr>
        </p:nvSpPr>
        <p:spPr>
          <a:prstGeom prst="rect">
            <a:avLst/>
          </a:prstGeom>
        </p:spPr>
        <p:txBody>
          <a:bodyPr/>
          <a:lstStyle/>
          <a:p>
            <a:r>
              <a:t>Add  title of the slide</a:t>
            </a:r>
          </a:p>
        </p:txBody>
      </p:sp>
      <p:sp>
        <p:nvSpPr>
          <p:cNvPr id="225" name="Body Level One…"/>
          <p:cNvSpPr txBox="1">
            <a:spLocks noGrp="1"/>
          </p:cNvSpPr>
          <p:nvPr>
            <p:ph type="body" idx="1" hasCustomPrompt="1"/>
          </p:nvPr>
        </p:nvSpPr>
        <p:spPr>
          <a:xfrm>
            <a:off x="479423" y="1412875"/>
            <a:ext cx="11233152" cy="4392002"/>
          </a:xfrm>
          <a:prstGeom prst="rect">
            <a:avLst/>
          </a:prstGeom>
        </p:spPr>
        <p:txBody>
          <a:bodyPr/>
          <a:lstStyle>
            <a:lvl1pPr marL="215999" indent="-215999">
              <a:spcBef>
                <a:spcPts val="600"/>
              </a:spcBef>
              <a:buFont typeface="Arial"/>
              <a:buChar char="•"/>
              <a:defRPr sz="1500"/>
            </a:lvl1pPr>
            <a:lvl2pPr marL="431999" indent="-215999">
              <a:spcBef>
                <a:spcPts val="600"/>
              </a:spcBef>
              <a:buFont typeface="Arial"/>
              <a:defRPr sz="1500"/>
            </a:lvl2pPr>
            <a:lvl3pPr marL="576000" indent="-215999">
              <a:spcBef>
                <a:spcPts val="600"/>
              </a:spcBef>
              <a:buFont typeface="Arial"/>
              <a:defRPr sz="1500"/>
            </a:lvl3pPr>
            <a:lvl4pPr marL="792000" indent="-215999">
              <a:spcBef>
                <a:spcPts val="600"/>
              </a:spcBef>
              <a:buFont typeface="Arial"/>
              <a:defRPr sz="1500"/>
            </a:lvl4pPr>
            <a:lvl5pPr marL="180000" indent="-180000">
              <a:spcBef>
                <a:spcPts val="600"/>
              </a:spcBef>
              <a:buFont typeface="Arial"/>
              <a:defRPr sz="1500"/>
            </a:lvl5pPr>
          </a:lstStyle>
          <a:p>
            <a:r>
              <a:t>Edit text by clicking. Use the "Increase/decrease list level" buttons on the Start tab to switch between the set up text levels. For an optional subheading, set the text in bold.</a:t>
            </a:r>
          </a:p>
          <a:p>
            <a:pPr lvl="1"/>
            <a:endParaRPr/>
          </a:p>
          <a:p>
            <a:pPr lvl="2"/>
            <a:endParaRPr/>
          </a:p>
          <a:p>
            <a:pPr lvl="3"/>
            <a:endParaRPr/>
          </a:p>
          <a:p>
            <a:pPr lvl="4"/>
            <a:endParaRPr/>
          </a:p>
        </p:txBody>
      </p:sp>
      <p:sp>
        <p:nvSpPr>
          <p:cNvPr id="226" name="Textplatzhalter 7"/>
          <p:cNvSpPr>
            <a:spLocks noGrp="1"/>
          </p:cNvSpPr>
          <p:nvPr>
            <p:ph type="body" sz="quarter" idx="21" hasCustomPrompt="1"/>
          </p:nvPr>
        </p:nvSpPr>
        <p:spPr>
          <a:xfrm>
            <a:off x="479999" y="5805263"/>
            <a:ext cx="11232002" cy="144001"/>
          </a:xfrm>
          <a:prstGeom prst="rect">
            <a:avLst/>
          </a:prstGeom>
        </p:spPr>
        <p:txBody>
          <a:bodyPr anchor="b"/>
          <a:lstStyle>
            <a:lvl1pPr marL="0" indent="0">
              <a:lnSpc>
                <a:spcPct val="100000"/>
              </a:lnSpc>
              <a:spcBef>
                <a:spcPts val="0"/>
              </a:spcBef>
              <a:buSzTx/>
              <a:buNone/>
              <a:defRPr sz="800"/>
            </a:lvl1pPr>
          </a:lstStyle>
          <a:p>
            <a:r>
              <a:t>Footnote/Source</a:t>
            </a:r>
          </a:p>
        </p:txBody>
      </p:sp>
      <p:sp>
        <p:nvSpPr>
          <p:cNvPr id="22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3" name="Fußzeilenplatzhalter 4">
            <a:extLst>
              <a:ext uri="{FF2B5EF4-FFF2-40B4-BE49-F238E27FC236}">
                <a16:creationId xmlns:a16="http://schemas.microsoft.com/office/drawing/2014/main" id="{FCB2534C-2F66-2BC7-C0CD-926B8C27D81B}"/>
              </a:ext>
            </a:extLst>
          </p:cNvPr>
          <p:cNvSpPr>
            <a:spLocks noGrp="1"/>
          </p:cNvSpPr>
          <p:nvPr>
            <p:ph type="ftr" sz="quarter" idx="3"/>
          </p:nvPr>
        </p:nvSpPr>
        <p:spPr bwMode="gray">
          <a:xfrm>
            <a:off x="6312024" y="6246836"/>
            <a:ext cx="5040560" cy="288000"/>
          </a:xfrm>
          <a:prstGeom prst="rect">
            <a:avLst/>
          </a:prstGeom>
        </p:spPr>
        <p:txBody>
          <a:bodyPr vert="horz" lIns="0" tIns="0" rIns="0" bIns="0" rtlCol="0" anchor="b">
            <a:noAutofit/>
          </a:bodyPr>
          <a:lstStyle>
            <a:lvl1pPr marL="0" indent="0" algn="r">
              <a:spcAft>
                <a:spcPts val="300"/>
              </a:spcAft>
              <a:defRPr sz="800">
                <a:solidFill>
                  <a:schemeClr val="bg2"/>
                </a:solidFill>
              </a:defRPr>
            </a:lvl1pPr>
            <a:lvl2pPr marL="0" indent="0" algn="l">
              <a:defRPr sz="800"/>
            </a:lvl2pPr>
            <a:lvl3pPr marL="0" indent="0" algn="l">
              <a:defRPr sz="800"/>
            </a:lvl3pPr>
            <a:lvl4pPr marL="0" indent="0" algn="l">
              <a:defRPr sz="800"/>
            </a:lvl4pPr>
            <a:lvl5pPr marL="0" indent="0" algn="l">
              <a:defRPr sz="800"/>
            </a:lvl5pPr>
            <a:lvl6pPr marL="0" indent="0" algn="l">
              <a:defRPr sz="800"/>
            </a:lvl6pPr>
            <a:lvl7pPr marL="0" indent="0" algn="l">
              <a:defRPr sz="800"/>
            </a:lvl7pPr>
            <a:lvl8pPr marL="0" indent="0" algn="l">
              <a:defRPr sz="800"/>
            </a:lvl8pPr>
            <a:lvl9pPr marL="0" indent="0" algn="l">
              <a:defRPr sz="800"/>
            </a:lvl9pPr>
          </a:lstStyle>
          <a:p>
            <a:r>
              <a:rPr lang="en-US"/>
              <a:t>ONLY FOR INTERNAL USE</a:t>
            </a:r>
          </a:p>
        </p:txBody>
      </p:sp>
    </p:spTree>
    <p:extLst>
      <p:ext uri="{BB962C8B-B14F-4D97-AF65-F5344CB8AC3E}">
        <p14:creationId xmlns:p14="http://schemas.microsoft.com/office/powerpoint/2010/main" val="42775783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Only title_1">
    <p:spTree>
      <p:nvGrpSpPr>
        <p:cNvPr id="1" name=""/>
        <p:cNvGrpSpPr/>
        <p:nvPr/>
      </p:nvGrpSpPr>
      <p:grpSpPr>
        <a:xfrm>
          <a:off x="0" y="0"/>
          <a:ext cx="0" cy="0"/>
          <a:chOff x="0" y="0"/>
          <a:chExt cx="0" cy="0"/>
        </a:xfrm>
      </p:grpSpPr>
      <p:sp>
        <p:nvSpPr>
          <p:cNvPr id="2" name="Titel 1"/>
          <p:cNvSpPr>
            <a:spLocks noGrp="1"/>
          </p:cNvSpPr>
          <p:nvPr>
            <p:ph type="title" hasCustomPrompt="1"/>
          </p:nvPr>
        </p:nvSpPr>
        <p:spPr bwMode="gray"/>
        <p:txBody>
          <a:bodyPr/>
          <a:lstStyle>
            <a:lvl1pPr>
              <a:defRPr/>
            </a:lvl1pPr>
          </a:lstStyle>
          <a:p>
            <a:r>
              <a:rPr lang="en-US" err="1"/>
              <a:t>Folientitel</a:t>
            </a:r>
            <a:endParaRPr lang="en-US"/>
          </a:p>
        </p:txBody>
      </p:sp>
      <p:sp>
        <p:nvSpPr>
          <p:cNvPr id="11" name="Textplatzhalter 7">
            <a:extLst>
              <a:ext uri="{FF2B5EF4-FFF2-40B4-BE49-F238E27FC236}">
                <a16:creationId xmlns:a16="http://schemas.microsoft.com/office/drawing/2014/main" id="{87DC9DBC-428C-0141-1449-618275A50D20}"/>
              </a:ext>
            </a:extLst>
          </p:cNvPr>
          <p:cNvSpPr>
            <a:spLocks noGrp="1"/>
          </p:cNvSpPr>
          <p:nvPr>
            <p:ph type="body" sz="quarter" idx="13" hasCustomPrompt="1"/>
          </p:nvPr>
        </p:nvSpPr>
        <p:spPr bwMode="gray">
          <a:xfrm>
            <a:off x="479998" y="5805280"/>
            <a:ext cx="11232000" cy="144000"/>
          </a:xfrm>
        </p:spPr>
        <p:txBody>
          <a:bodyPr anchor="b"/>
          <a:lstStyle>
            <a:lvl1pPr marL="0" indent="0">
              <a:lnSpc>
                <a:spcPct val="100000"/>
              </a:lnSpc>
              <a:spcBef>
                <a:spcPts val="0"/>
              </a:spcBef>
              <a:spcAft>
                <a:spcPts val="0"/>
              </a:spcAft>
              <a:buFont typeface="Arial" panose="020B0604020202020204" pitchFamily="34" charset="0"/>
              <a:buNone/>
              <a:defRPr sz="800" b="0"/>
            </a:lvl1pPr>
            <a:lvl2pPr marL="0" indent="0">
              <a:lnSpc>
                <a:spcPct val="100000"/>
              </a:lnSpc>
              <a:spcBef>
                <a:spcPts val="0"/>
              </a:spcBef>
              <a:spcAft>
                <a:spcPts val="0"/>
              </a:spcAft>
              <a:buFont typeface="Arial" panose="020B0604020202020204" pitchFamily="34" charset="0"/>
              <a:buNone/>
              <a:defRPr sz="800" b="0"/>
            </a:lvl2pPr>
            <a:lvl3pPr marL="0" indent="0">
              <a:lnSpc>
                <a:spcPct val="100000"/>
              </a:lnSpc>
              <a:spcBef>
                <a:spcPts val="0"/>
              </a:spcBef>
              <a:spcAft>
                <a:spcPts val="0"/>
              </a:spcAft>
              <a:buNone/>
              <a:defRPr sz="800" b="0"/>
            </a:lvl3pPr>
            <a:lvl4pPr marL="0" indent="0">
              <a:lnSpc>
                <a:spcPct val="100000"/>
              </a:lnSpc>
              <a:spcBef>
                <a:spcPts val="0"/>
              </a:spcBef>
              <a:spcAft>
                <a:spcPts val="0"/>
              </a:spcAft>
              <a:buNone/>
              <a:defRPr sz="800" b="0"/>
            </a:lvl4pPr>
            <a:lvl5pPr marL="0" indent="0">
              <a:lnSpc>
                <a:spcPct val="100000"/>
              </a:lnSpc>
              <a:spcBef>
                <a:spcPts val="0"/>
              </a:spcBef>
              <a:spcAft>
                <a:spcPts val="0"/>
              </a:spcAft>
              <a:buNone/>
              <a:defRPr sz="800" b="0"/>
            </a:lvl5pPr>
            <a:lvl6pPr marL="0" indent="0">
              <a:lnSpc>
                <a:spcPct val="100000"/>
              </a:lnSpc>
              <a:spcBef>
                <a:spcPts val="0"/>
              </a:spcBef>
              <a:spcAft>
                <a:spcPts val="0"/>
              </a:spcAft>
              <a:buNone/>
              <a:defRPr sz="800" b="0"/>
            </a:lvl6pPr>
            <a:lvl7pPr marL="0" indent="0">
              <a:lnSpc>
                <a:spcPct val="100000"/>
              </a:lnSpc>
              <a:spcBef>
                <a:spcPts val="0"/>
              </a:spcBef>
              <a:spcAft>
                <a:spcPts val="0"/>
              </a:spcAft>
              <a:buNone/>
              <a:defRPr sz="800" b="0"/>
            </a:lvl7pPr>
            <a:lvl8pPr marL="0" indent="0">
              <a:lnSpc>
                <a:spcPct val="100000"/>
              </a:lnSpc>
              <a:spcBef>
                <a:spcPts val="0"/>
              </a:spcBef>
              <a:spcAft>
                <a:spcPts val="0"/>
              </a:spcAft>
              <a:buNone/>
              <a:defRPr sz="800" b="0"/>
            </a:lvl8pPr>
            <a:lvl9pPr marL="0" indent="0">
              <a:lnSpc>
                <a:spcPct val="100000"/>
              </a:lnSpc>
              <a:spcBef>
                <a:spcPts val="0"/>
              </a:spcBef>
              <a:spcAft>
                <a:spcPts val="0"/>
              </a:spcAft>
              <a:buNone/>
              <a:defRPr sz="800" b="0"/>
            </a:lvl9pPr>
          </a:lstStyle>
          <a:p>
            <a:pPr lvl="0"/>
            <a:r>
              <a:rPr lang="en-US"/>
              <a:t>Footnote/Source</a:t>
            </a:r>
          </a:p>
        </p:txBody>
      </p:sp>
      <p:sp>
        <p:nvSpPr>
          <p:cNvPr id="7" name="Fußzeilenplatzhalter 6">
            <a:extLst>
              <a:ext uri="{FF2B5EF4-FFF2-40B4-BE49-F238E27FC236}">
                <a16:creationId xmlns:a16="http://schemas.microsoft.com/office/drawing/2014/main" id="{AC322F83-D582-6CFE-50EE-9B963E9DAFF2}"/>
              </a:ext>
            </a:extLst>
          </p:cNvPr>
          <p:cNvSpPr>
            <a:spLocks noGrp="1"/>
          </p:cNvSpPr>
          <p:nvPr>
            <p:ph type="ftr" sz="quarter" idx="10"/>
          </p:nvPr>
        </p:nvSpPr>
        <p:spPr bwMode="gray"/>
        <p:txBody>
          <a:bodyPr/>
          <a:lstStyle/>
          <a:p>
            <a:r>
              <a:rPr lang="en-US"/>
              <a:t>ONLY FOR INTERNAL USE</a:t>
            </a:r>
          </a:p>
        </p:txBody>
      </p:sp>
      <p:sp>
        <p:nvSpPr>
          <p:cNvPr id="10" name="Foliennummernplatzhalter 9">
            <a:extLst>
              <a:ext uri="{FF2B5EF4-FFF2-40B4-BE49-F238E27FC236}">
                <a16:creationId xmlns:a16="http://schemas.microsoft.com/office/drawing/2014/main" id="{381724B2-BBE4-E79B-167B-326D36AACC52}"/>
              </a:ext>
            </a:extLst>
          </p:cNvPr>
          <p:cNvSpPr>
            <a:spLocks noGrp="1"/>
          </p:cNvSpPr>
          <p:nvPr>
            <p:ph type="sldNum" sz="quarter" idx="11"/>
          </p:nvPr>
        </p:nvSpPr>
        <p:spPr bwMode="gray"/>
        <p:txBody>
          <a:bodyPr/>
          <a:lstStyle/>
          <a:p>
            <a:fld id="{8FF9B0DE-3FEB-4AA0-B465-B80EF7C1333D}" type="slidenum">
              <a:rPr lang="en-US" smtClean="0"/>
              <a:pPr/>
              <a:t>‹#›</a:t>
            </a:fld>
            <a:endParaRPr lang="en-US"/>
          </a:p>
        </p:txBody>
      </p:sp>
    </p:spTree>
    <p:extLst>
      <p:ext uri="{BB962C8B-B14F-4D97-AF65-F5344CB8AC3E}">
        <p14:creationId xmlns:p14="http://schemas.microsoft.com/office/powerpoint/2010/main" val="328402733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Only title_1">
    <p:spTree>
      <p:nvGrpSpPr>
        <p:cNvPr id="1" name=""/>
        <p:cNvGrpSpPr/>
        <p:nvPr/>
      </p:nvGrpSpPr>
      <p:grpSpPr>
        <a:xfrm>
          <a:off x="0" y="0"/>
          <a:ext cx="0" cy="0"/>
          <a:chOff x="0" y="0"/>
          <a:chExt cx="0" cy="0"/>
        </a:xfrm>
      </p:grpSpPr>
      <p:sp>
        <p:nvSpPr>
          <p:cNvPr id="2" name="Titel 1"/>
          <p:cNvSpPr>
            <a:spLocks noGrp="1"/>
          </p:cNvSpPr>
          <p:nvPr>
            <p:ph type="title" hasCustomPrompt="1"/>
          </p:nvPr>
        </p:nvSpPr>
        <p:spPr bwMode="gray"/>
        <p:txBody>
          <a:bodyPr/>
          <a:lstStyle>
            <a:lvl1pPr>
              <a:defRPr/>
            </a:lvl1pPr>
          </a:lstStyle>
          <a:p>
            <a:r>
              <a:rPr lang="en-US" err="1"/>
              <a:t>Folientitel</a:t>
            </a:r>
            <a:endParaRPr lang="en-US"/>
          </a:p>
        </p:txBody>
      </p:sp>
      <p:sp>
        <p:nvSpPr>
          <p:cNvPr id="11" name="Textplatzhalter 7">
            <a:extLst>
              <a:ext uri="{FF2B5EF4-FFF2-40B4-BE49-F238E27FC236}">
                <a16:creationId xmlns:a16="http://schemas.microsoft.com/office/drawing/2014/main" id="{87DC9DBC-428C-0141-1449-618275A50D20}"/>
              </a:ext>
            </a:extLst>
          </p:cNvPr>
          <p:cNvSpPr>
            <a:spLocks noGrp="1"/>
          </p:cNvSpPr>
          <p:nvPr>
            <p:ph type="body" sz="quarter" idx="13" hasCustomPrompt="1"/>
          </p:nvPr>
        </p:nvSpPr>
        <p:spPr bwMode="gray">
          <a:xfrm>
            <a:off x="479998" y="5805280"/>
            <a:ext cx="11232000" cy="144000"/>
          </a:xfrm>
        </p:spPr>
        <p:txBody>
          <a:bodyPr anchor="b"/>
          <a:lstStyle>
            <a:lvl1pPr marL="0" indent="0">
              <a:lnSpc>
                <a:spcPct val="100000"/>
              </a:lnSpc>
              <a:spcBef>
                <a:spcPts val="0"/>
              </a:spcBef>
              <a:spcAft>
                <a:spcPts val="0"/>
              </a:spcAft>
              <a:buFont typeface="Arial" panose="020B0604020202020204" pitchFamily="34" charset="0"/>
              <a:buNone/>
              <a:defRPr sz="800" b="0"/>
            </a:lvl1pPr>
            <a:lvl2pPr marL="0" indent="0">
              <a:lnSpc>
                <a:spcPct val="100000"/>
              </a:lnSpc>
              <a:spcBef>
                <a:spcPts val="0"/>
              </a:spcBef>
              <a:spcAft>
                <a:spcPts val="0"/>
              </a:spcAft>
              <a:buFont typeface="Arial" panose="020B0604020202020204" pitchFamily="34" charset="0"/>
              <a:buNone/>
              <a:defRPr sz="800" b="0"/>
            </a:lvl2pPr>
            <a:lvl3pPr marL="0" indent="0">
              <a:lnSpc>
                <a:spcPct val="100000"/>
              </a:lnSpc>
              <a:spcBef>
                <a:spcPts val="0"/>
              </a:spcBef>
              <a:spcAft>
                <a:spcPts val="0"/>
              </a:spcAft>
              <a:buNone/>
              <a:defRPr sz="800" b="0"/>
            </a:lvl3pPr>
            <a:lvl4pPr marL="0" indent="0">
              <a:lnSpc>
                <a:spcPct val="100000"/>
              </a:lnSpc>
              <a:spcBef>
                <a:spcPts val="0"/>
              </a:spcBef>
              <a:spcAft>
                <a:spcPts val="0"/>
              </a:spcAft>
              <a:buNone/>
              <a:defRPr sz="800" b="0"/>
            </a:lvl4pPr>
            <a:lvl5pPr marL="0" indent="0">
              <a:lnSpc>
                <a:spcPct val="100000"/>
              </a:lnSpc>
              <a:spcBef>
                <a:spcPts val="0"/>
              </a:spcBef>
              <a:spcAft>
                <a:spcPts val="0"/>
              </a:spcAft>
              <a:buNone/>
              <a:defRPr sz="800" b="0"/>
            </a:lvl5pPr>
            <a:lvl6pPr marL="0" indent="0">
              <a:lnSpc>
                <a:spcPct val="100000"/>
              </a:lnSpc>
              <a:spcBef>
                <a:spcPts val="0"/>
              </a:spcBef>
              <a:spcAft>
                <a:spcPts val="0"/>
              </a:spcAft>
              <a:buNone/>
              <a:defRPr sz="800" b="0"/>
            </a:lvl6pPr>
            <a:lvl7pPr marL="0" indent="0">
              <a:lnSpc>
                <a:spcPct val="100000"/>
              </a:lnSpc>
              <a:spcBef>
                <a:spcPts val="0"/>
              </a:spcBef>
              <a:spcAft>
                <a:spcPts val="0"/>
              </a:spcAft>
              <a:buNone/>
              <a:defRPr sz="800" b="0"/>
            </a:lvl7pPr>
            <a:lvl8pPr marL="0" indent="0">
              <a:lnSpc>
                <a:spcPct val="100000"/>
              </a:lnSpc>
              <a:spcBef>
                <a:spcPts val="0"/>
              </a:spcBef>
              <a:spcAft>
                <a:spcPts val="0"/>
              </a:spcAft>
              <a:buNone/>
              <a:defRPr sz="800" b="0"/>
            </a:lvl8pPr>
            <a:lvl9pPr marL="0" indent="0">
              <a:lnSpc>
                <a:spcPct val="100000"/>
              </a:lnSpc>
              <a:spcBef>
                <a:spcPts val="0"/>
              </a:spcBef>
              <a:spcAft>
                <a:spcPts val="0"/>
              </a:spcAft>
              <a:buNone/>
              <a:defRPr sz="800" b="0"/>
            </a:lvl9pPr>
          </a:lstStyle>
          <a:p>
            <a:pPr lvl="0"/>
            <a:r>
              <a:rPr lang="en-US"/>
              <a:t>Footnote/Source</a:t>
            </a:r>
          </a:p>
        </p:txBody>
      </p:sp>
      <p:sp>
        <p:nvSpPr>
          <p:cNvPr id="7" name="Fußzeilenplatzhalter 6">
            <a:extLst>
              <a:ext uri="{FF2B5EF4-FFF2-40B4-BE49-F238E27FC236}">
                <a16:creationId xmlns:a16="http://schemas.microsoft.com/office/drawing/2014/main" id="{AC322F83-D582-6CFE-50EE-9B963E9DAFF2}"/>
              </a:ext>
            </a:extLst>
          </p:cNvPr>
          <p:cNvSpPr>
            <a:spLocks noGrp="1"/>
          </p:cNvSpPr>
          <p:nvPr>
            <p:ph type="ftr" sz="quarter" idx="10"/>
          </p:nvPr>
        </p:nvSpPr>
        <p:spPr bwMode="gray"/>
        <p:txBody>
          <a:bodyPr/>
          <a:lstStyle/>
          <a:p>
            <a:r>
              <a:rPr lang="en-US"/>
              <a:t>ONLY FOR INTERNAL USE</a:t>
            </a:r>
          </a:p>
        </p:txBody>
      </p:sp>
      <p:sp>
        <p:nvSpPr>
          <p:cNvPr id="10" name="Foliennummernplatzhalter 9">
            <a:extLst>
              <a:ext uri="{FF2B5EF4-FFF2-40B4-BE49-F238E27FC236}">
                <a16:creationId xmlns:a16="http://schemas.microsoft.com/office/drawing/2014/main" id="{381724B2-BBE4-E79B-167B-326D36AACC52}"/>
              </a:ext>
            </a:extLst>
          </p:cNvPr>
          <p:cNvSpPr>
            <a:spLocks noGrp="1"/>
          </p:cNvSpPr>
          <p:nvPr>
            <p:ph type="sldNum" sz="quarter" idx="11"/>
          </p:nvPr>
        </p:nvSpPr>
        <p:spPr bwMode="gray"/>
        <p:txBody>
          <a:bodyPr/>
          <a:lstStyle/>
          <a:p>
            <a:fld id="{8FF9B0DE-3FEB-4AA0-B465-B80EF7C1333D}" type="slidenum">
              <a:rPr lang="en-US" smtClean="0"/>
              <a:pPr/>
              <a:t>‹#›</a:t>
            </a:fld>
            <a:endParaRPr lang="en-US"/>
          </a:p>
        </p:txBody>
      </p:sp>
    </p:spTree>
    <p:extLst>
      <p:ext uri="{BB962C8B-B14F-4D97-AF65-F5344CB8AC3E}">
        <p14:creationId xmlns:p14="http://schemas.microsoft.com/office/powerpoint/2010/main" val="32840273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image (small)">
    <p:bg bwMode="ltGray">
      <p:bgPr>
        <a:solidFill>
          <a:schemeClr val="bg2"/>
        </a:solid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bwMode="gray">
          <a:xfrm>
            <a:off x="479426" y="2637000"/>
            <a:ext cx="7272338" cy="1584000"/>
          </a:xfrm>
        </p:spPr>
        <p:txBody>
          <a:bodyPr anchor="b"/>
          <a:lstStyle>
            <a:lvl1pPr algn="l">
              <a:defRPr sz="4800" b="1" i="0">
                <a:solidFill>
                  <a:schemeClr val="tx2"/>
                </a:solidFill>
                <a:latin typeface="+mj-lt"/>
              </a:defRPr>
            </a:lvl1pPr>
          </a:lstStyle>
          <a:p>
            <a:r>
              <a:rPr lang="en-US"/>
              <a:t>Presentation title</a:t>
            </a:r>
          </a:p>
        </p:txBody>
      </p:sp>
      <p:sp>
        <p:nvSpPr>
          <p:cNvPr id="3" name="Untertitel 2"/>
          <p:cNvSpPr>
            <a:spLocks noGrp="1"/>
          </p:cNvSpPr>
          <p:nvPr>
            <p:ph type="subTitle" idx="1" hasCustomPrompt="1"/>
          </p:nvPr>
        </p:nvSpPr>
        <p:spPr bwMode="gray">
          <a:xfrm>
            <a:off x="479426" y="4437120"/>
            <a:ext cx="7272928" cy="936000"/>
          </a:xfrm>
        </p:spPr>
        <p:txBody>
          <a:bodyPr/>
          <a:lstStyle>
            <a:lvl1pPr marL="0" indent="0" algn="l">
              <a:lnSpc>
                <a:spcPct val="100000"/>
              </a:lnSpc>
              <a:spcBef>
                <a:spcPts val="0"/>
              </a:spcBef>
              <a:spcAft>
                <a:spcPts val="2400"/>
              </a:spcAft>
              <a:buFont typeface="Arial" panose="020B0604020202020204" pitchFamily="34" charset="0"/>
              <a:buNone/>
              <a:defRPr sz="2400" b="0">
                <a:solidFill>
                  <a:schemeClr val="bg1"/>
                </a:solidFill>
                <a:latin typeface="+mj-lt"/>
              </a:defRPr>
            </a:lvl1pPr>
            <a:lvl2pPr marL="0" indent="0" algn="l">
              <a:lnSpc>
                <a:spcPct val="100000"/>
              </a:lnSpc>
              <a:spcBef>
                <a:spcPts val="0"/>
              </a:spcBef>
              <a:spcAft>
                <a:spcPts val="0"/>
              </a:spcAft>
              <a:buFont typeface="Arial" panose="020B0604020202020204" pitchFamily="34" charset="0"/>
              <a:buNone/>
              <a:defRPr sz="1600" b="0">
                <a:solidFill>
                  <a:schemeClr val="bg1"/>
                </a:solidFill>
              </a:defRPr>
            </a:lvl2pPr>
            <a:lvl3pPr marL="0" indent="0" algn="l">
              <a:lnSpc>
                <a:spcPct val="100000"/>
              </a:lnSpc>
              <a:spcBef>
                <a:spcPts val="0"/>
              </a:spcBef>
              <a:spcAft>
                <a:spcPts val="0"/>
              </a:spcAft>
              <a:buFont typeface="Arial" panose="020B0604020202020204" pitchFamily="34" charset="0"/>
              <a:buNone/>
              <a:defRPr sz="1600" b="0">
                <a:solidFill>
                  <a:schemeClr val="bg1"/>
                </a:solidFill>
              </a:defRPr>
            </a:lvl3pPr>
            <a:lvl4pPr marL="0" indent="0" algn="l">
              <a:lnSpc>
                <a:spcPct val="100000"/>
              </a:lnSpc>
              <a:spcBef>
                <a:spcPts val="0"/>
              </a:spcBef>
              <a:spcAft>
                <a:spcPts val="0"/>
              </a:spcAft>
              <a:buFont typeface="Arial" panose="020B0604020202020204" pitchFamily="34" charset="0"/>
              <a:buNone/>
              <a:defRPr sz="1600" b="0">
                <a:solidFill>
                  <a:schemeClr val="bg1"/>
                </a:solidFill>
              </a:defRPr>
            </a:lvl4pPr>
            <a:lvl5pPr marL="0" indent="0" algn="l">
              <a:lnSpc>
                <a:spcPct val="100000"/>
              </a:lnSpc>
              <a:spcBef>
                <a:spcPts val="0"/>
              </a:spcBef>
              <a:spcAft>
                <a:spcPts val="0"/>
              </a:spcAft>
              <a:buFont typeface="Arial" panose="020B0604020202020204" pitchFamily="34" charset="0"/>
              <a:buNone/>
              <a:defRPr sz="1600" b="0">
                <a:solidFill>
                  <a:schemeClr val="bg1"/>
                </a:solidFill>
              </a:defRPr>
            </a:lvl5pPr>
            <a:lvl6pPr marL="0" indent="0" algn="l">
              <a:lnSpc>
                <a:spcPct val="100000"/>
              </a:lnSpc>
              <a:spcBef>
                <a:spcPts val="0"/>
              </a:spcBef>
              <a:spcAft>
                <a:spcPts val="0"/>
              </a:spcAft>
              <a:buFont typeface="Arial" panose="020B0604020202020204" pitchFamily="34" charset="0"/>
              <a:buNone/>
              <a:defRPr sz="1600" b="0">
                <a:solidFill>
                  <a:schemeClr val="bg1"/>
                </a:solidFill>
              </a:defRPr>
            </a:lvl6pPr>
            <a:lvl7pPr marL="0" indent="0" algn="l">
              <a:lnSpc>
                <a:spcPct val="100000"/>
              </a:lnSpc>
              <a:spcBef>
                <a:spcPts val="0"/>
              </a:spcBef>
              <a:spcAft>
                <a:spcPts val="0"/>
              </a:spcAft>
              <a:buFont typeface="Arial" panose="020B0604020202020204" pitchFamily="34" charset="0"/>
              <a:buNone/>
              <a:defRPr sz="1600" b="0">
                <a:solidFill>
                  <a:schemeClr val="bg1"/>
                </a:solidFill>
              </a:defRPr>
            </a:lvl7pPr>
            <a:lvl8pPr marL="0" indent="0" algn="l">
              <a:lnSpc>
                <a:spcPct val="100000"/>
              </a:lnSpc>
              <a:spcBef>
                <a:spcPts val="0"/>
              </a:spcBef>
              <a:spcAft>
                <a:spcPts val="0"/>
              </a:spcAft>
              <a:buFont typeface="Arial" panose="020B0604020202020204" pitchFamily="34" charset="0"/>
              <a:buNone/>
              <a:defRPr sz="1600" b="0">
                <a:solidFill>
                  <a:schemeClr val="bg1"/>
                </a:solidFill>
              </a:defRPr>
            </a:lvl8pPr>
            <a:lvl9pPr marL="0" indent="0" algn="l">
              <a:lnSpc>
                <a:spcPct val="100000"/>
              </a:lnSpc>
              <a:spcBef>
                <a:spcPts val="0"/>
              </a:spcBef>
              <a:spcAft>
                <a:spcPts val="0"/>
              </a:spcAft>
              <a:buFont typeface="Arial" panose="020B0604020202020204" pitchFamily="34" charset="0"/>
              <a:buNone/>
              <a:defRPr sz="1600" b="0">
                <a:solidFill>
                  <a:schemeClr val="bg1"/>
                </a:solidFill>
              </a:defRPr>
            </a:lvl9pPr>
          </a:lstStyle>
          <a:p>
            <a:r>
              <a:rPr lang="en-US"/>
              <a:t>Subtitle of the presentation</a:t>
            </a:r>
          </a:p>
          <a:p>
            <a:pPr lvl="1"/>
            <a:r>
              <a:rPr lang="en-US"/>
              <a:t>Author | Date | Place</a:t>
            </a:r>
          </a:p>
        </p:txBody>
      </p:sp>
      <p:sp>
        <p:nvSpPr>
          <p:cNvPr id="11" name="Bildplatzhalter 10">
            <a:extLst>
              <a:ext uri="{FF2B5EF4-FFF2-40B4-BE49-F238E27FC236}">
                <a16:creationId xmlns:a16="http://schemas.microsoft.com/office/drawing/2014/main" id="{E497B016-C9FA-B4F6-C161-98540A473741}"/>
              </a:ext>
            </a:extLst>
          </p:cNvPr>
          <p:cNvSpPr>
            <a:spLocks noGrp="1"/>
          </p:cNvSpPr>
          <p:nvPr>
            <p:ph type="pic" sz="quarter" idx="10" hasCustomPrompt="1"/>
          </p:nvPr>
        </p:nvSpPr>
        <p:spPr bwMode="gray">
          <a:xfrm>
            <a:off x="8112125" y="0"/>
            <a:ext cx="4079875" cy="6858000"/>
          </a:xfrm>
          <a:solidFill>
            <a:srgbClr val="E5E3DE"/>
          </a:solidFill>
        </p:spPr>
        <p:txBody>
          <a:bodyPr tIns="720000" anchor="ctr" anchorCtr="0"/>
          <a:lstStyle>
            <a:lvl1pPr marL="0" indent="0" algn="ctr">
              <a:spcBef>
                <a:spcPts val="0"/>
              </a:spcBef>
              <a:spcAft>
                <a:spcPts val="0"/>
              </a:spcAft>
              <a:buFontTx/>
              <a:buNone/>
              <a:tabLst/>
              <a:defRPr sz="1200" b="0"/>
            </a:lvl1pPr>
            <a:lvl2pPr marL="0" indent="0" algn="ctr">
              <a:spcBef>
                <a:spcPts val="0"/>
              </a:spcBef>
              <a:spcAft>
                <a:spcPts val="0"/>
              </a:spcAft>
              <a:buFontTx/>
              <a:buNone/>
              <a:tabLst/>
              <a:defRPr sz="1200" b="0"/>
            </a:lvl2pPr>
            <a:lvl3pPr marL="0" indent="0" algn="ctr">
              <a:spcBef>
                <a:spcPts val="0"/>
              </a:spcBef>
              <a:spcAft>
                <a:spcPts val="0"/>
              </a:spcAft>
              <a:buFontTx/>
              <a:buNone/>
              <a:tabLst/>
              <a:defRPr sz="1200" b="0"/>
            </a:lvl3pPr>
            <a:lvl4pPr marL="0" indent="0" algn="ctr">
              <a:spcBef>
                <a:spcPts val="0"/>
              </a:spcBef>
              <a:spcAft>
                <a:spcPts val="0"/>
              </a:spcAft>
              <a:buFontTx/>
              <a:buNone/>
              <a:tabLst/>
              <a:defRPr sz="1200" b="0"/>
            </a:lvl4pPr>
            <a:lvl5pPr marL="0" indent="0" algn="ctr">
              <a:spcBef>
                <a:spcPts val="0"/>
              </a:spcBef>
              <a:spcAft>
                <a:spcPts val="0"/>
              </a:spcAft>
              <a:buFontTx/>
              <a:buNone/>
              <a:tabLst/>
              <a:defRPr sz="1200" b="0"/>
            </a:lvl5pPr>
            <a:lvl6pPr marL="0" indent="0" algn="ctr">
              <a:spcBef>
                <a:spcPts val="0"/>
              </a:spcBef>
              <a:spcAft>
                <a:spcPts val="0"/>
              </a:spcAft>
              <a:buFontTx/>
              <a:buNone/>
              <a:tabLst/>
              <a:defRPr sz="1200" b="0"/>
            </a:lvl6pPr>
            <a:lvl7pPr marL="0" indent="0" algn="ctr">
              <a:spcBef>
                <a:spcPts val="0"/>
              </a:spcBef>
              <a:spcAft>
                <a:spcPts val="0"/>
              </a:spcAft>
              <a:buFontTx/>
              <a:buNone/>
              <a:tabLst/>
              <a:defRPr sz="1200" b="0"/>
            </a:lvl7pPr>
            <a:lvl8pPr marL="0" indent="0" algn="ctr">
              <a:spcBef>
                <a:spcPts val="0"/>
              </a:spcBef>
              <a:spcAft>
                <a:spcPts val="0"/>
              </a:spcAft>
              <a:buFontTx/>
              <a:buNone/>
              <a:tabLst/>
              <a:defRPr sz="1200" b="0"/>
            </a:lvl8pPr>
            <a:lvl9pPr marL="0" indent="0" algn="ctr">
              <a:spcBef>
                <a:spcPts val="0"/>
              </a:spcBef>
              <a:spcAft>
                <a:spcPts val="0"/>
              </a:spcAft>
              <a:buFontTx/>
              <a:buNone/>
              <a:tabLst/>
              <a:defRPr sz="1200" b="0"/>
            </a:lvl9pPr>
          </a:lstStyle>
          <a:p>
            <a:r>
              <a:rPr lang="en-US"/>
              <a:t>Add picture</a:t>
            </a:r>
          </a:p>
        </p:txBody>
      </p:sp>
      <p:pic>
        <p:nvPicPr>
          <p:cNvPr id="14" name="Grafik 13">
            <a:extLst>
              <a:ext uri="{FF2B5EF4-FFF2-40B4-BE49-F238E27FC236}">
                <a16:creationId xmlns:a16="http://schemas.microsoft.com/office/drawing/2014/main" id="{AB10EE33-A0A3-2BD8-C7ED-852048EC8CE6}"/>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gray">
          <a:xfrm>
            <a:off x="478800" y="475200"/>
            <a:ext cx="1645200" cy="496608"/>
          </a:xfrm>
          <a:prstGeom prst="rect">
            <a:avLst/>
          </a:prstGeom>
        </p:spPr>
      </p:pic>
      <p:sp>
        <p:nvSpPr>
          <p:cNvPr id="4" name="Fußzeilenplatzhalter 3">
            <a:extLst>
              <a:ext uri="{FF2B5EF4-FFF2-40B4-BE49-F238E27FC236}">
                <a16:creationId xmlns:a16="http://schemas.microsoft.com/office/drawing/2014/main" id="{C5F7B9D5-A641-50BA-7FC3-561DC9FE3D6A}"/>
              </a:ext>
            </a:extLst>
          </p:cNvPr>
          <p:cNvSpPr>
            <a:spLocks noGrp="1"/>
          </p:cNvSpPr>
          <p:nvPr>
            <p:ph type="ftr" sz="quarter" idx="19"/>
          </p:nvPr>
        </p:nvSpPr>
        <p:spPr bwMode="gray">
          <a:xfrm>
            <a:off x="479426" y="6165328"/>
            <a:ext cx="5040000" cy="216000"/>
          </a:xfrm>
        </p:spPr>
        <p:txBody>
          <a:bodyPr/>
          <a:lstStyle>
            <a:lvl1pPr algn="l">
              <a:defRPr>
                <a:solidFill>
                  <a:schemeClr val="bg1"/>
                </a:solidFill>
              </a:defRPr>
            </a:lvl1pPr>
          </a:lstStyle>
          <a:p>
            <a:r>
              <a:rPr lang="en-US"/>
              <a:t>ONLY FOR INTERNAL USE</a:t>
            </a:r>
          </a:p>
        </p:txBody>
      </p:sp>
      <p:sp>
        <p:nvSpPr>
          <p:cNvPr id="5" name="Text Placeholder 8">
            <a:extLst>
              <a:ext uri="{FF2B5EF4-FFF2-40B4-BE49-F238E27FC236}">
                <a16:creationId xmlns:a16="http://schemas.microsoft.com/office/drawing/2014/main" id="{D866CAA2-63E1-6F81-7EFF-FDAEDBEBDB8A}"/>
              </a:ext>
              <a:ext uri="{C183D7F6-B498-43B3-948B-1728B52AA6E4}">
                <adec:decorative xmlns:adec="http://schemas.microsoft.com/office/drawing/2017/decorative" val="1"/>
              </a:ext>
            </a:extLst>
          </p:cNvPr>
          <p:cNvSpPr>
            <a:spLocks noGrp="1"/>
          </p:cNvSpPr>
          <p:nvPr>
            <p:ph type="body" sz="quarter" idx="31"/>
          </p:nvPr>
        </p:nvSpPr>
        <p:spPr bwMode="gray">
          <a:xfrm>
            <a:off x="10092439" y="6166800"/>
            <a:ext cx="1620000" cy="216000"/>
          </a:xfrm>
          <a:blipFill>
            <a:blip r:embed="rId4">
              <a:extLst>
                <a:ext uri="{96DAC541-7B7A-43D3-8B79-37D633B846F1}">
                  <asvg:svgBlip xmlns:asvg="http://schemas.microsoft.com/office/drawing/2016/SVG/main" r:embed="rId5"/>
                </a:ext>
              </a:extLst>
            </a:blip>
            <a:srcRect/>
            <a:stretch>
              <a:fillRect t="-1800" b="-1800"/>
            </a:stretch>
          </a:blipFill>
        </p:spPr>
        <p:txBody>
          <a:bodyPr/>
          <a:lstStyle>
            <a:lvl1pPr marL="0" indent="0">
              <a:lnSpc>
                <a:spcPct val="100000"/>
              </a:lnSpc>
              <a:spcAft>
                <a:spcPts val="0"/>
              </a:spcAft>
              <a:buFontTx/>
              <a:buNone/>
              <a:defRPr sz="200">
                <a:noFill/>
              </a:defRPr>
            </a:lvl1pPr>
            <a:lvl2pPr marL="0" indent="0">
              <a:lnSpc>
                <a:spcPct val="100000"/>
              </a:lnSpc>
              <a:spcAft>
                <a:spcPts val="0"/>
              </a:spcAft>
              <a:buFontTx/>
              <a:buNone/>
              <a:defRPr sz="200">
                <a:noFill/>
              </a:defRPr>
            </a:lvl2pPr>
            <a:lvl3pPr marL="0" indent="0">
              <a:lnSpc>
                <a:spcPct val="100000"/>
              </a:lnSpc>
              <a:spcAft>
                <a:spcPts val="0"/>
              </a:spcAft>
              <a:buFontTx/>
              <a:buNone/>
              <a:defRPr sz="200">
                <a:noFill/>
              </a:defRPr>
            </a:lvl3pPr>
            <a:lvl4pPr marL="0" indent="0">
              <a:lnSpc>
                <a:spcPct val="100000"/>
              </a:lnSpc>
              <a:spcAft>
                <a:spcPts val="0"/>
              </a:spcAft>
              <a:buFontTx/>
              <a:buNone/>
              <a:defRPr sz="200">
                <a:noFill/>
              </a:defRPr>
            </a:lvl4pPr>
            <a:lvl5pPr marL="0" indent="0">
              <a:lnSpc>
                <a:spcPct val="100000"/>
              </a:lnSpc>
              <a:spcAft>
                <a:spcPts val="0"/>
              </a:spcAft>
              <a:buFontTx/>
              <a:buNone/>
              <a:defRPr sz="200">
                <a:noFill/>
              </a:defRPr>
            </a:lvl5pPr>
          </a:lstStyle>
          <a:p>
            <a:pPr lvl="0"/>
            <a:r>
              <a:rPr lang="en-US"/>
              <a:t>Click to edit Master text styles</a:t>
            </a:r>
          </a:p>
        </p:txBody>
      </p:sp>
      <p:grpSp>
        <p:nvGrpSpPr>
          <p:cNvPr id="6" name="Group 5">
            <a:extLst>
              <a:ext uri="{FF2B5EF4-FFF2-40B4-BE49-F238E27FC236}">
                <a16:creationId xmlns:a16="http://schemas.microsoft.com/office/drawing/2014/main" id="{28D32FED-547E-0BF1-8567-DB33A9EEAF18}"/>
              </a:ext>
              <a:ext uri="{C183D7F6-B498-43B3-948B-1728B52AA6E4}">
                <adec:decorative xmlns:adec="http://schemas.microsoft.com/office/drawing/2017/decorative" val="1"/>
              </a:ext>
            </a:extLst>
          </p:cNvPr>
          <p:cNvGrpSpPr/>
          <p:nvPr userDrawn="1"/>
        </p:nvGrpSpPr>
        <p:grpSpPr bwMode="gray">
          <a:xfrm>
            <a:off x="-1896888" y="0"/>
            <a:ext cx="1715078" cy="3744416"/>
            <a:chOff x="-1824880" y="2708920"/>
            <a:chExt cx="1715078" cy="3744416"/>
          </a:xfrm>
        </p:grpSpPr>
        <p:sp>
          <p:nvSpPr>
            <p:cNvPr id="12" name="TextBox 11">
              <a:extLst>
                <a:ext uri="{FF2B5EF4-FFF2-40B4-BE49-F238E27FC236}">
                  <a16:creationId xmlns:a16="http://schemas.microsoft.com/office/drawing/2014/main" id="{39404507-51EC-B961-42FB-56684AE6D086}"/>
                </a:ext>
              </a:extLst>
            </p:cNvPr>
            <p:cNvSpPr txBox="1"/>
            <p:nvPr userDrawn="1"/>
          </p:nvSpPr>
          <p:spPr bwMode="gray">
            <a:xfrm>
              <a:off x="-1824880" y="2708920"/>
              <a:ext cx="1715078" cy="3744416"/>
            </a:xfrm>
            <a:prstGeom prst="rect">
              <a:avLst/>
            </a:prstGeom>
            <a:solidFill>
              <a:schemeClr val="bg1"/>
            </a:solidFill>
          </p:spPr>
          <p:txBody>
            <a:bodyPr wrap="square" lIns="108000" tIns="108000" rIns="108000" bIns="108000">
              <a:noAutofit/>
            </a:bodyPr>
            <a:lstStyle/>
            <a:p>
              <a:pPr>
                <a:lnSpc>
                  <a:spcPct val="120000"/>
                </a:lnSpc>
                <a:spcAft>
                  <a:spcPts val="600"/>
                </a:spcAft>
              </a:pPr>
              <a:r>
                <a:rPr lang="en-US" sz="1100" b="1">
                  <a:solidFill>
                    <a:schemeClr val="tx1"/>
                  </a:solidFill>
                  <a:effectLst/>
                  <a:latin typeface="+mj-lt"/>
                </a:rPr>
                <a:t>To insert a picture:</a:t>
              </a:r>
            </a:p>
            <a:p>
              <a:pPr marL="144000" indent="-144000">
                <a:lnSpc>
                  <a:spcPct val="120000"/>
                </a:lnSpc>
                <a:spcAft>
                  <a:spcPts val="600"/>
                </a:spcAft>
                <a:buFont typeface="+mj-lt"/>
                <a:buAutoNum type="arabicPeriod"/>
              </a:pPr>
              <a:r>
                <a:rPr lang="en-US" sz="900">
                  <a:solidFill>
                    <a:schemeClr val="tx1"/>
                  </a:solidFill>
                  <a:effectLst/>
                  <a:latin typeface="+mn-lt"/>
                </a:rPr>
                <a:t>Click on the placeholder for pictures</a:t>
              </a:r>
            </a:p>
            <a:p>
              <a:pPr marL="144000" indent="-144000">
                <a:lnSpc>
                  <a:spcPct val="120000"/>
                </a:lnSpc>
                <a:spcAft>
                  <a:spcPts val="600"/>
                </a:spcAft>
                <a:buFont typeface="+mj-lt"/>
                <a:buAutoNum type="arabicPeriod"/>
              </a:pPr>
              <a:r>
                <a:rPr lang="en-US" sz="900">
                  <a:solidFill>
                    <a:schemeClr val="tx1"/>
                  </a:solidFill>
                  <a:effectLst/>
                  <a:latin typeface="+mn-lt"/>
                </a:rPr>
                <a:t>Open the menu “Insert”</a:t>
              </a:r>
            </a:p>
            <a:p>
              <a:pPr marL="144000" indent="-144000">
                <a:lnSpc>
                  <a:spcPct val="120000"/>
                </a:lnSpc>
                <a:spcAft>
                  <a:spcPts val="600"/>
                </a:spcAft>
                <a:buFont typeface="+mj-lt"/>
                <a:buAutoNum type="arabicPeriod"/>
              </a:pPr>
              <a:r>
                <a:rPr lang="en-US" sz="900">
                  <a:solidFill>
                    <a:schemeClr val="tx1"/>
                  </a:solidFill>
                  <a:effectLst/>
                  <a:latin typeface="+mn-lt"/>
                </a:rPr>
                <a:t>Choose “Pictures” and then the corresponding source where the image is located</a:t>
              </a:r>
              <a:endParaRPr lang="en-US" sz="900">
                <a:solidFill>
                  <a:schemeClr val="tx1"/>
                </a:solidFill>
                <a:latin typeface="+mn-lt"/>
              </a:endParaRPr>
            </a:p>
          </p:txBody>
        </p:sp>
        <p:pic>
          <p:nvPicPr>
            <p:cNvPr id="13" name="Picture 12">
              <a:extLst>
                <a:ext uri="{FF2B5EF4-FFF2-40B4-BE49-F238E27FC236}">
                  <a16:creationId xmlns:a16="http://schemas.microsoft.com/office/drawing/2014/main" id="{D2A2DCDD-87D8-A4BF-7482-51B8E6D5DA42}"/>
                </a:ext>
              </a:extLst>
            </p:cNvPr>
            <p:cNvPicPr>
              <a:picLocks noChangeAspect="1"/>
            </p:cNvPicPr>
            <p:nvPr userDrawn="1"/>
          </p:nvPicPr>
          <p:blipFill rotWithShape="1">
            <a:blip r:embed="rId6"/>
            <a:srcRect l="8843" r="2395" b="2546"/>
            <a:stretch/>
          </p:blipFill>
          <p:spPr bwMode="gray">
            <a:xfrm>
              <a:off x="-1589806" y="4475212"/>
              <a:ext cx="745332" cy="1122804"/>
            </a:xfrm>
            <a:prstGeom prst="roundRect">
              <a:avLst>
                <a:gd name="adj" fmla="val 3514"/>
              </a:avLst>
            </a:prstGeom>
          </p:spPr>
        </p:pic>
        <p:sp>
          <p:nvSpPr>
            <p:cNvPr id="15" name="TextBox 14">
              <a:extLst>
                <a:ext uri="{FF2B5EF4-FFF2-40B4-BE49-F238E27FC236}">
                  <a16:creationId xmlns:a16="http://schemas.microsoft.com/office/drawing/2014/main" id="{065B591E-D8A0-EDFE-1511-0E54D26949F7}"/>
                </a:ext>
              </a:extLst>
            </p:cNvPr>
            <p:cNvSpPr txBox="1"/>
            <p:nvPr userDrawn="1"/>
          </p:nvSpPr>
          <p:spPr bwMode="gray">
            <a:xfrm>
              <a:off x="-1824880" y="5589240"/>
              <a:ext cx="1715078" cy="864096"/>
            </a:xfrm>
            <a:prstGeom prst="rect">
              <a:avLst/>
            </a:prstGeom>
            <a:noFill/>
          </p:spPr>
          <p:txBody>
            <a:bodyPr wrap="square" lIns="108000" tIns="108000" rIns="108000" bIns="108000">
              <a:noAutofit/>
            </a:bodyPr>
            <a:lstStyle/>
            <a:p>
              <a:pPr marL="144000" indent="-144000">
                <a:spcAft>
                  <a:spcPts val="600"/>
                </a:spcAft>
                <a:buFont typeface="+mj-lt"/>
                <a:buAutoNum type="arabicPeriod" startAt="4"/>
              </a:pPr>
              <a:r>
                <a:rPr lang="en-US" sz="900">
                  <a:solidFill>
                    <a:schemeClr val="tx1"/>
                  </a:solidFill>
                  <a:effectLst/>
                  <a:latin typeface="+mn-lt"/>
                </a:rPr>
                <a:t>Now the image has </a:t>
              </a:r>
              <a:br>
                <a:rPr lang="en-US" sz="900">
                  <a:solidFill>
                    <a:schemeClr val="tx1"/>
                  </a:solidFill>
                  <a:effectLst/>
                  <a:latin typeface="+mn-lt"/>
                </a:rPr>
              </a:br>
              <a:r>
                <a:rPr lang="en-US" sz="900">
                  <a:solidFill>
                    <a:schemeClr val="tx1"/>
                  </a:solidFill>
                  <a:effectLst/>
                  <a:latin typeface="+mn-lt"/>
                </a:rPr>
                <a:t>been loaded into the </a:t>
              </a:r>
              <a:br>
                <a:rPr lang="en-US" sz="900">
                  <a:solidFill>
                    <a:schemeClr val="tx1"/>
                  </a:solidFill>
                  <a:effectLst/>
                  <a:latin typeface="+mn-lt"/>
                </a:rPr>
              </a:br>
              <a:r>
                <a:rPr lang="en-US" sz="900">
                  <a:solidFill>
                    <a:schemeClr val="tx1"/>
                  </a:solidFill>
                  <a:effectLst/>
                  <a:latin typeface="+mn-lt"/>
                </a:rPr>
                <a:t>placeholder.</a:t>
              </a:r>
              <a:endParaRPr lang="en-US" sz="900">
                <a:solidFill>
                  <a:schemeClr val="tx1"/>
                </a:solidFill>
                <a:latin typeface="+mn-lt"/>
              </a:endParaRPr>
            </a:p>
          </p:txBody>
        </p:sp>
      </p:grpSp>
    </p:spTree>
    <p:extLst>
      <p:ext uri="{BB962C8B-B14F-4D97-AF65-F5344CB8AC3E}">
        <p14:creationId xmlns:p14="http://schemas.microsoft.com/office/powerpoint/2010/main" val="4124807300"/>
      </p:ext>
    </p:extLst>
  </p:cSld>
  <p:clrMapOvr>
    <a:masterClrMapping/>
  </p:clrMapOvr>
  <p:extLst>
    <p:ext uri="{DCECCB84-F9BA-43D5-87BE-67443E8EF086}">
      <p15:sldGuideLst xmlns:p15="http://schemas.microsoft.com/office/powerpoint/2012/main">
        <p15:guide id="1" orient="horz" pos="2682" userDrawn="1">
          <p15:clr>
            <a:srgbClr val="FBAE40"/>
          </p15:clr>
        </p15:guide>
        <p15:guide id="7" orient="horz" pos="2795"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image (dark)">
    <p:bg>
      <p:bgPr>
        <a:solidFill>
          <a:schemeClr val="bg2"/>
        </a:solidFill>
        <a:effectLst/>
      </p:bgPr>
    </p:bg>
    <p:spTree>
      <p:nvGrpSpPr>
        <p:cNvPr id="1" name=""/>
        <p:cNvGrpSpPr/>
        <p:nvPr/>
      </p:nvGrpSpPr>
      <p:grpSpPr>
        <a:xfrm>
          <a:off x="0" y="0"/>
          <a:ext cx="0" cy="0"/>
          <a:chOff x="0" y="0"/>
          <a:chExt cx="0" cy="0"/>
        </a:xfrm>
      </p:grpSpPr>
      <p:sp>
        <p:nvSpPr>
          <p:cNvPr id="11" name="Bildplatzhalter 10">
            <a:extLst>
              <a:ext uri="{FF2B5EF4-FFF2-40B4-BE49-F238E27FC236}">
                <a16:creationId xmlns:a16="http://schemas.microsoft.com/office/drawing/2014/main" id="{E497B016-C9FA-B4F6-C161-98540A473741}"/>
              </a:ext>
            </a:extLst>
          </p:cNvPr>
          <p:cNvSpPr>
            <a:spLocks noGrp="1"/>
          </p:cNvSpPr>
          <p:nvPr>
            <p:ph type="pic" sz="quarter" idx="10" hasCustomPrompt="1"/>
          </p:nvPr>
        </p:nvSpPr>
        <p:spPr bwMode="ltGray">
          <a:xfrm>
            <a:off x="0" y="0"/>
            <a:ext cx="12192000" cy="6858000"/>
          </a:xfrm>
          <a:solidFill>
            <a:srgbClr val="E5E3DE"/>
          </a:solidFill>
        </p:spPr>
        <p:txBody>
          <a:bodyPr tIns="720000" anchor="ctr" anchorCtr="0"/>
          <a:lstStyle>
            <a:lvl1pPr marL="0" indent="0" algn="ctr">
              <a:spcBef>
                <a:spcPts val="0"/>
              </a:spcBef>
              <a:spcAft>
                <a:spcPts val="0"/>
              </a:spcAft>
              <a:buFontTx/>
              <a:buNone/>
              <a:tabLst/>
              <a:defRPr sz="1200" b="0">
                <a:solidFill>
                  <a:schemeClr val="bg1"/>
                </a:solidFill>
              </a:defRPr>
            </a:lvl1pPr>
            <a:lvl2pPr marL="0" indent="0" algn="ctr">
              <a:spcBef>
                <a:spcPts val="0"/>
              </a:spcBef>
              <a:spcAft>
                <a:spcPts val="0"/>
              </a:spcAft>
              <a:buFontTx/>
              <a:buNone/>
              <a:tabLst/>
              <a:defRPr sz="1200" b="0">
                <a:solidFill>
                  <a:schemeClr val="bg1"/>
                </a:solidFill>
              </a:defRPr>
            </a:lvl2pPr>
            <a:lvl3pPr marL="0" indent="0" algn="ctr">
              <a:spcBef>
                <a:spcPts val="0"/>
              </a:spcBef>
              <a:spcAft>
                <a:spcPts val="0"/>
              </a:spcAft>
              <a:buFontTx/>
              <a:buNone/>
              <a:tabLst/>
              <a:defRPr sz="1200" b="0">
                <a:solidFill>
                  <a:schemeClr val="bg1"/>
                </a:solidFill>
              </a:defRPr>
            </a:lvl3pPr>
            <a:lvl4pPr marL="0" indent="0" algn="ctr">
              <a:spcBef>
                <a:spcPts val="0"/>
              </a:spcBef>
              <a:spcAft>
                <a:spcPts val="0"/>
              </a:spcAft>
              <a:buFontTx/>
              <a:buNone/>
              <a:tabLst/>
              <a:defRPr sz="1200" b="0">
                <a:solidFill>
                  <a:schemeClr val="bg1"/>
                </a:solidFill>
              </a:defRPr>
            </a:lvl4pPr>
            <a:lvl5pPr marL="0" indent="0" algn="ctr">
              <a:spcBef>
                <a:spcPts val="0"/>
              </a:spcBef>
              <a:spcAft>
                <a:spcPts val="0"/>
              </a:spcAft>
              <a:buFontTx/>
              <a:buNone/>
              <a:tabLst/>
              <a:defRPr sz="1200" b="0">
                <a:solidFill>
                  <a:schemeClr val="bg1"/>
                </a:solidFill>
              </a:defRPr>
            </a:lvl5pPr>
            <a:lvl6pPr marL="0" indent="0" algn="ctr">
              <a:spcBef>
                <a:spcPts val="0"/>
              </a:spcBef>
              <a:spcAft>
                <a:spcPts val="0"/>
              </a:spcAft>
              <a:buFontTx/>
              <a:buNone/>
              <a:tabLst/>
              <a:defRPr sz="1200" b="0">
                <a:solidFill>
                  <a:schemeClr val="bg1"/>
                </a:solidFill>
              </a:defRPr>
            </a:lvl6pPr>
            <a:lvl7pPr marL="0" indent="0" algn="ctr">
              <a:spcBef>
                <a:spcPts val="0"/>
              </a:spcBef>
              <a:spcAft>
                <a:spcPts val="0"/>
              </a:spcAft>
              <a:buFontTx/>
              <a:buNone/>
              <a:tabLst/>
              <a:defRPr sz="1200" b="0">
                <a:solidFill>
                  <a:schemeClr val="bg1"/>
                </a:solidFill>
              </a:defRPr>
            </a:lvl7pPr>
            <a:lvl8pPr marL="0" indent="0" algn="ctr">
              <a:spcBef>
                <a:spcPts val="0"/>
              </a:spcBef>
              <a:spcAft>
                <a:spcPts val="0"/>
              </a:spcAft>
              <a:buFontTx/>
              <a:buNone/>
              <a:tabLst/>
              <a:defRPr sz="1200" b="0">
                <a:solidFill>
                  <a:schemeClr val="bg1"/>
                </a:solidFill>
              </a:defRPr>
            </a:lvl8pPr>
            <a:lvl9pPr marL="0" indent="0" algn="ctr">
              <a:spcBef>
                <a:spcPts val="0"/>
              </a:spcBef>
              <a:spcAft>
                <a:spcPts val="0"/>
              </a:spcAft>
              <a:buFontTx/>
              <a:buNone/>
              <a:tabLst/>
              <a:defRPr sz="1200" b="0">
                <a:solidFill>
                  <a:schemeClr val="bg1"/>
                </a:solidFill>
              </a:defRPr>
            </a:lvl9pPr>
          </a:lstStyle>
          <a:p>
            <a:r>
              <a:rPr lang="en-US"/>
              <a:t>Add picture</a:t>
            </a:r>
          </a:p>
        </p:txBody>
      </p:sp>
      <p:sp>
        <p:nvSpPr>
          <p:cNvPr id="2" name="Titel 1"/>
          <p:cNvSpPr>
            <a:spLocks noGrp="1"/>
          </p:cNvSpPr>
          <p:nvPr>
            <p:ph type="ctrTitle" hasCustomPrompt="1"/>
          </p:nvPr>
        </p:nvSpPr>
        <p:spPr bwMode="gray">
          <a:xfrm>
            <a:off x="479426" y="2637000"/>
            <a:ext cx="7272338" cy="1584000"/>
          </a:xfrm>
        </p:spPr>
        <p:txBody>
          <a:bodyPr anchor="b"/>
          <a:lstStyle>
            <a:lvl1pPr algn="l">
              <a:defRPr sz="4800" b="1" i="0">
                <a:solidFill>
                  <a:schemeClr val="bg1"/>
                </a:solidFill>
                <a:latin typeface="+mj-lt"/>
              </a:defRPr>
            </a:lvl1pPr>
          </a:lstStyle>
          <a:p>
            <a:r>
              <a:rPr lang="en-US"/>
              <a:t>Presentation title</a:t>
            </a:r>
          </a:p>
        </p:txBody>
      </p:sp>
      <p:sp>
        <p:nvSpPr>
          <p:cNvPr id="3" name="Untertitel 2"/>
          <p:cNvSpPr>
            <a:spLocks noGrp="1"/>
          </p:cNvSpPr>
          <p:nvPr>
            <p:ph type="subTitle" idx="1" hasCustomPrompt="1"/>
          </p:nvPr>
        </p:nvSpPr>
        <p:spPr bwMode="gray">
          <a:xfrm>
            <a:off x="479426" y="4437120"/>
            <a:ext cx="7272928" cy="936000"/>
          </a:xfrm>
        </p:spPr>
        <p:txBody>
          <a:bodyPr/>
          <a:lstStyle>
            <a:lvl1pPr marL="0" indent="0" algn="l">
              <a:lnSpc>
                <a:spcPct val="100000"/>
              </a:lnSpc>
              <a:spcBef>
                <a:spcPts val="0"/>
              </a:spcBef>
              <a:spcAft>
                <a:spcPts val="2400"/>
              </a:spcAft>
              <a:buFont typeface="Arial" panose="020B0604020202020204" pitchFamily="34" charset="0"/>
              <a:buNone/>
              <a:defRPr sz="2400" b="0">
                <a:solidFill>
                  <a:schemeClr val="bg1"/>
                </a:solidFill>
                <a:latin typeface="+mj-lt"/>
              </a:defRPr>
            </a:lvl1pPr>
            <a:lvl2pPr marL="0" indent="0" algn="l">
              <a:lnSpc>
                <a:spcPct val="100000"/>
              </a:lnSpc>
              <a:spcBef>
                <a:spcPts val="0"/>
              </a:spcBef>
              <a:spcAft>
                <a:spcPts val="0"/>
              </a:spcAft>
              <a:buFont typeface="Arial" panose="020B0604020202020204" pitchFamily="34" charset="0"/>
              <a:buNone/>
              <a:defRPr sz="1600" b="0">
                <a:solidFill>
                  <a:schemeClr val="bg1"/>
                </a:solidFill>
              </a:defRPr>
            </a:lvl2pPr>
            <a:lvl3pPr marL="0" indent="0" algn="l">
              <a:lnSpc>
                <a:spcPct val="100000"/>
              </a:lnSpc>
              <a:spcBef>
                <a:spcPts val="0"/>
              </a:spcBef>
              <a:spcAft>
                <a:spcPts val="0"/>
              </a:spcAft>
              <a:buFont typeface="Arial" panose="020B0604020202020204" pitchFamily="34" charset="0"/>
              <a:buNone/>
              <a:defRPr sz="1600" b="0">
                <a:solidFill>
                  <a:schemeClr val="bg1"/>
                </a:solidFill>
              </a:defRPr>
            </a:lvl3pPr>
            <a:lvl4pPr marL="0" indent="0" algn="l">
              <a:lnSpc>
                <a:spcPct val="100000"/>
              </a:lnSpc>
              <a:spcBef>
                <a:spcPts val="0"/>
              </a:spcBef>
              <a:spcAft>
                <a:spcPts val="0"/>
              </a:spcAft>
              <a:buFont typeface="Arial" panose="020B0604020202020204" pitchFamily="34" charset="0"/>
              <a:buNone/>
              <a:defRPr sz="1600" b="0">
                <a:solidFill>
                  <a:schemeClr val="bg1"/>
                </a:solidFill>
              </a:defRPr>
            </a:lvl4pPr>
            <a:lvl5pPr marL="0" indent="0" algn="l">
              <a:lnSpc>
                <a:spcPct val="100000"/>
              </a:lnSpc>
              <a:spcBef>
                <a:spcPts val="0"/>
              </a:spcBef>
              <a:spcAft>
                <a:spcPts val="0"/>
              </a:spcAft>
              <a:buFont typeface="Arial" panose="020B0604020202020204" pitchFamily="34" charset="0"/>
              <a:buNone/>
              <a:defRPr sz="1600" b="0">
                <a:solidFill>
                  <a:schemeClr val="bg1"/>
                </a:solidFill>
              </a:defRPr>
            </a:lvl5pPr>
            <a:lvl6pPr marL="0" indent="0" algn="l">
              <a:lnSpc>
                <a:spcPct val="100000"/>
              </a:lnSpc>
              <a:spcBef>
                <a:spcPts val="0"/>
              </a:spcBef>
              <a:spcAft>
                <a:spcPts val="0"/>
              </a:spcAft>
              <a:buFont typeface="Arial" panose="020B0604020202020204" pitchFamily="34" charset="0"/>
              <a:buNone/>
              <a:defRPr sz="1600" b="0">
                <a:solidFill>
                  <a:schemeClr val="bg1"/>
                </a:solidFill>
              </a:defRPr>
            </a:lvl6pPr>
            <a:lvl7pPr marL="0" indent="0" algn="l">
              <a:lnSpc>
                <a:spcPct val="100000"/>
              </a:lnSpc>
              <a:spcBef>
                <a:spcPts val="0"/>
              </a:spcBef>
              <a:spcAft>
                <a:spcPts val="0"/>
              </a:spcAft>
              <a:buFont typeface="Arial" panose="020B0604020202020204" pitchFamily="34" charset="0"/>
              <a:buNone/>
              <a:defRPr sz="1600" b="0">
                <a:solidFill>
                  <a:schemeClr val="bg1"/>
                </a:solidFill>
              </a:defRPr>
            </a:lvl7pPr>
            <a:lvl8pPr marL="0" indent="0" algn="l">
              <a:lnSpc>
                <a:spcPct val="100000"/>
              </a:lnSpc>
              <a:spcBef>
                <a:spcPts val="0"/>
              </a:spcBef>
              <a:spcAft>
                <a:spcPts val="0"/>
              </a:spcAft>
              <a:buFont typeface="Arial" panose="020B0604020202020204" pitchFamily="34" charset="0"/>
              <a:buNone/>
              <a:defRPr sz="1600" b="0">
                <a:solidFill>
                  <a:schemeClr val="bg1"/>
                </a:solidFill>
              </a:defRPr>
            </a:lvl8pPr>
            <a:lvl9pPr marL="0" indent="0" algn="l">
              <a:lnSpc>
                <a:spcPct val="100000"/>
              </a:lnSpc>
              <a:spcBef>
                <a:spcPts val="0"/>
              </a:spcBef>
              <a:spcAft>
                <a:spcPts val="0"/>
              </a:spcAft>
              <a:buFont typeface="Arial" panose="020B0604020202020204" pitchFamily="34" charset="0"/>
              <a:buNone/>
              <a:defRPr sz="1600" b="0">
                <a:solidFill>
                  <a:schemeClr val="bg1"/>
                </a:solidFill>
              </a:defRPr>
            </a:lvl9pPr>
          </a:lstStyle>
          <a:p>
            <a:r>
              <a:rPr lang="en-US"/>
              <a:t>Subtitle of the presentation</a:t>
            </a:r>
          </a:p>
          <a:p>
            <a:pPr lvl="1"/>
            <a:r>
              <a:rPr lang="en-US"/>
              <a:t>Author | Date | Place</a:t>
            </a:r>
          </a:p>
        </p:txBody>
      </p:sp>
      <p:sp>
        <p:nvSpPr>
          <p:cNvPr id="4" name="Fußzeilenplatzhalter 3">
            <a:extLst>
              <a:ext uri="{FF2B5EF4-FFF2-40B4-BE49-F238E27FC236}">
                <a16:creationId xmlns:a16="http://schemas.microsoft.com/office/drawing/2014/main" id="{65B23BDB-375D-448C-7262-11E792AC8FAE}"/>
              </a:ext>
            </a:extLst>
          </p:cNvPr>
          <p:cNvSpPr>
            <a:spLocks noGrp="1"/>
          </p:cNvSpPr>
          <p:nvPr>
            <p:ph type="ftr" sz="quarter" idx="19"/>
          </p:nvPr>
        </p:nvSpPr>
        <p:spPr bwMode="gray">
          <a:xfrm>
            <a:off x="479936" y="6165328"/>
            <a:ext cx="5040000" cy="216000"/>
          </a:xfrm>
        </p:spPr>
        <p:txBody>
          <a:bodyPr/>
          <a:lstStyle>
            <a:lvl1pPr algn="l">
              <a:defRPr>
                <a:solidFill>
                  <a:schemeClr val="bg1"/>
                </a:solidFill>
              </a:defRPr>
            </a:lvl1pPr>
          </a:lstStyle>
          <a:p>
            <a:r>
              <a:rPr lang="en-US"/>
              <a:t>ONLY FOR INTERNAL USE</a:t>
            </a:r>
          </a:p>
        </p:txBody>
      </p:sp>
      <p:sp>
        <p:nvSpPr>
          <p:cNvPr id="5" name="Text Placeholder 8">
            <a:extLst>
              <a:ext uri="{FF2B5EF4-FFF2-40B4-BE49-F238E27FC236}">
                <a16:creationId xmlns:a16="http://schemas.microsoft.com/office/drawing/2014/main" id="{A9A75F8B-7A38-F1DD-491D-3E0B998BD203}"/>
              </a:ext>
            </a:extLst>
          </p:cNvPr>
          <p:cNvSpPr>
            <a:spLocks noGrp="1"/>
          </p:cNvSpPr>
          <p:nvPr>
            <p:ph type="body" sz="quarter" idx="30"/>
          </p:nvPr>
        </p:nvSpPr>
        <p:spPr bwMode="gray">
          <a:xfrm>
            <a:off x="478800" y="476672"/>
            <a:ext cx="1645200" cy="496800"/>
          </a:xfrm>
          <a:blipFill>
            <a:blip r:embed="rId2">
              <a:extLst>
                <a:ext uri="{96DAC541-7B7A-43D3-8B79-37D633B846F1}">
                  <asvg:svgBlip xmlns:asvg="http://schemas.microsoft.com/office/drawing/2016/SVG/main" r:embed="rId3"/>
                </a:ext>
              </a:extLst>
            </a:blip>
            <a:srcRect/>
            <a:stretch>
              <a:fillRect t="20" b="20"/>
            </a:stretch>
          </a:blipFill>
        </p:spPr>
        <p:txBody>
          <a:bodyPr/>
          <a:lstStyle>
            <a:lvl1pPr marL="0" indent="0">
              <a:lnSpc>
                <a:spcPct val="100000"/>
              </a:lnSpc>
              <a:spcAft>
                <a:spcPts val="0"/>
              </a:spcAft>
              <a:buFontTx/>
              <a:buNone/>
              <a:defRPr sz="200">
                <a:noFill/>
              </a:defRPr>
            </a:lvl1pPr>
            <a:lvl2pPr marL="0" indent="0">
              <a:lnSpc>
                <a:spcPct val="100000"/>
              </a:lnSpc>
              <a:spcAft>
                <a:spcPts val="0"/>
              </a:spcAft>
              <a:buFontTx/>
              <a:buNone/>
              <a:defRPr sz="200">
                <a:noFill/>
              </a:defRPr>
            </a:lvl2pPr>
            <a:lvl3pPr marL="0" indent="0">
              <a:lnSpc>
                <a:spcPct val="100000"/>
              </a:lnSpc>
              <a:spcAft>
                <a:spcPts val="0"/>
              </a:spcAft>
              <a:buFontTx/>
              <a:buNone/>
              <a:defRPr sz="200">
                <a:noFill/>
              </a:defRPr>
            </a:lvl3pPr>
            <a:lvl4pPr marL="0" indent="0">
              <a:lnSpc>
                <a:spcPct val="100000"/>
              </a:lnSpc>
              <a:spcAft>
                <a:spcPts val="0"/>
              </a:spcAft>
              <a:buFontTx/>
              <a:buNone/>
              <a:defRPr sz="200">
                <a:noFill/>
              </a:defRPr>
            </a:lvl4pPr>
            <a:lvl5pPr marL="0" indent="0">
              <a:lnSpc>
                <a:spcPct val="100000"/>
              </a:lnSpc>
              <a:spcAft>
                <a:spcPts val="0"/>
              </a:spcAft>
              <a:buFontTx/>
              <a:buNone/>
              <a:defRPr sz="200">
                <a:noFill/>
              </a:defRPr>
            </a:lvl5pPr>
          </a:lstStyle>
          <a:p>
            <a:pPr lvl="0"/>
            <a:r>
              <a:rPr lang="de-DE"/>
              <a:t>Mastertextformat bearbeiten</a:t>
            </a:r>
          </a:p>
        </p:txBody>
      </p:sp>
      <p:sp>
        <p:nvSpPr>
          <p:cNvPr id="6" name="Text Placeholder 8">
            <a:extLst>
              <a:ext uri="{FF2B5EF4-FFF2-40B4-BE49-F238E27FC236}">
                <a16:creationId xmlns:a16="http://schemas.microsoft.com/office/drawing/2014/main" id="{0EDBEA77-ABD0-D5A8-255C-A067BF57DCC4}"/>
              </a:ext>
              <a:ext uri="{C183D7F6-B498-43B3-948B-1728B52AA6E4}">
                <adec:decorative xmlns:adec="http://schemas.microsoft.com/office/drawing/2017/decorative" val="1"/>
              </a:ext>
            </a:extLst>
          </p:cNvPr>
          <p:cNvSpPr>
            <a:spLocks noGrp="1"/>
          </p:cNvSpPr>
          <p:nvPr>
            <p:ph type="body" sz="quarter" idx="31"/>
          </p:nvPr>
        </p:nvSpPr>
        <p:spPr bwMode="gray">
          <a:xfrm>
            <a:off x="10092439" y="6166800"/>
            <a:ext cx="1620000" cy="216000"/>
          </a:xfrm>
          <a:blipFill>
            <a:blip r:embed="rId4">
              <a:extLst>
                <a:ext uri="{96DAC541-7B7A-43D3-8B79-37D633B846F1}">
                  <asvg:svgBlip xmlns:asvg="http://schemas.microsoft.com/office/drawing/2016/SVG/main" r:embed="rId5"/>
                </a:ext>
              </a:extLst>
            </a:blip>
            <a:srcRect/>
            <a:stretch>
              <a:fillRect t="-1800" b="-1800"/>
            </a:stretch>
          </a:blipFill>
        </p:spPr>
        <p:txBody>
          <a:bodyPr/>
          <a:lstStyle>
            <a:lvl1pPr marL="0" indent="0">
              <a:lnSpc>
                <a:spcPct val="100000"/>
              </a:lnSpc>
              <a:spcAft>
                <a:spcPts val="0"/>
              </a:spcAft>
              <a:buFontTx/>
              <a:buNone/>
              <a:defRPr sz="200">
                <a:noFill/>
              </a:defRPr>
            </a:lvl1pPr>
            <a:lvl2pPr marL="0" indent="0">
              <a:lnSpc>
                <a:spcPct val="100000"/>
              </a:lnSpc>
              <a:spcAft>
                <a:spcPts val="0"/>
              </a:spcAft>
              <a:buFontTx/>
              <a:buNone/>
              <a:defRPr sz="200">
                <a:noFill/>
              </a:defRPr>
            </a:lvl2pPr>
            <a:lvl3pPr marL="0" indent="0">
              <a:lnSpc>
                <a:spcPct val="100000"/>
              </a:lnSpc>
              <a:spcAft>
                <a:spcPts val="0"/>
              </a:spcAft>
              <a:buFontTx/>
              <a:buNone/>
              <a:defRPr sz="200">
                <a:noFill/>
              </a:defRPr>
            </a:lvl3pPr>
            <a:lvl4pPr marL="0" indent="0">
              <a:lnSpc>
                <a:spcPct val="100000"/>
              </a:lnSpc>
              <a:spcAft>
                <a:spcPts val="0"/>
              </a:spcAft>
              <a:buFontTx/>
              <a:buNone/>
              <a:defRPr sz="200">
                <a:noFill/>
              </a:defRPr>
            </a:lvl4pPr>
            <a:lvl5pPr marL="0" indent="0">
              <a:lnSpc>
                <a:spcPct val="100000"/>
              </a:lnSpc>
              <a:spcAft>
                <a:spcPts val="0"/>
              </a:spcAft>
              <a:buFontTx/>
              <a:buNone/>
              <a:defRPr sz="200">
                <a:noFill/>
              </a:defRPr>
            </a:lvl5pPr>
          </a:lstStyle>
          <a:p>
            <a:pPr lvl="0"/>
            <a:r>
              <a:rPr lang="de-DE"/>
              <a:t>Mastertextformat bearbeiten</a:t>
            </a:r>
          </a:p>
        </p:txBody>
      </p:sp>
      <p:grpSp>
        <p:nvGrpSpPr>
          <p:cNvPr id="7" name="Group 6">
            <a:extLst>
              <a:ext uri="{FF2B5EF4-FFF2-40B4-BE49-F238E27FC236}">
                <a16:creationId xmlns:a16="http://schemas.microsoft.com/office/drawing/2014/main" id="{BA669BE9-DB05-2F9E-3096-174AF48C01E0}"/>
              </a:ext>
              <a:ext uri="{C183D7F6-B498-43B3-948B-1728B52AA6E4}">
                <adec:decorative xmlns:adec="http://schemas.microsoft.com/office/drawing/2017/decorative" val="1"/>
              </a:ext>
            </a:extLst>
          </p:cNvPr>
          <p:cNvGrpSpPr/>
          <p:nvPr userDrawn="1"/>
        </p:nvGrpSpPr>
        <p:grpSpPr bwMode="gray">
          <a:xfrm>
            <a:off x="-1896888" y="0"/>
            <a:ext cx="1715078" cy="3744416"/>
            <a:chOff x="-1824880" y="2708920"/>
            <a:chExt cx="1715078" cy="3744416"/>
          </a:xfrm>
        </p:grpSpPr>
        <p:sp>
          <p:nvSpPr>
            <p:cNvPr id="8" name="TextBox 7">
              <a:extLst>
                <a:ext uri="{FF2B5EF4-FFF2-40B4-BE49-F238E27FC236}">
                  <a16:creationId xmlns:a16="http://schemas.microsoft.com/office/drawing/2014/main" id="{F9C57377-EFE2-3B36-0F2F-944FECFDEFEC}"/>
                </a:ext>
              </a:extLst>
            </p:cNvPr>
            <p:cNvSpPr txBox="1"/>
            <p:nvPr userDrawn="1"/>
          </p:nvSpPr>
          <p:spPr bwMode="gray">
            <a:xfrm>
              <a:off x="-1824880" y="2708920"/>
              <a:ext cx="1715078" cy="3744416"/>
            </a:xfrm>
            <a:prstGeom prst="rect">
              <a:avLst/>
            </a:prstGeom>
            <a:solidFill>
              <a:schemeClr val="bg1"/>
            </a:solidFill>
          </p:spPr>
          <p:txBody>
            <a:bodyPr wrap="square" lIns="108000" tIns="108000" rIns="108000" bIns="108000">
              <a:noAutofit/>
            </a:bodyPr>
            <a:lstStyle/>
            <a:p>
              <a:pPr>
                <a:lnSpc>
                  <a:spcPct val="120000"/>
                </a:lnSpc>
                <a:spcAft>
                  <a:spcPts val="600"/>
                </a:spcAft>
              </a:pPr>
              <a:r>
                <a:rPr lang="en-US" sz="1100" b="1">
                  <a:solidFill>
                    <a:schemeClr val="tx1"/>
                  </a:solidFill>
                  <a:effectLst/>
                  <a:latin typeface="+mj-lt"/>
                </a:rPr>
                <a:t>To insert a picture:</a:t>
              </a:r>
            </a:p>
            <a:p>
              <a:pPr marL="144000" indent="-144000">
                <a:lnSpc>
                  <a:spcPct val="120000"/>
                </a:lnSpc>
                <a:spcAft>
                  <a:spcPts val="600"/>
                </a:spcAft>
                <a:buFont typeface="+mj-lt"/>
                <a:buAutoNum type="arabicPeriod"/>
              </a:pPr>
              <a:r>
                <a:rPr lang="en-US" sz="900">
                  <a:solidFill>
                    <a:schemeClr val="tx1"/>
                  </a:solidFill>
                  <a:effectLst/>
                  <a:latin typeface="+mn-lt"/>
                </a:rPr>
                <a:t>Click on the placeholder for pictures</a:t>
              </a:r>
            </a:p>
            <a:p>
              <a:pPr marL="144000" indent="-144000">
                <a:lnSpc>
                  <a:spcPct val="120000"/>
                </a:lnSpc>
                <a:spcAft>
                  <a:spcPts val="600"/>
                </a:spcAft>
                <a:buFont typeface="+mj-lt"/>
                <a:buAutoNum type="arabicPeriod"/>
              </a:pPr>
              <a:r>
                <a:rPr lang="en-US" sz="900">
                  <a:solidFill>
                    <a:schemeClr val="tx1"/>
                  </a:solidFill>
                  <a:effectLst/>
                  <a:latin typeface="+mn-lt"/>
                </a:rPr>
                <a:t>Open the menu “Insert”</a:t>
              </a:r>
            </a:p>
            <a:p>
              <a:pPr marL="144000" indent="-144000">
                <a:lnSpc>
                  <a:spcPct val="120000"/>
                </a:lnSpc>
                <a:spcAft>
                  <a:spcPts val="600"/>
                </a:spcAft>
                <a:buFont typeface="+mj-lt"/>
                <a:buAutoNum type="arabicPeriod"/>
              </a:pPr>
              <a:r>
                <a:rPr lang="en-US" sz="900">
                  <a:solidFill>
                    <a:schemeClr val="tx1"/>
                  </a:solidFill>
                  <a:effectLst/>
                  <a:latin typeface="+mn-lt"/>
                </a:rPr>
                <a:t>Choose “Pictures” and then the corresponding source where the image is located</a:t>
              </a:r>
              <a:endParaRPr lang="en-US" sz="900">
                <a:solidFill>
                  <a:schemeClr val="tx1"/>
                </a:solidFill>
                <a:latin typeface="+mn-lt"/>
              </a:endParaRPr>
            </a:p>
          </p:txBody>
        </p:sp>
        <p:pic>
          <p:nvPicPr>
            <p:cNvPr id="9" name="Picture 8">
              <a:extLst>
                <a:ext uri="{FF2B5EF4-FFF2-40B4-BE49-F238E27FC236}">
                  <a16:creationId xmlns:a16="http://schemas.microsoft.com/office/drawing/2014/main" id="{63372E67-EC64-72AB-4F31-68412C617ADF}"/>
                </a:ext>
              </a:extLst>
            </p:cNvPr>
            <p:cNvPicPr>
              <a:picLocks noChangeAspect="1"/>
            </p:cNvPicPr>
            <p:nvPr userDrawn="1"/>
          </p:nvPicPr>
          <p:blipFill rotWithShape="1">
            <a:blip r:embed="rId6"/>
            <a:srcRect l="8843" r="2395" b="2546"/>
            <a:stretch/>
          </p:blipFill>
          <p:spPr bwMode="gray">
            <a:xfrm>
              <a:off x="-1589806" y="4475212"/>
              <a:ext cx="745332" cy="1122804"/>
            </a:xfrm>
            <a:prstGeom prst="roundRect">
              <a:avLst>
                <a:gd name="adj" fmla="val 3514"/>
              </a:avLst>
            </a:prstGeom>
          </p:spPr>
        </p:pic>
        <p:sp>
          <p:nvSpPr>
            <p:cNvPr id="10" name="TextBox 9">
              <a:extLst>
                <a:ext uri="{FF2B5EF4-FFF2-40B4-BE49-F238E27FC236}">
                  <a16:creationId xmlns:a16="http://schemas.microsoft.com/office/drawing/2014/main" id="{C8EB2689-F775-778E-97D3-0EFCF23014E1}"/>
                </a:ext>
              </a:extLst>
            </p:cNvPr>
            <p:cNvSpPr txBox="1"/>
            <p:nvPr userDrawn="1"/>
          </p:nvSpPr>
          <p:spPr bwMode="gray">
            <a:xfrm>
              <a:off x="-1824880" y="5589240"/>
              <a:ext cx="1715078" cy="864096"/>
            </a:xfrm>
            <a:prstGeom prst="rect">
              <a:avLst/>
            </a:prstGeom>
            <a:noFill/>
          </p:spPr>
          <p:txBody>
            <a:bodyPr wrap="square" lIns="108000" tIns="108000" rIns="108000" bIns="108000">
              <a:noAutofit/>
            </a:bodyPr>
            <a:lstStyle/>
            <a:p>
              <a:pPr marL="144000" indent="-144000">
                <a:spcAft>
                  <a:spcPts val="600"/>
                </a:spcAft>
                <a:buFont typeface="+mj-lt"/>
                <a:buAutoNum type="arabicPeriod" startAt="4"/>
              </a:pPr>
              <a:r>
                <a:rPr lang="en-US" sz="900">
                  <a:solidFill>
                    <a:schemeClr val="tx1"/>
                  </a:solidFill>
                  <a:effectLst/>
                  <a:latin typeface="+mn-lt"/>
                </a:rPr>
                <a:t>Now the image has </a:t>
              </a:r>
              <a:br>
                <a:rPr lang="en-US" sz="900">
                  <a:solidFill>
                    <a:schemeClr val="tx1"/>
                  </a:solidFill>
                  <a:effectLst/>
                  <a:latin typeface="+mn-lt"/>
                </a:rPr>
              </a:br>
              <a:r>
                <a:rPr lang="en-US" sz="900">
                  <a:solidFill>
                    <a:schemeClr val="tx1"/>
                  </a:solidFill>
                  <a:effectLst/>
                  <a:latin typeface="+mn-lt"/>
                </a:rPr>
                <a:t>been loaded into the </a:t>
              </a:r>
              <a:br>
                <a:rPr lang="en-US" sz="900">
                  <a:solidFill>
                    <a:schemeClr val="tx1"/>
                  </a:solidFill>
                  <a:effectLst/>
                  <a:latin typeface="+mn-lt"/>
                </a:rPr>
              </a:br>
              <a:r>
                <a:rPr lang="en-US" sz="900">
                  <a:solidFill>
                    <a:schemeClr val="tx1"/>
                  </a:solidFill>
                  <a:effectLst/>
                  <a:latin typeface="+mn-lt"/>
                </a:rPr>
                <a:t>placeholder.</a:t>
              </a:r>
              <a:endParaRPr lang="en-US" sz="900">
                <a:solidFill>
                  <a:schemeClr val="tx1"/>
                </a:solidFill>
                <a:latin typeface="+mn-lt"/>
              </a:endParaRPr>
            </a:p>
          </p:txBody>
        </p:sp>
      </p:grpSp>
    </p:spTree>
    <p:extLst>
      <p:ext uri="{BB962C8B-B14F-4D97-AF65-F5344CB8AC3E}">
        <p14:creationId xmlns:p14="http://schemas.microsoft.com/office/powerpoint/2010/main" val="3997630460"/>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image (bright)">
    <p:bg>
      <p:bgPr>
        <a:solidFill>
          <a:schemeClr val="bg1"/>
        </a:solidFill>
        <a:effectLst/>
      </p:bgPr>
    </p:bg>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82DAC9A8-F395-3F0C-869E-1EF7B1AD07A5}"/>
              </a:ext>
              <a:ext uri="{C183D7F6-B498-43B3-948B-1728B52AA6E4}">
                <adec:decorative xmlns:adec="http://schemas.microsoft.com/office/drawing/2017/decorative" val="1"/>
              </a:ext>
            </a:extLst>
          </p:cNvPr>
          <p:cNvSpPr/>
          <p:nvPr userDrawn="1"/>
        </p:nvSpPr>
        <p:spPr bwMode="gray">
          <a:xfrm>
            <a:off x="0" y="0"/>
            <a:ext cx="12196800" cy="685800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11" name="Bildplatzhalter 10">
            <a:extLst>
              <a:ext uri="{FF2B5EF4-FFF2-40B4-BE49-F238E27FC236}">
                <a16:creationId xmlns:a16="http://schemas.microsoft.com/office/drawing/2014/main" id="{E497B016-C9FA-B4F6-C161-98540A473741}"/>
              </a:ext>
            </a:extLst>
          </p:cNvPr>
          <p:cNvSpPr>
            <a:spLocks noGrp="1"/>
          </p:cNvSpPr>
          <p:nvPr>
            <p:ph type="pic" sz="quarter" idx="10" hasCustomPrompt="1"/>
          </p:nvPr>
        </p:nvSpPr>
        <p:spPr bwMode="gray">
          <a:xfrm>
            <a:off x="0" y="0"/>
            <a:ext cx="12192000" cy="6858000"/>
          </a:xfrm>
          <a:solidFill>
            <a:srgbClr val="E5E3DE"/>
          </a:solidFill>
        </p:spPr>
        <p:txBody>
          <a:bodyPr tIns="720000" anchor="ctr" anchorCtr="0"/>
          <a:lstStyle>
            <a:lvl1pPr marL="0" indent="0" algn="ctr">
              <a:spcBef>
                <a:spcPts val="0"/>
              </a:spcBef>
              <a:spcAft>
                <a:spcPts val="0"/>
              </a:spcAft>
              <a:buFontTx/>
              <a:buNone/>
              <a:tabLst/>
              <a:defRPr sz="1200" b="0">
                <a:solidFill>
                  <a:schemeClr val="tx1"/>
                </a:solidFill>
              </a:defRPr>
            </a:lvl1pPr>
            <a:lvl2pPr marL="0" indent="0" algn="ctr">
              <a:spcBef>
                <a:spcPts val="0"/>
              </a:spcBef>
              <a:spcAft>
                <a:spcPts val="0"/>
              </a:spcAft>
              <a:buFontTx/>
              <a:buNone/>
              <a:tabLst/>
              <a:defRPr sz="1200" b="0"/>
            </a:lvl2pPr>
            <a:lvl3pPr marL="0" indent="0" algn="ctr">
              <a:spcBef>
                <a:spcPts val="0"/>
              </a:spcBef>
              <a:spcAft>
                <a:spcPts val="0"/>
              </a:spcAft>
              <a:buFontTx/>
              <a:buNone/>
              <a:tabLst/>
              <a:defRPr sz="1200" b="0"/>
            </a:lvl3pPr>
            <a:lvl4pPr marL="0" indent="0" algn="ctr">
              <a:spcBef>
                <a:spcPts val="0"/>
              </a:spcBef>
              <a:spcAft>
                <a:spcPts val="0"/>
              </a:spcAft>
              <a:buFontTx/>
              <a:buNone/>
              <a:tabLst/>
              <a:defRPr sz="1200" b="0"/>
            </a:lvl4pPr>
            <a:lvl5pPr marL="0" indent="0" algn="ctr">
              <a:spcBef>
                <a:spcPts val="0"/>
              </a:spcBef>
              <a:spcAft>
                <a:spcPts val="0"/>
              </a:spcAft>
              <a:buFontTx/>
              <a:buNone/>
              <a:tabLst/>
              <a:defRPr sz="1200" b="0"/>
            </a:lvl5pPr>
            <a:lvl6pPr marL="0" indent="0" algn="ctr">
              <a:spcBef>
                <a:spcPts val="0"/>
              </a:spcBef>
              <a:spcAft>
                <a:spcPts val="0"/>
              </a:spcAft>
              <a:buFontTx/>
              <a:buNone/>
              <a:tabLst/>
              <a:defRPr sz="1200" b="0"/>
            </a:lvl6pPr>
            <a:lvl7pPr marL="0" indent="0" algn="ctr">
              <a:spcBef>
                <a:spcPts val="0"/>
              </a:spcBef>
              <a:spcAft>
                <a:spcPts val="0"/>
              </a:spcAft>
              <a:buFontTx/>
              <a:buNone/>
              <a:tabLst/>
              <a:defRPr sz="1200" b="0"/>
            </a:lvl7pPr>
            <a:lvl8pPr marL="0" indent="0" algn="ctr">
              <a:spcBef>
                <a:spcPts val="0"/>
              </a:spcBef>
              <a:spcAft>
                <a:spcPts val="0"/>
              </a:spcAft>
              <a:buFontTx/>
              <a:buNone/>
              <a:tabLst/>
              <a:defRPr sz="1200" b="0"/>
            </a:lvl8pPr>
            <a:lvl9pPr marL="0" indent="0" algn="ctr">
              <a:spcBef>
                <a:spcPts val="0"/>
              </a:spcBef>
              <a:spcAft>
                <a:spcPts val="0"/>
              </a:spcAft>
              <a:buFontTx/>
              <a:buNone/>
              <a:tabLst/>
              <a:defRPr sz="1200" b="0"/>
            </a:lvl9pPr>
          </a:lstStyle>
          <a:p>
            <a:pPr lvl="0"/>
            <a:r>
              <a:rPr lang="en-US"/>
              <a:t>Add picture</a:t>
            </a:r>
          </a:p>
        </p:txBody>
      </p:sp>
      <p:sp>
        <p:nvSpPr>
          <p:cNvPr id="2" name="Titel 1"/>
          <p:cNvSpPr>
            <a:spLocks noGrp="1"/>
          </p:cNvSpPr>
          <p:nvPr>
            <p:ph type="ctrTitle" hasCustomPrompt="1"/>
          </p:nvPr>
        </p:nvSpPr>
        <p:spPr bwMode="gray">
          <a:xfrm>
            <a:off x="479426" y="2637000"/>
            <a:ext cx="7272338" cy="1584000"/>
          </a:xfrm>
        </p:spPr>
        <p:txBody>
          <a:bodyPr anchor="b"/>
          <a:lstStyle>
            <a:lvl1pPr algn="l">
              <a:defRPr sz="4800" b="1" i="0">
                <a:solidFill>
                  <a:schemeClr val="bg2"/>
                </a:solidFill>
                <a:latin typeface="+mj-lt"/>
              </a:defRPr>
            </a:lvl1pPr>
          </a:lstStyle>
          <a:p>
            <a:r>
              <a:rPr lang="en-US"/>
              <a:t>Presentation title</a:t>
            </a:r>
          </a:p>
        </p:txBody>
      </p:sp>
      <p:sp>
        <p:nvSpPr>
          <p:cNvPr id="3" name="Untertitel 2"/>
          <p:cNvSpPr>
            <a:spLocks noGrp="1"/>
          </p:cNvSpPr>
          <p:nvPr>
            <p:ph type="subTitle" idx="1" hasCustomPrompt="1"/>
          </p:nvPr>
        </p:nvSpPr>
        <p:spPr bwMode="gray">
          <a:xfrm>
            <a:off x="479426" y="4437120"/>
            <a:ext cx="7272928" cy="936000"/>
          </a:xfrm>
        </p:spPr>
        <p:txBody>
          <a:bodyPr/>
          <a:lstStyle>
            <a:lvl1pPr marL="0" indent="0" algn="l">
              <a:lnSpc>
                <a:spcPct val="100000"/>
              </a:lnSpc>
              <a:spcBef>
                <a:spcPts val="0"/>
              </a:spcBef>
              <a:spcAft>
                <a:spcPts val="2400"/>
              </a:spcAft>
              <a:buFont typeface="Arial" panose="020B0604020202020204" pitchFamily="34" charset="0"/>
              <a:buNone/>
              <a:defRPr sz="2400" b="0">
                <a:solidFill>
                  <a:schemeClr val="bg2"/>
                </a:solidFill>
                <a:latin typeface="+mj-lt"/>
              </a:defRPr>
            </a:lvl1pPr>
            <a:lvl2pPr marL="0" indent="0" algn="l">
              <a:lnSpc>
                <a:spcPct val="100000"/>
              </a:lnSpc>
              <a:spcBef>
                <a:spcPts val="0"/>
              </a:spcBef>
              <a:spcAft>
                <a:spcPts val="0"/>
              </a:spcAft>
              <a:buFont typeface="Arial" panose="020B0604020202020204" pitchFamily="34" charset="0"/>
              <a:buNone/>
              <a:defRPr sz="1600" b="0">
                <a:solidFill>
                  <a:schemeClr val="bg2"/>
                </a:solidFill>
              </a:defRPr>
            </a:lvl2pPr>
            <a:lvl3pPr marL="0" indent="0" algn="l">
              <a:lnSpc>
                <a:spcPct val="100000"/>
              </a:lnSpc>
              <a:spcBef>
                <a:spcPts val="0"/>
              </a:spcBef>
              <a:spcAft>
                <a:spcPts val="0"/>
              </a:spcAft>
              <a:buFont typeface="Arial" panose="020B0604020202020204" pitchFamily="34" charset="0"/>
              <a:buNone/>
              <a:defRPr sz="1600" b="0">
                <a:solidFill>
                  <a:schemeClr val="bg2"/>
                </a:solidFill>
              </a:defRPr>
            </a:lvl3pPr>
            <a:lvl4pPr marL="0" indent="0" algn="l">
              <a:lnSpc>
                <a:spcPct val="100000"/>
              </a:lnSpc>
              <a:spcBef>
                <a:spcPts val="0"/>
              </a:spcBef>
              <a:spcAft>
                <a:spcPts val="0"/>
              </a:spcAft>
              <a:buFont typeface="Arial" panose="020B0604020202020204" pitchFamily="34" charset="0"/>
              <a:buNone/>
              <a:defRPr sz="1600" b="0">
                <a:solidFill>
                  <a:schemeClr val="bg2"/>
                </a:solidFill>
              </a:defRPr>
            </a:lvl4pPr>
            <a:lvl5pPr marL="0" indent="0" algn="l">
              <a:lnSpc>
                <a:spcPct val="100000"/>
              </a:lnSpc>
              <a:spcBef>
                <a:spcPts val="0"/>
              </a:spcBef>
              <a:spcAft>
                <a:spcPts val="0"/>
              </a:spcAft>
              <a:buFont typeface="Arial" panose="020B0604020202020204" pitchFamily="34" charset="0"/>
              <a:buNone/>
              <a:defRPr sz="1600" b="0">
                <a:solidFill>
                  <a:schemeClr val="bg2"/>
                </a:solidFill>
              </a:defRPr>
            </a:lvl5pPr>
            <a:lvl6pPr marL="0" indent="0" algn="l">
              <a:lnSpc>
                <a:spcPct val="100000"/>
              </a:lnSpc>
              <a:spcBef>
                <a:spcPts val="0"/>
              </a:spcBef>
              <a:spcAft>
                <a:spcPts val="0"/>
              </a:spcAft>
              <a:buFont typeface="Arial" panose="020B0604020202020204" pitchFamily="34" charset="0"/>
              <a:buNone/>
              <a:defRPr sz="1600" b="0">
                <a:solidFill>
                  <a:schemeClr val="bg2"/>
                </a:solidFill>
              </a:defRPr>
            </a:lvl6pPr>
            <a:lvl7pPr marL="0" indent="0" algn="l">
              <a:lnSpc>
                <a:spcPct val="100000"/>
              </a:lnSpc>
              <a:spcBef>
                <a:spcPts val="0"/>
              </a:spcBef>
              <a:spcAft>
                <a:spcPts val="0"/>
              </a:spcAft>
              <a:buFont typeface="Arial" panose="020B0604020202020204" pitchFamily="34" charset="0"/>
              <a:buNone/>
              <a:defRPr sz="1600" b="0">
                <a:solidFill>
                  <a:schemeClr val="bg2"/>
                </a:solidFill>
              </a:defRPr>
            </a:lvl7pPr>
            <a:lvl8pPr marL="0" indent="0" algn="l">
              <a:lnSpc>
                <a:spcPct val="100000"/>
              </a:lnSpc>
              <a:spcBef>
                <a:spcPts val="0"/>
              </a:spcBef>
              <a:spcAft>
                <a:spcPts val="0"/>
              </a:spcAft>
              <a:buFont typeface="Arial" panose="020B0604020202020204" pitchFamily="34" charset="0"/>
              <a:buNone/>
              <a:defRPr sz="1600" b="0">
                <a:solidFill>
                  <a:schemeClr val="bg2"/>
                </a:solidFill>
              </a:defRPr>
            </a:lvl8pPr>
            <a:lvl9pPr marL="0" indent="0" algn="l">
              <a:lnSpc>
                <a:spcPct val="100000"/>
              </a:lnSpc>
              <a:spcBef>
                <a:spcPts val="0"/>
              </a:spcBef>
              <a:spcAft>
                <a:spcPts val="0"/>
              </a:spcAft>
              <a:buFont typeface="Arial" panose="020B0604020202020204" pitchFamily="34" charset="0"/>
              <a:buNone/>
              <a:defRPr sz="1600" b="0">
                <a:solidFill>
                  <a:schemeClr val="bg2"/>
                </a:solidFill>
              </a:defRPr>
            </a:lvl9pPr>
          </a:lstStyle>
          <a:p>
            <a:r>
              <a:rPr lang="en-US"/>
              <a:t>Subtitle of the presentation</a:t>
            </a:r>
          </a:p>
          <a:p>
            <a:pPr lvl="1"/>
            <a:r>
              <a:rPr lang="en-US"/>
              <a:t>Author | Date | Place</a:t>
            </a:r>
          </a:p>
        </p:txBody>
      </p:sp>
      <p:sp>
        <p:nvSpPr>
          <p:cNvPr id="5" name="Fußzeilenplatzhalter 3">
            <a:extLst>
              <a:ext uri="{FF2B5EF4-FFF2-40B4-BE49-F238E27FC236}">
                <a16:creationId xmlns:a16="http://schemas.microsoft.com/office/drawing/2014/main" id="{5D14FE30-3C4E-F754-2D41-93EF7194D6C4}"/>
              </a:ext>
            </a:extLst>
          </p:cNvPr>
          <p:cNvSpPr>
            <a:spLocks noGrp="1"/>
          </p:cNvSpPr>
          <p:nvPr>
            <p:ph type="ftr" sz="quarter" idx="19"/>
          </p:nvPr>
        </p:nvSpPr>
        <p:spPr bwMode="gray">
          <a:xfrm>
            <a:off x="479936" y="6165328"/>
            <a:ext cx="5040000" cy="216000"/>
          </a:xfrm>
        </p:spPr>
        <p:txBody>
          <a:bodyPr/>
          <a:lstStyle>
            <a:lvl1pPr algn="l">
              <a:defRPr/>
            </a:lvl1pPr>
          </a:lstStyle>
          <a:p>
            <a:r>
              <a:rPr lang="en-US"/>
              <a:t>ONLY FOR INTERNAL USE</a:t>
            </a:r>
          </a:p>
        </p:txBody>
      </p:sp>
      <p:sp>
        <p:nvSpPr>
          <p:cNvPr id="9" name="Text Placeholder 8">
            <a:extLst>
              <a:ext uri="{FF2B5EF4-FFF2-40B4-BE49-F238E27FC236}">
                <a16:creationId xmlns:a16="http://schemas.microsoft.com/office/drawing/2014/main" id="{9A611717-560C-23BF-BFA5-6461F5FD8E88}"/>
              </a:ext>
            </a:extLst>
          </p:cNvPr>
          <p:cNvSpPr>
            <a:spLocks noGrp="1"/>
          </p:cNvSpPr>
          <p:nvPr>
            <p:ph type="body" sz="quarter" idx="30"/>
          </p:nvPr>
        </p:nvSpPr>
        <p:spPr bwMode="gray">
          <a:xfrm>
            <a:off x="478800" y="476672"/>
            <a:ext cx="1645200" cy="496800"/>
          </a:xfrm>
          <a:blipFill>
            <a:blip r:embed="rId2">
              <a:extLst>
                <a:ext uri="{96DAC541-7B7A-43D3-8B79-37D633B846F1}">
                  <asvg:svgBlip xmlns:asvg="http://schemas.microsoft.com/office/drawing/2016/SVG/main" r:embed="rId3"/>
                </a:ext>
              </a:extLst>
            </a:blip>
            <a:srcRect/>
            <a:stretch>
              <a:fillRect t="20" b="20"/>
            </a:stretch>
          </a:blipFill>
        </p:spPr>
        <p:txBody>
          <a:bodyPr/>
          <a:lstStyle>
            <a:lvl1pPr marL="0" indent="0">
              <a:lnSpc>
                <a:spcPct val="100000"/>
              </a:lnSpc>
              <a:spcAft>
                <a:spcPts val="0"/>
              </a:spcAft>
              <a:buFontTx/>
              <a:buNone/>
              <a:defRPr sz="200">
                <a:noFill/>
              </a:defRPr>
            </a:lvl1pPr>
            <a:lvl2pPr marL="0" indent="0">
              <a:lnSpc>
                <a:spcPct val="100000"/>
              </a:lnSpc>
              <a:spcAft>
                <a:spcPts val="0"/>
              </a:spcAft>
              <a:buFontTx/>
              <a:buNone/>
              <a:defRPr sz="200">
                <a:noFill/>
              </a:defRPr>
            </a:lvl2pPr>
            <a:lvl3pPr marL="0" indent="0">
              <a:lnSpc>
                <a:spcPct val="100000"/>
              </a:lnSpc>
              <a:spcAft>
                <a:spcPts val="0"/>
              </a:spcAft>
              <a:buFontTx/>
              <a:buNone/>
              <a:defRPr sz="200">
                <a:noFill/>
              </a:defRPr>
            </a:lvl3pPr>
            <a:lvl4pPr marL="0" indent="0">
              <a:lnSpc>
                <a:spcPct val="100000"/>
              </a:lnSpc>
              <a:spcAft>
                <a:spcPts val="0"/>
              </a:spcAft>
              <a:buFontTx/>
              <a:buNone/>
              <a:defRPr sz="200">
                <a:noFill/>
              </a:defRPr>
            </a:lvl4pPr>
            <a:lvl5pPr marL="0" indent="0">
              <a:lnSpc>
                <a:spcPct val="100000"/>
              </a:lnSpc>
              <a:spcAft>
                <a:spcPts val="0"/>
              </a:spcAft>
              <a:buFontTx/>
              <a:buNone/>
              <a:defRPr sz="200">
                <a:noFill/>
              </a:defRPr>
            </a:lvl5pPr>
          </a:lstStyle>
          <a:p>
            <a:pPr lvl="0"/>
            <a:r>
              <a:rPr lang="de-DE"/>
              <a:t>Mastertextformat bearbeiten</a:t>
            </a:r>
          </a:p>
        </p:txBody>
      </p:sp>
      <p:sp>
        <p:nvSpPr>
          <p:cNvPr id="13" name="Text Placeholder 8">
            <a:extLst>
              <a:ext uri="{FF2B5EF4-FFF2-40B4-BE49-F238E27FC236}">
                <a16:creationId xmlns:a16="http://schemas.microsoft.com/office/drawing/2014/main" id="{93782BBF-D8A0-BA04-4568-B85013E9E548}"/>
              </a:ext>
              <a:ext uri="{C183D7F6-B498-43B3-948B-1728B52AA6E4}">
                <adec:decorative xmlns:adec="http://schemas.microsoft.com/office/drawing/2017/decorative" val="1"/>
              </a:ext>
            </a:extLst>
          </p:cNvPr>
          <p:cNvSpPr>
            <a:spLocks noGrp="1"/>
          </p:cNvSpPr>
          <p:nvPr>
            <p:ph type="body" sz="quarter" idx="31"/>
          </p:nvPr>
        </p:nvSpPr>
        <p:spPr bwMode="gray">
          <a:xfrm>
            <a:off x="10092439" y="6166800"/>
            <a:ext cx="1620000" cy="216000"/>
          </a:xfrm>
          <a:blipFill>
            <a:blip r:embed="rId4">
              <a:extLst>
                <a:ext uri="{96DAC541-7B7A-43D3-8B79-37D633B846F1}">
                  <asvg:svgBlip xmlns:asvg="http://schemas.microsoft.com/office/drawing/2016/SVG/main" r:embed="rId5"/>
                </a:ext>
              </a:extLst>
            </a:blip>
            <a:srcRect/>
            <a:stretch>
              <a:fillRect t="-1800" b="-1800"/>
            </a:stretch>
          </a:blipFill>
        </p:spPr>
        <p:txBody>
          <a:bodyPr/>
          <a:lstStyle>
            <a:lvl1pPr marL="0" indent="0">
              <a:lnSpc>
                <a:spcPct val="100000"/>
              </a:lnSpc>
              <a:spcAft>
                <a:spcPts val="0"/>
              </a:spcAft>
              <a:buFontTx/>
              <a:buNone/>
              <a:defRPr sz="200">
                <a:noFill/>
              </a:defRPr>
            </a:lvl1pPr>
            <a:lvl2pPr marL="0" indent="0">
              <a:lnSpc>
                <a:spcPct val="100000"/>
              </a:lnSpc>
              <a:spcAft>
                <a:spcPts val="0"/>
              </a:spcAft>
              <a:buFontTx/>
              <a:buNone/>
              <a:defRPr sz="200">
                <a:noFill/>
              </a:defRPr>
            </a:lvl2pPr>
            <a:lvl3pPr marL="0" indent="0">
              <a:lnSpc>
                <a:spcPct val="100000"/>
              </a:lnSpc>
              <a:spcAft>
                <a:spcPts val="0"/>
              </a:spcAft>
              <a:buFontTx/>
              <a:buNone/>
              <a:defRPr sz="200">
                <a:noFill/>
              </a:defRPr>
            </a:lvl3pPr>
            <a:lvl4pPr marL="0" indent="0">
              <a:lnSpc>
                <a:spcPct val="100000"/>
              </a:lnSpc>
              <a:spcAft>
                <a:spcPts val="0"/>
              </a:spcAft>
              <a:buFontTx/>
              <a:buNone/>
              <a:defRPr sz="200">
                <a:noFill/>
              </a:defRPr>
            </a:lvl4pPr>
            <a:lvl5pPr marL="0" indent="0">
              <a:lnSpc>
                <a:spcPct val="100000"/>
              </a:lnSpc>
              <a:spcAft>
                <a:spcPts val="0"/>
              </a:spcAft>
              <a:buFontTx/>
              <a:buNone/>
              <a:defRPr sz="200">
                <a:noFill/>
              </a:defRPr>
            </a:lvl5pPr>
          </a:lstStyle>
          <a:p>
            <a:pPr lvl="0"/>
            <a:r>
              <a:rPr lang="de-DE"/>
              <a:t>Mastertextformat bearbeiten</a:t>
            </a:r>
          </a:p>
        </p:txBody>
      </p:sp>
      <p:grpSp>
        <p:nvGrpSpPr>
          <p:cNvPr id="12" name="Group 11">
            <a:extLst>
              <a:ext uri="{FF2B5EF4-FFF2-40B4-BE49-F238E27FC236}">
                <a16:creationId xmlns:a16="http://schemas.microsoft.com/office/drawing/2014/main" id="{2AD6AF06-02D9-288E-3250-06E22F2FE2FC}"/>
              </a:ext>
              <a:ext uri="{C183D7F6-B498-43B3-948B-1728B52AA6E4}">
                <adec:decorative xmlns:adec="http://schemas.microsoft.com/office/drawing/2017/decorative" val="1"/>
              </a:ext>
            </a:extLst>
          </p:cNvPr>
          <p:cNvGrpSpPr/>
          <p:nvPr userDrawn="1"/>
        </p:nvGrpSpPr>
        <p:grpSpPr bwMode="gray">
          <a:xfrm>
            <a:off x="-1896888" y="0"/>
            <a:ext cx="1715078" cy="3744416"/>
            <a:chOff x="-1824880" y="2708920"/>
            <a:chExt cx="1715078" cy="3744416"/>
          </a:xfrm>
        </p:grpSpPr>
        <p:sp>
          <p:nvSpPr>
            <p:cNvPr id="14" name="TextBox 13">
              <a:extLst>
                <a:ext uri="{FF2B5EF4-FFF2-40B4-BE49-F238E27FC236}">
                  <a16:creationId xmlns:a16="http://schemas.microsoft.com/office/drawing/2014/main" id="{2B32CD0F-9230-7E21-AAD3-A6C5516575CD}"/>
                </a:ext>
              </a:extLst>
            </p:cNvPr>
            <p:cNvSpPr txBox="1"/>
            <p:nvPr userDrawn="1"/>
          </p:nvSpPr>
          <p:spPr bwMode="gray">
            <a:xfrm>
              <a:off x="-1824880" y="2708920"/>
              <a:ext cx="1715078" cy="3744416"/>
            </a:xfrm>
            <a:prstGeom prst="rect">
              <a:avLst/>
            </a:prstGeom>
            <a:solidFill>
              <a:schemeClr val="bg1"/>
            </a:solidFill>
          </p:spPr>
          <p:txBody>
            <a:bodyPr wrap="square" lIns="108000" tIns="108000" rIns="108000" bIns="108000">
              <a:noAutofit/>
            </a:bodyPr>
            <a:lstStyle/>
            <a:p>
              <a:pPr>
                <a:lnSpc>
                  <a:spcPct val="120000"/>
                </a:lnSpc>
                <a:spcAft>
                  <a:spcPts val="600"/>
                </a:spcAft>
              </a:pPr>
              <a:r>
                <a:rPr lang="en-US" sz="1100" b="1">
                  <a:solidFill>
                    <a:schemeClr val="tx1"/>
                  </a:solidFill>
                  <a:effectLst/>
                  <a:latin typeface="+mj-lt"/>
                </a:rPr>
                <a:t>To insert a picture:</a:t>
              </a:r>
            </a:p>
            <a:p>
              <a:pPr marL="144000" indent="-144000">
                <a:lnSpc>
                  <a:spcPct val="120000"/>
                </a:lnSpc>
                <a:spcAft>
                  <a:spcPts val="600"/>
                </a:spcAft>
                <a:buFont typeface="+mj-lt"/>
                <a:buAutoNum type="arabicPeriod"/>
              </a:pPr>
              <a:r>
                <a:rPr lang="en-US" sz="900">
                  <a:solidFill>
                    <a:schemeClr val="tx1"/>
                  </a:solidFill>
                  <a:effectLst/>
                  <a:latin typeface="+mn-lt"/>
                </a:rPr>
                <a:t>Click on the placeholder for pictures</a:t>
              </a:r>
            </a:p>
            <a:p>
              <a:pPr marL="144000" indent="-144000">
                <a:lnSpc>
                  <a:spcPct val="120000"/>
                </a:lnSpc>
                <a:spcAft>
                  <a:spcPts val="600"/>
                </a:spcAft>
                <a:buFont typeface="+mj-lt"/>
                <a:buAutoNum type="arabicPeriod"/>
              </a:pPr>
              <a:r>
                <a:rPr lang="en-US" sz="900">
                  <a:solidFill>
                    <a:schemeClr val="tx1"/>
                  </a:solidFill>
                  <a:effectLst/>
                  <a:latin typeface="+mn-lt"/>
                </a:rPr>
                <a:t>Open the menu “Insert”</a:t>
              </a:r>
            </a:p>
            <a:p>
              <a:pPr marL="144000" indent="-144000">
                <a:lnSpc>
                  <a:spcPct val="120000"/>
                </a:lnSpc>
                <a:spcAft>
                  <a:spcPts val="600"/>
                </a:spcAft>
                <a:buFont typeface="+mj-lt"/>
                <a:buAutoNum type="arabicPeriod"/>
              </a:pPr>
              <a:r>
                <a:rPr lang="en-US" sz="900">
                  <a:solidFill>
                    <a:schemeClr val="tx1"/>
                  </a:solidFill>
                  <a:effectLst/>
                  <a:latin typeface="+mn-lt"/>
                </a:rPr>
                <a:t>Choose “Pictures” and then the corresponding source where the image is located</a:t>
              </a:r>
              <a:endParaRPr lang="en-US" sz="900">
                <a:solidFill>
                  <a:schemeClr val="tx1"/>
                </a:solidFill>
                <a:latin typeface="+mn-lt"/>
              </a:endParaRPr>
            </a:p>
          </p:txBody>
        </p:sp>
        <p:pic>
          <p:nvPicPr>
            <p:cNvPr id="15" name="Picture 14">
              <a:extLst>
                <a:ext uri="{FF2B5EF4-FFF2-40B4-BE49-F238E27FC236}">
                  <a16:creationId xmlns:a16="http://schemas.microsoft.com/office/drawing/2014/main" id="{23E0A192-DE0E-E520-25E7-B303A079C7E3}"/>
                </a:ext>
              </a:extLst>
            </p:cNvPr>
            <p:cNvPicPr>
              <a:picLocks noChangeAspect="1"/>
            </p:cNvPicPr>
            <p:nvPr userDrawn="1"/>
          </p:nvPicPr>
          <p:blipFill rotWithShape="1">
            <a:blip r:embed="rId6"/>
            <a:srcRect l="8843" r="2395" b="2546"/>
            <a:stretch/>
          </p:blipFill>
          <p:spPr bwMode="gray">
            <a:xfrm>
              <a:off x="-1589806" y="4475212"/>
              <a:ext cx="745332" cy="1122804"/>
            </a:xfrm>
            <a:prstGeom prst="roundRect">
              <a:avLst>
                <a:gd name="adj" fmla="val 3514"/>
              </a:avLst>
            </a:prstGeom>
          </p:spPr>
        </p:pic>
        <p:sp>
          <p:nvSpPr>
            <p:cNvPr id="16" name="TextBox 15">
              <a:extLst>
                <a:ext uri="{FF2B5EF4-FFF2-40B4-BE49-F238E27FC236}">
                  <a16:creationId xmlns:a16="http://schemas.microsoft.com/office/drawing/2014/main" id="{BF14A84B-7BF0-7BFD-629D-A25AF4354A2D}"/>
                </a:ext>
              </a:extLst>
            </p:cNvPr>
            <p:cNvSpPr txBox="1"/>
            <p:nvPr userDrawn="1"/>
          </p:nvSpPr>
          <p:spPr bwMode="gray">
            <a:xfrm>
              <a:off x="-1824880" y="5589240"/>
              <a:ext cx="1715078" cy="864096"/>
            </a:xfrm>
            <a:prstGeom prst="rect">
              <a:avLst/>
            </a:prstGeom>
            <a:noFill/>
          </p:spPr>
          <p:txBody>
            <a:bodyPr wrap="square" lIns="108000" tIns="108000" rIns="108000" bIns="108000">
              <a:noAutofit/>
            </a:bodyPr>
            <a:lstStyle/>
            <a:p>
              <a:pPr marL="144000" indent="-144000">
                <a:spcAft>
                  <a:spcPts val="600"/>
                </a:spcAft>
                <a:buFont typeface="+mj-lt"/>
                <a:buAutoNum type="arabicPeriod" startAt="4"/>
              </a:pPr>
              <a:r>
                <a:rPr lang="en-US" sz="900">
                  <a:solidFill>
                    <a:schemeClr val="tx1"/>
                  </a:solidFill>
                  <a:effectLst/>
                  <a:latin typeface="+mn-lt"/>
                </a:rPr>
                <a:t>Now the image has </a:t>
              </a:r>
              <a:br>
                <a:rPr lang="en-US" sz="900">
                  <a:solidFill>
                    <a:schemeClr val="tx1"/>
                  </a:solidFill>
                  <a:effectLst/>
                  <a:latin typeface="+mn-lt"/>
                </a:rPr>
              </a:br>
              <a:r>
                <a:rPr lang="en-US" sz="900">
                  <a:solidFill>
                    <a:schemeClr val="tx1"/>
                  </a:solidFill>
                  <a:effectLst/>
                  <a:latin typeface="+mn-lt"/>
                </a:rPr>
                <a:t>been loaded into the </a:t>
              </a:r>
              <a:br>
                <a:rPr lang="en-US" sz="900">
                  <a:solidFill>
                    <a:schemeClr val="tx1"/>
                  </a:solidFill>
                  <a:effectLst/>
                  <a:latin typeface="+mn-lt"/>
                </a:rPr>
              </a:br>
              <a:r>
                <a:rPr lang="en-US" sz="900">
                  <a:solidFill>
                    <a:schemeClr val="tx1"/>
                  </a:solidFill>
                  <a:effectLst/>
                  <a:latin typeface="+mn-lt"/>
                </a:rPr>
                <a:t>placeholder.</a:t>
              </a:r>
              <a:endParaRPr lang="en-US" sz="900">
                <a:solidFill>
                  <a:schemeClr val="tx1"/>
                </a:solidFill>
                <a:latin typeface="+mn-lt"/>
              </a:endParaRPr>
            </a:p>
          </p:txBody>
        </p:sp>
      </p:grpSp>
    </p:spTree>
    <p:extLst>
      <p:ext uri="{BB962C8B-B14F-4D97-AF65-F5344CB8AC3E}">
        <p14:creationId xmlns:p14="http://schemas.microsoft.com/office/powerpoint/2010/main" val="2258475398"/>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image" Target="../media/image2.sv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s>
</file>

<file path=ppt/slideMasters/_rels/slideMaster10.xml.rels><?xml version="1.0" encoding="UTF-8" standalone="yes"?>
<Relationships xmlns="http://schemas.openxmlformats.org/package/2006/relationships"><Relationship Id="rId3" Type="http://schemas.openxmlformats.org/officeDocument/2006/relationships/tags" Target="../tags/tag10.xml"/><Relationship Id="rId7" Type="http://schemas.openxmlformats.org/officeDocument/2006/relationships/image" Target="../media/image2.svg"/><Relationship Id="rId2" Type="http://schemas.openxmlformats.org/officeDocument/2006/relationships/theme" Target="../theme/theme10.xml"/><Relationship Id="rId1" Type="http://schemas.openxmlformats.org/officeDocument/2006/relationships/slideLayout" Target="../slideLayouts/slideLayout61.xml"/><Relationship Id="rId6" Type="http://schemas.openxmlformats.org/officeDocument/2006/relationships/image" Target="../media/image1.png"/><Relationship Id="rId5" Type="http://schemas.openxmlformats.org/officeDocument/2006/relationships/image" Target="../media/image23.emf"/><Relationship Id="rId4" Type="http://schemas.openxmlformats.org/officeDocument/2006/relationships/oleObject" Target="../embeddings/oleObject1.bin"/></Relationships>
</file>

<file path=ppt/slideMasters/_rels/slideMaster11.xml.rels><?xml version="1.0" encoding="UTF-8" standalone="yes"?>
<Relationships xmlns="http://schemas.openxmlformats.org/package/2006/relationships"><Relationship Id="rId3" Type="http://schemas.openxmlformats.org/officeDocument/2006/relationships/tags" Target="../tags/tag11.xml"/><Relationship Id="rId7" Type="http://schemas.openxmlformats.org/officeDocument/2006/relationships/image" Target="../media/image2.svg"/><Relationship Id="rId2" Type="http://schemas.openxmlformats.org/officeDocument/2006/relationships/theme" Target="../theme/theme11.xml"/><Relationship Id="rId1" Type="http://schemas.openxmlformats.org/officeDocument/2006/relationships/slideLayout" Target="../slideLayouts/slideLayout62.xml"/><Relationship Id="rId6" Type="http://schemas.openxmlformats.org/officeDocument/2006/relationships/image" Target="../media/image1.png"/><Relationship Id="rId5" Type="http://schemas.openxmlformats.org/officeDocument/2006/relationships/image" Target="../media/image23.emf"/><Relationship Id="rId4" Type="http://schemas.openxmlformats.org/officeDocument/2006/relationships/oleObject" Target="../embeddings/oleObject1.bin"/></Relationships>
</file>

<file path=ppt/slideMasters/_rels/slideMaster12.xml.rels><?xml version="1.0" encoding="UTF-8" standalone="yes"?>
<Relationships xmlns="http://schemas.openxmlformats.org/package/2006/relationships"><Relationship Id="rId3" Type="http://schemas.openxmlformats.org/officeDocument/2006/relationships/tags" Target="../tags/tag12.xml"/><Relationship Id="rId7" Type="http://schemas.openxmlformats.org/officeDocument/2006/relationships/image" Target="../media/image2.svg"/><Relationship Id="rId2" Type="http://schemas.openxmlformats.org/officeDocument/2006/relationships/theme" Target="../theme/theme12.xml"/><Relationship Id="rId1" Type="http://schemas.openxmlformats.org/officeDocument/2006/relationships/slideLayout" Target="../slideLayouts/slideLayout63.xml"/><Relationship Id="rId6" Type="http://schemas.openxmlformats.org/officeDocument/2006/relationships/image" Target="../media/image1.png"/><Relationship Id="rId5" Type="http://schemas.openxmlformats.org/officeDocument/2006/relationships/image" Target="../media/image23.emf"/><Relationship Id="rId4" Type="http://schemas.openxmlformats.org/officeDocument/2006/relationships/oleObject" Target="../embeddings/oleObject1.bin"/></Relationships>
</file>

<file path=ppt/slideMasters/_rels/slideMaster13.xml.rels><?xml version="1.0" encoding="UTF-8" standalone="yes"?>
<Relationships xmlns="http://schemas.openxmlformats.org/package/2006/relationships"><Relationship Id="rId3" Type="http://schemas.openxmlformats.org/officeDocument/2006/relationships/tags" Target="../tags/tag13.xml"/><Relationship Id="rId7" Type="http://schemas.openxmlformats.org/officeDocument/2006/relationships/image" Target="../media/image2.svg"/><Relationship Id="rId2" Type="http://schemas.openxmlformats.org/officeDocument/2006/relationships/theme" Target="../theme/theme13.xml"/><Relationship Id="rId1" Type="http://schemas.openxmlformats.org/officeDocument/2006/relationships/slideLayout" Target="../slideLayouts/slideLayout64.xml"/><Relationship Id="rId6" Type="http://schemas.openxmlformats.org/officeDocument/2006/relationships/image" Target="../media/image1.png"/><Relationship Id="rId5" Type="http://schemas.openxmlformats.org/officeDocument/2006/relationships/image" Target="../media/image23.emf"/><Relationship Id="rId4"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3" Type="http://schemas.openxmlformats.org/officeDocument/2006/relationships/tags" Target="../tags/tag2.xml"/><Relationship Id="rId7" Type="http://schemas.openxmlformats.org/officeDocument/2006/relationships/image" Target="../media/image2.svg"/><Relationship Id="rId2" Type="http://schemas.openxmlformats.org/officeDocument/2006/relationships/theme" Target="../theme/theme2.xml"/><Relationship Id="rId1" Type="http://schemas.openxmlformats.org/officeDocument/2006/relationships/slideLayout" Target="../slideLayouts/slideLayout53.xml"/><Relationship Id="rId6" Type="http://schemas.openxmlformats.org/officeDocument/2006/relationships/image" Target="../media/image1.png"/><Relationship Id="rId5" Type="http://schemas.openxmlformats.org/officeDocument/2006/relationships/image" Target="../media/image23.emf"/><Relationship Id="rId4" Type="http://schemas.openxmlformats.org/officeDocument/2006/relationships/oleObject" Target="../embeddings/oleObject1.bin"/></Relationships>
</file>

<file path=ppt/slideMasters/_rels/slideMaster3.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2.svg"/><Relationship Id="rId2" Type="http://schemas.openxmlformats.org/officeDocument/2006/relationships/theme" Target="../theme/theme3.xml"/><Relationship Id="rId1" Type="http://schemas.openxmlformats.org/officeDocument/2006/relationships/slideLayout" Target="../slideLayouts/slideLayout54.xml"/><Relationship Id="rId6" Type="http://schemas.openxmlformats.org/officeDocument/2006/relationships/image" Target="../media/image1.png"/><Relationship Id="rId5" Type="http://schemas.openxmlformats.org/officeDocument/2006/relationships/image" Target="../media/image23.emf"/><Relationship Id="rId4" Type="http://schemas.openxmlformats.org/officeDocument/2006/relationships/oleObject" Target="../embeddings/oleObject1.bin"/></Relationships>
</file>

<file path=ppt/slideMasters/_rels/slideMaster4.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image" Target="../media/image2.svg"/><Relationship Id="rId2" Type="http://schemas.openxmlformats.org/officeDocument/2006/relationships/theme" Target="../theme/theme4.xml"/><Relationship Id="rId1" Type="http://schemas.openxmlformats.org/officeDocument/2006/relationships/slideLayout" Target="../slideLayouts/slideLayout55.xml"/><Relationship Id="rId6" Type="http://schemas.openxmlformats.org/officeDocument/2006/relationships/image" Target="../media/image1.png"/><Relationship Id="rId5" Type="http://schemas.openxmlformats.org/officeDocument/2006/relationships/image" Target="../media/image23.emf"/><Relationship Id="rId4" Type="http://schemas.openxmlformats.org/officeDocument/2006/relationships/oleObject" Target="../embeddings/oleObject1.bin"/></Relationships>
</file>

<file path=ppt/slideMasters/_rels/slideMaster5.xml.rels><?xml version="1.0" encoding="UTF-8" standalone="yes"?>
<Relationships xmlns="http://schemas.openxmlformats.org/package/2006/relationships"><Relationship Id="rId3" Type="http://schemas.openxmlformats.org/officeDocument/2006/relationships/tags" Target="../tags/tag5.xml"/><Relationship Id="rId7" Type="http://schemas.openxmlformats.org/officeDocument/2006/relationships/image" Target="../media/image2.svg"/><Relationship Id="rId2" Type="http://schemas.openxmlformats.org/officeDocument/2006/relationships/theme" Target="../theme/theme5.xml"/><Relationship Id="rId1" Type="http://schemas.openxmlformats.org/officeDocument/2006/relationships/slideLayout" Target="../slideLayouts/slideLayout56.xml"/><Relationship Id="rId6" Type="http://schemas.openxmlformats.org/officeDocument/2006/relationships/image" Target="../media/image1.png"/><Relationship Id="rId5" Type="http://schemas.openxmlformats.org/officeDocument/2006/relationships/image" Target="../media/image23.emf"/><Relationship Id="rId4" Type="http://schemas.openxmlformats.org/officeDocument/2006/relationships/oleObject" Target="../embeddings/oleObject1.bin"/></Relationships>
</file>

<file path=ppt/slideMasters/_rels/slideMaster6.xml.rels><?xml version="1.0" encoding="UTF-8" standalone="yes"?>
<Relationships xmlns="http://schemas.openxmlformats.org/package/2006/relationships"><Relationship Id="rId3" Type="http://schemas.openxmlformats.org/officeDocument/2006/relationships/tags" Target="../tags/tag6.xml"/><Relationship Id="rId7" Type="http://schemas.openxmlformats.org/officeDocument/2006/relationships/image" Target="../media/image2.svg"/><Relationship Id="rId2" Type="http://schemas.openxmlformats.org/officeDocument/2006/relationships/theme" Target="../theme/theme6.xml"/><Relationship Id="rId1" Type="http://schemas.openxmlformats.org/officeDocument/2006/relationships/slideLayout" Target="../slideLayouts/slideLayout57.xml"/><Relationship Id="rId6" Type="http://schemas.openxmlformats.org/officeDocument/2006/relationships/image" Target="../media/image1.png"/><Relationship Id="rId5" Type="http://schemas.openxmlformats.org/officeDocument/2006/relationships/image" Target="../media/image23.emf"/><Relationship Id="rId4" Type="http://schemas.openxmlformats.org/officeDocument/2006/relationships/oleObject" Target="../embeddings/oleObject1.bin"/></Relationships>
</file>

<file path=ppt/slideMasters/_rels/slideMaster7.xml.rels><?xml version="1.0" encoding="UTF-8" standalone="yes"?>
<Relationships xmlns="http://schemas.openxmlformats.org/package/2006/relationships"><Relationship Id="rId3" Type="http://schemas.openxmlformats.org/officeDocument/2006/relationships/tags" Target="../tags/tag7.xml"/><Relationship Id="rId7" Type="http://schemas.openxmlformats.org/officeDocument/2006/relationships/image" Target="../media/image2.svg"/><Relationship Id="rId2" Type="http://schemas.openxmlformats.org/officeDocument/2006/relationships/theme" Target="../theme/theme7.xml"/><Relationship Id="rId1" Type="http://schemas.openxmlformats.org/officeDocument/2006/relationships/slideLayout" Target="../slideLayouts/slideLayout58.xml"/><Relationship Id="rId6" Type="http://schemas.openxmlformats.org/officeDocument/2006/relationships/image" Target="../media/image1.png"/><Relationship Id="rId5" Type="http://schemas.openxmlformats.org/officeDocument/2006/relationships/image" Target="../media/image23.emf"/><Relationship Id="rId4" Type="http://schemas.openxmlformats.org/officeDocument/2006/relationships/oleObject" Target="../embeddings/oleObject1.bin"/></Relationships>
</file>

<file path=ppt/slideMasters/_rels/slideMaster8.xml.rels><?xml version="1.0" encoding="UTF-8" standalone="yes"?>
<Relationships xmlns="http://schemas.openxmlformats.org/package/2006/relationships"><Relationship Id="rId3" Type="http://schemas.openxmlformats.org/officeDocument/2006/relationships/tags" Target="../tags/tag8.xml"/><Relationship Id="rId7" Type="http://schemas.openxmlformats.org/officeDocument/2006/relationships/image" Target="../media/image2.svg"/><Relationship Id="rId2" Type="http://schemas.openxmlformats.org/officeDocument/2006/relationships/theme" Target="../theme/theme8.xml"/><Relationship Id="rId1" Type="http://schemas.openxmlformats.org/officeDocument/2006/relationships/slideLayout" Target="../slideLayouts/slideLayout59.xml"/><Relationship Id="rId6" Type="http://schemas.openxmlformats.org/officeDocument/2006/relationships/image" Target="../media/image1.png"/><Relationship Id="rId5" Type="http://schemas.openxmlformats.org/officeDocument/2006/relationships/image" Target="../media/image23.emf"/><Relationship Id="rId4" Type="http://schemas.openxmlformats.org/officeDocument/2006/relationships/oleObject" Target="../embeddings/oleObject1.bin"/></Relationships>
</file>

<file path=ppt/slideMasters/_rels/slideMaster9.xml.rels><?xml version="1.0" encoding="UTF-8" standalone="yes"?>
<Relationships xmlns="http://schemas.openxmlformats.org/package/2006/relationships"><Relationship Id="rId3" Type="http://schemas.openxmlformats.org/officeDocument/2006/relationships/tags" Target="../tags/tag9.xml"/><Relationship Id="rId7" Type="http://schemas.openxmlformats.org/officeDocument/2006/relationships/image" Target="../media/image2.svg"/><Relationship Id="rId2" Type="http://schemas.openxmlformats.org/officeDocument/2006/relationships/theme" Target="../theme/theme9.xml"/><Relationship Id="rId1" Type="http://schemas.openxmlformats.org/officeDocument/2006/relationships/slideLayout" Target="../slideLayouts/slideLayout60.xml"/><Relationship Id="rId6" Type="http://schemas.openxmlformats.org/officeDocument/2006/relationships/image" Target="../media/image1.png"/><Relationship Id="rId5" Type="http://schemas.openxmlformats.org/officeDocument/2006/relationships/image" Target="../media/image23.emf"/><Relationship Id="rId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bwMode="gray">
          <a:xfrm>
            <a:off x="479424" y="477000"/>
            <a:ext cx="11233151" cy="720000"/>
          </a:xfrm>
          <a:prstGeom prst="rect">
            <a:avLst/>
          </a:prstGeom>
        </p:spPr>
        <p:txBody>
          <a:bodyPr vert="horz" lIns="0" tIns="0" rIns="0" bIns="0" rtlCol="0" anchor="t">
            <a:noAutofit/>
          </a:bodyPr>
          <a:lstStyle/>
          <a:p>
            <a:r>
              <a:rPr lang="en-US"/>
              <a:t>Add Title</a:t>
            </a:r>
          </a:p>
        </p:txBody>
      </p:sp>
      <p:sp>
        <p:nvSpPr>
          <p:cNvPr id="3" name="Textplatzhalter 2"/>
          <p:cNvSpPr>
            <a:spLocks noGrp="1"/>
          </p:cNvSpPr>
          <p:nvPr>
            <p:ph type="body" idx="1"/>
          </p:nvPr>
        </p:nvSpPr>
        <p:spPr bwMode="gray">
          <a:xfrm>
            <a:off x="479473" y="1413280"/>
            <a:ext cx="11233151" cy="4536000"/>
          </a:xfrm>
          <a:prstGeom prst="rect">
            <a:avLst/>
          </a:prstGeom>
        </p:spPr>
        <p:txBody>
          <a:bodyPr vert="horz" lIns="0" tIns="0" rIns="0" bIns="0" rtlCol="0">
            <a:noAutofit/>
          </a:body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5" name="Fußzeilenplatzhalter 4"/>
          <p:cNvSpPr>
            <a:spLocks noGrp="1"/>
          </p:cNvSpPr>
          <p:nvPr>
            <p:ph type="ftr" sz="quarter" idx="3"/>
          </p:nvPr>
        </p:nvSpPr>
        <p:spPr bwMode="gray">
          <a:xfrm>
            <a:off x="6312024" y="6246836"/>
            <a:ext cx="5040560" cy="288000"/>
          </a:xfrm>
          <a:prstGeom prst="rect">
            <a:avLst/>
          </a:prstGeom>
        </p:spPr>
        <p:txBody>
          <a:bodyPr vert="horz" lIns="0" tIns="0" rIns="0" bIns="0" rtlCol="0" anchor="b">
            <a:noAutofit/>
          </a:bodyPr>
          <a:lstStyle>
            <a:lvl1pPr marL="0" indent="0" algn="r">
              <a:spcAft>
                <a:spcPts val="300"/>
              </a:spcAft>
              <a:defRPr sz="800">
                <a:solidFill>
                  <a:schemeClr val="bg2"/>
                </a:solidFill>
              </a:defRPr>
            </a:lvl1pPr>
            <a:lvl2pPr marL="0" indent="0" algn="l">
              <a:defRPr sz="800"/>
            </a:lvl2pPr>
            <a:lvl3pPr marL="0" indent="0" algn="l">
              <a:defRPr sz="800"/>
            </a:lvl3pPr>
            <a:lvl4pPr marL="0" indent="0" algn="l">
              <a:defRPr sz="800"/>
            </a:lvl4pPr>
            <a:lvl5pPr marL="0" indent="0" algn="l">
              <a:defRPr sz="800"/>
            </a:lvl5pPr>
            <a:lvl6pPr marL="0" indent="0" algn="l">
              <a:defRPr sz="800"/>
            </a:lvl6pPr>
            <a:lvl7pPr marL="0" indent="0" algn="l">
              <a:defRPr sz="800"/>
            </a:lvl7pPr>
            <a:lvl8pPr marL="0" indent="0" algn="l">
              <a:defRPr sz="800"/>
            </a:lvl8pPr>
            <a:lvl9pPr marL="0" indent="0" algn="l">
              <a:defRPr sz="800"/>
            </a:lvl9pPr>
          </a:lstStyle>
          <a:p>
            <a:r>
              <a:rPr lang="en-US"/>
              <a:t>ONLY FOR INTERNAL USE</a:t>
            </a:r>
          </a:p>
        </p:txBody>
      </p:sp>
      <p:sp>
        <p:nvSpPr>
          <p:cNvPr id="6" name="Foliennummernplatzhalter 5"/>
          <p:cNvSpPr>
            <a:spLocks noGrp="1"/>
          </p:cNvSpPr>
          <p:nvPr>
            <p:ph type="sldNum" sz="quarter" idx="4"/>
          </p:nvPr>
        </p:nvSpPr>
        <p:spPr bwMode="gray">
          <a:xfrm>
            <a:off x="11424592" y="6246836"/>
            <a:ext cx="288000" cy="288000"/>
          </a:xfrm>
          <a:prstGeom prst="rect">
            <a:avLst/>
          </a:prstGeom>
        </p:spPr>
        <p:txBody>
          <a:bodyPr vert="horz" lIns="0" tIns="0" rIns="0" bIns="0" rtlCol="0" anchor="b">
            <a:noAutofit/>
          </a:bodyPr>
          <a:lstStyle>
            <a:lvl1pPr algn="r">
              <a:defRPr sz="800">
                <a:solidFill>
                  <a:schemeClr val="bg2"/>
                </a:solidFill>
              </a:defRPr>
            </a:lvl1pPr>
          </a:lstStyle>
          <a:p>
            <a:fld id="{DF4E8F9F-5B1F-4F5B-BE49-3245D8C18D9F}" type="slidenum">
              <a:rPr lang="en-US" smtClean="0"/>
              <a:pPr/>
              <a:t>‹#›</a:t>
            </a:fld>
            <a:endParaRPr lang="en-US"/>
          </a:p>
        </p:txBody>
      </p:sp>
      <p:grpSp>
        <p:nvGrpSpPr>
          <p:cNvPr id="2082" name="Gruppieren 2081">
            <a:extLst>
              <a:ext uri="{FF2B5EF4-FFF2-40B4-BE49-F238E27FC236}">
                <a16:creationId xmlns:a16="http://schemas.microsoft.com/office/drawing/2014/main" id="{541D1760-5727-61F0-8478-5E672791C3A5}"/>
              </a:ext>
            </a:extLst>
          </p:cNvPr>
          <p:cNvGrpSpPr/>
          <p:nvPr userDrawn="1"/>
        </p:nvGrpSpPr>
        <p:grpSpPr bwMode="gray">
          <a:xfrm>
            <a:off x="480000" y="-171400"/>
            <a:ext cx="11232624" cy="72000"/>
            <a:chOff x="480000" y="-171400"/>
            <a:chExt cx="11232624" cy="72000"/>
          </a:xfrm>
        </p:grpSpPr>
        <p:cxnSp>
          <p:nvCxnSpPr>
            <p:cNvPr id="13" name="Gerader Verbinder 12"/>
            <p:cNvCxnSpPr/>
            <p:nvPr userDrawn="1"/>
          </p:nvCxnSpPr>
          <p:spPr bwMode="gray">
            <a:xfrm>
              <a:off x="480000" y="-171400"/>
              <a:ext cx="0" cy="72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r Verbinder 13"/>
            <p:cNvCxnSpPr>
              <a:cxnSpLocks/>
            </p:cNvCxnSpPr>
            <p:nvPr userDrawn="1"/>
          </p:nvCxnSpPr>
          <p:spPr bwMode="gray">
            <a:xfrm>
              <a:off x="4043376" y="-171400"/>
              <a:ext cx="0" cy="72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r Verbinder 14"/>
            <p:cNvCxnSpPr>
              <a:cxnSpLocks/>
            </p:cNvCxnSpPr>
            <p:nvPr userDrawn="1"/>
          </p:nvCxnSpPr>
          <p:spPr bwMode="gray">
            <a:xfrm>
              <a:off x="4331688" y="-171400"/>
              <a:ext cx="0" cy="72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Gerader Verbinder 15"/>
            <p:cNvCxnSpPr/>
            <p:nvPr userDrawn="1"/>
          </p:nvCxnSpPr>
          <p:spPr bwMode="gray">
            <a:xfrm>
              <a:off x="5952000" y="-171400"/>
              <a:ext cx="0" cy="72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rader Verbinder 16"/>
            <p:cNvCxnSpPr/>
            <p:nvPr userDrawn="1"/>
          </p:nvCxnSpPr>
          <p:spPr bwMode="gray">
            <a:xfrm>
              <a:off x="6240000" y="-171400"/>
              <a:ext cx="0" cy="72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r Verbinder 17"/>
            <p:cNvCxnSpPr>
              <a:cxnSpLocks/>
            </p:cNvCxnSpPr>
            <p:nvPr userDrawn="1"/>
          </p:nvCxnSpPr>
          <p:spPr bwMode="gray">
            <a:xfrm>
              <a:off x="7859688" y="-171400"/>
              <a:ext cx="0" cy="72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r Verbinder 18"/>
            <p:cNvCxnSpPr>
              <a:cxnSpLocks/>
            </p:cNvCxnSpPr>
            <p:nvPr userDrawn="1"/>
          </p:nvCxnSpPr>
          <p:spPr bwMode="gray">
            <a:xfrm>
              <a:off x="8148000" y="-171400"/>
              <a:ext cx="0" cy="72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r Verbinder 19"/>
            <p:cNvCxnSpPr/>
            <p:nvPr userDrawn="1"/>
          </p:nvCxnSpPr>
          <p:spPr bwMode="gray">
            <a:xfrm>
              <a:off x="11712624" y="-171400"/>
              <a:ext cx="0" cy="72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 name="Gruppieren 24"/>
          <p:cNvGrpSpPr/>
          <p:nvPr userDrawn="1"/>
        </p:nvGrpSpPr>
        <p:grpSpPr bwMode="gray">
          <a:xfrm>
            <a:off x="-168688" y="1413000"/>
            <a:ext cx="72000" cy="4536000"/>
            <a:chOff x="-456728" y="1628800"/>
            <a:chExt cx="216000" cy="4536504"/>
          </a:xfrm>
        </p:grpSpPr>
        <p:cxnSp>
          <p:nvCxnSpPr>
            <p:cNvPr id="23" name="Gerader Verbinder 22"/>
            <p:cNvCxnSpPr/>
            <p:nvPr userDrawn="1"/>
          </p:nvCxnSpPr>
          <p:spPr bwMode="gray">
            <a:xfrm>
              <a:off x="-456728" y="1628800"/>
              <a:ext cx="21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r Verbinder 23"/>
            <p:cNvCxnSpPr/>
            <p:nvPr userDrawn="1"/>
          </p:nvCxnSpPr>
          <p:spPr bwMode="gray">
            <a:xfrm>
              <a:off x="-456728" y="6165304"/>
              <a:ext cx="21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069" name="Grafik 2068">
            <a:extLst>
              <a:ext uri="{FF2B5EF4-FFF2-40B4-BE49-F238E27FC236}">
                <a16:creationId xmlns:a16="http://schemas.microsoft.com/office/drawing/2014/main" id="{F9F7D00D-6B99-C8F0-6093-D3BE62E56953}"/>
              </a:ext>
              <a:ext uri="{C183D7F6-B498-43B3-948B-1728B52AA6E4}">
                <adec:decorative xmlns:adec="http://schemas.microsoft.com/office/drawing/2017/decorative" val="1"/>
              </a:ext>
            </a:extLst>
          </p:cNvPr>
          <p:cNvPicPr>
            <a:picLocks noChangeAspect="1"/>
          </p:cNvPicPr>
          <p:nvPr userDrawn="1"/>
        </p:nvPicPr>
        <p:blipFill>
          <a:blip r:embed="rId54">
            <a:extLst>
              <a:ext uri="{96DAC541-7B7A-43D3-8B79-37D633B846F1}">
                <asvg:svgBlip xmlns:asvg="http://schemas.microsoft.com/office/drawing/2016/SVG/main" r:embed="rId55"/>
              </a:ext>
            </a:extLst>
          </a:blip>
          <a:stretch>
            <a:fillRect/>
          </a:stretch>
        </p:blipFill>
        <p:spPr bwMode="gray">
          <a:xfrm>
            <a:off x="479424" y="6165000"/>
            <a:ext cx="1234800" cy="372727"/>
          </a:xfrm>
          <a:prstGeom prst="rect">
            <a:avLst/>
          </a:prstGeom>
        </p:spPr>
      </p:pic>
    </p:spTree>
    <p:extLst>
      <p:ext uri="{BB962C8B-B14F-4D97-AF65-F5344CB8AC3E}">
        <p14:creationId xmlns:p14="http://schemas.microsoft.com/office/powerpoint/2010/main" val="2536109598"/>
      </p:ext>
    </p:extLst>
  </p:cSld>
  <p:clrMap bg1="lt1" tx1="dk1" bg2="lt2" tx2="dk2" accent1="accent1" accent2="accent2" accent3="accent3" accent4="accent4" accent5="accent5" accent6="accent6" hlink="hlink" folHlink="folHlink"/>
  <p:sldLayoutIdLst>
    <p:sldLayoutId id="2147483748" r:id="rId1"/>
    <p:sldLayoutId id="2147483760" r:id="rId2"/>
    <p:sldLayoutId id="2147483817" r:id="rId3"/>
    <p:sldLayoutId id="2147483818" r:id="rId4"/>
    <p:sldLayoutId id="2147483850" r:id="rId5"/>
    <p:sldLayoutId id="2147483851" r:id="rId6"/>
    <p:sldLayoutId id="2147483852" r:id="rId7"/>
    <p:sldLayoutId id="2147483819" r:id="rId8"/>
    <p:sldLayoutId id="2147483664" r:id="rId9"/>
    <p:sldLayoutId id="2147483665" r:id="rId10"/>
    <p:sldLayoutId id="2147483821" r:id="rId11"/>
    <p:sldLayoutId id="2147483822" r:id="rId12"/>
    <p:sldLayoutId id="2147483667" r:id="rId13"/>
    <p:sldLayoutId id="2147483823" r:id="rId14"/>
    <p:sldLayoutId id="2147483824" r:id="rId15"/>
    <p:sldLayoutId id="2147483825" r:id="rId16"/>
    <p:sldLayoutId id="2147483670" r:id="rId17"/>
    <p:sldLayoutId id="2147483826" r:id="rId18"/>
    <p:sldLayoutId id="2147483827" r:id="rId19"/>
    <p:sldLayoutId id="2147483672" r:id="rId20"/>
    <p:sldLayoutId id="2147483673" r:id="rId21"/>
    <p:sldLayoutId id="2147483828" r:id="rId22"/>
    <p:sldLayoutId id="2147483830" r:id="rId23"/>
    <p:sldLayoutId id="2147483675" r:id="rId24"/>
    <p:sldLayoutId id="2147483831" r:id="rId25"/>
    <p:sldLayoutId id="2147483832" r:id="rId26"/>
    <p:sldLayoutId id="2147483833" r:id="rId27"/>
    <p:sldLayoutId id="2147483834" r:id="rId28"/>
    <p:sldLayoutId id="2147483835" r:id="rId29"/>
    <p:sldLayoutId id="2147483836" r:id="rId30"/>
    <p:sldLayoutId id="2147483837" r:id="rId31"/>
    <p:sldLayoutId id="2147483853" r:id="rId32"/>
    <p:sldLayoutId id="2147483838" r:id="rId33"/>
    <p:sldLayoutId id="2147483683" r:id="rId34"/>
    <p:sldLayoutId id="2147483684" r:id="rId35"/>
    <p:sldLayoutId id="2147483839" r:id="rId36"/>
    <p:sldLayoutId id="2147483840" r:id="rId37"/>
    <p:sldLayoutId id="2147483854" r:id="rId38"/>
    <p:sldLayoutId id="2147483855" r:id="rId39"/>
    <p:sldLayoutId id="2147483856" r:id="rId40"/>
    <p:sldLayoutId id="2147483857" r:id="rId41"/>
    <p:sldLayoutId id="2147483858" r:id="rId42"/>
    <p:sldLayoutId id="2147483841" r:id="rId43"/>
    <p:sldLayoutId id="2147483842" r:id="rId44"/>
    <p:sldLayoutId id="2147483843" r:id="rId45"/>
    <p:sldLayoutId id="2147483844" r:id="rId46"/>
    <p:sldLayoutId id="2147483845" r:id="rId47"/>
    <p:sldLayoutId id="2147483846" r:id="rId48"/>
    <p:sldLayoutId id="2147483847" r:id="rId49"/>
    <p:sldLayoutId id="2147483692" r:id="rId50"/>
    <p:sldLayoutId id="2147483848" r:id="rId51"/>
    <p:sldLayoutId id="2147483849" r:id="rId52"/>
  </p:sldLayoutIdLst>
  <p:hf sldNum="0" hdr="0" ftr="0" dt="0"/>
  <p:txStyles>
    <p:titleStyle>
      <a:lvl1pPr algn="l" defTabSz="914400" rtl="0" eaLnBrk="1" latinLnBrk="0" hangingPunct="1">
        <a:lnSpc>
          <a:spcPct val="100000"/>
        </a:lnSpc>
        <a:spcBef>
          <a:spcPct val="0"/>
        </a:spcBef>
        <a:buNone/>
        <a:defRPr sz="2500" b="1" kern="1200">
          <a:solidFill>
            <a:schemeClr val="bg2"/>
          </a:solidFill>
          <a:latin typeface="+mj-lt"/>
          <a:ea typeface="+mj-ea"/>
          <a:cs typeface="+mj-cs"/>
        </a:defRPr>
      </a:lvl1pPr>
    </p:titleStyle>
    <p:bodyStyle>
      <a:lvl1pPr marL="216000" indent="-216000" algn="l" defTabSz="914400" rtl="0" eaLnBrk="1" latinLnBrk="0" hangingPunct="1">
        <a:lnSpc>
          <a:spcPct val="14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1pPr>
      <a:lvl2pPr marL="432000" indent="-216000" algn="l" defTabSz="914400" rtl="0" eaLnBrk="1" latinLnBrk="0" hangingPunct="1">
        <a:lnSpc>
          <a:spcPct val="14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576000" indent="-216000" algn="l" defTabSz="914400" rtl="0" eaLnBrk="1" latinLnBrk="0" hangingPunct="1">
        <a:lnSpc>
          <a:spcPct val="14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792000" indent="-216000" algn="l" defTabSz="914400" rtl="0" eaLnBrk="1" latinLnBrk="0" hangingPunct="1">
        <a:lnSpc>
          <a:spcPct val="14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4pPr>
      <a:lvl5pPr marL="144000" indent="-144000" algn="l" defTabSz="914400" rtl="0" eaLnBrk="1" latinLnBrk="0" hangingPunct="1">
        <a:lnSpc>
          <a:spcPct val="14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288000" indent="-142875" algn="l" defTabSz="914400" rtl="0" eaLnBrk="1" latinLnBrk="0" hangingPunct="1">
        <a:lnSpc>
          <a:spcPct val="14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6pPr>
      <a:lvl7pPr marL="432000" indent="-144000" algn="l" defTabSz="914400" rtl="0" eaLnBrk="1" latinLnBrk="0" hangingPunct="1">
        <a:lnSpc>
          <a:spcPct val="14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7pPr>
      <a:lvl8pPr marL="576000" indent="-144000" algn="l" defTabSz="914400" rtl="0" eaLnBrk="1" latinLnBrk="0" hangingPunct="1">
        <a:lnSpc>
          <a:spcPct val="14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8pPr>
      <a:lvl9pPr marL="576000" indent="-144000" algn="l" defTabSz="914400" rtl="0" eaLnBrk="1" latinLnBrk="0" hangingPunct="1">
        <a:lnSpc>
          <a:spcPct val="14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02" userDrawn="1">
          <p15:clr>
            <a:srgbClr val="F26B43"/>
          </p15:clr>
        </p15:guide>
        <p15:guide id="2" pos="7378" userDrawn="1">
          <p15:clr>
            <a:srgbClr val="F26B43"/>
          </p15:clr>
        </p15:guide>
        <p15:guide id="3" orient="horz" pos="890" userDrawn="1">
          <p15:clr>
            <a:srgbClr val="F26B43"/>
          </p15:clr>
        </p15:guide>
        <p15:guide id="5" orient="horz" pos="300" userDrawn="1">
          <p15:clr>
            <a:srgbClr val="F26B43"/>
          </p15:clr>
        </p15:guide>
        <p15:guide id="6" orient="horz" pos="3748" userDrawn="1">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E4C32722-66D1-8D58-5C14-662B1CB126F1}"/>
              </a:ext>
            </a:extLst>
          </p:cNvPr>
          <p:cNvGraphicFramePr>
            <a:graphicFrameLocks noChangeAspect="1"/>
          </p:cNvGraphicFramePr>
          <p:nvPr userDrawn="1">
            <p:custDataLst>
              <p:tags r:id="rId3"/>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7" name="think-cell data - do not delete" hidden="1">
                        <a:extLst>
                          <a:ext uri="{FF2B5EF4-FFF2-40B4-BE49-F238E27FC236}">
                            <a16:creationId xmlns:a16="http://schemas.microsoft.com/office/drawing/2014/main" id="{E4C32722-66D1-8D58-5C14-662B1CB126F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platzhalter 1"/>
          <p:cNvSpPr>
            <a:spLocks noGrp="1"/>
          </p:cNvSpPr>
          <p:nvPr>
            <p:ph type="title"/>
          </p:nvPr>
        </p:nvSpPr>
        <p:spPr bwMode="gray">
          <a:xfrm>
            <a:off x="479424" y="477000"/>
            <a:ext cx="11233151" cy="720000"/>
          </a:xfrm>
          <a:prstGeom prst="rect">
            <a:avLst/>
          </a:prstGeom>
        </p:spPr>
        <p:txBody>
          <a:bodyPr vert="horz" lIns="0" tIns="0" rIns="0" bIns="0" rtlCol="0" anchor="t">
            <a:noAutofit/>
          </a:bodyPr>
          <a:lstStyle/>
          <a:p>
            <a:r>
              <a:rPr lang="en-US"/>
              <a:t>Add Title</a:t>
            </a:r>
          </a:p>
        </p:txBody>
      </p:sp>
      <p:sp>
        <p:nvSpPr>
          <p:cNvPr id="3" name="Textplatzhalter 2"/>
          <p:cNvSpPr>
            <a:spLocks noGrp="1"/>
          </p:cNvSpPr>
          <p:nvPr>
            <p:ph type="body" idx="1"/>
          </p:nvPr>
        </p:nvSpPr>
        <p:spPr bwMode="gray">
          <a:xfrm>
            <a:off x="479473" y="1413280"/>
            <a:ext cx="11233151" cy="4536000"/>
          </a:xfrm>
          <a:prstGeom prst="rect">
            <a:avLst/>
          </a:prstGeom>
        </p:spPr>
        <p:txBody>
          <a:bodyPr vert="horz" lIns="0" tIns="0" rIns="0" bIns="0" rtlCol="0">
            <a:noAutofit/>
          </a:body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5" name="Fußzeilenplatzhalter 4"/>
          <p:cNvSpPr>
            <a:spLocks noGrp="1"/>
          </p:cNvSpPr>
          <p:nvPr>
            <p:ph type="ftr" sz="quarter" idx="3"/>
          </p:nvPr>
        </p:nvSpPr>
        <p:spPr bwMode="gray">
          <a:xfrm>
            <a:off x="6312024" y="6246836"/>
            <a:ext cx="5040560" cy="288000"/>
          </a:xfrm>
          <a:prstGeom prst="rect">
            <a:avLst/>
          </a:prstGeom>
        </p:spPr>
        <p:txBody>
          <a:bodyPr vert="horz" lIns="0" tIns="0" rIns="0" bIns="0" rtlCol="0" anchor="b">
            <a:noAutofit/>
          </a:bodyPr>
          <a:lstStyle>
            <a:lvl1pPr marL="0" indent="0" algn="r">
              <a:spcAft>
                <a:spcPts val="300"/>
              </a:spcAft>
              <a:defRPr sz="800">
                <a:solidFill>
                  <a:schemeClr val="bg2"/>
                </a:solidFill>
              </a:defRPr>
            </a:lvl1pPr>
            <a:lvl2pPr marL="0" indent="0" algn="l">
              <a:defRPr sz="800"/>
            </a:lvl2pPr>
            <a:lvl3pPr marL="0" indent="0" algn="l">
              <a:defRPr sz="800"/>
            </a:lvl3pPr>
            <a:lvl4pPr marL="0" indent="0" algn="l">
              <a:defRPr sz="800"/>
            </a:lvl4pPr>
            <a:lvl5pPr marL="0" indent="0" algn="l">
              <a:defRPr sz="800"/>
            </a:lvl5pPr>
            <a:lvl6pPr marL="0" indent="0" algn="l">
              <a:defRPr sz="800"/>
            </a:lvl6pPr>
            <a:lvl7pPr marL="0" indent="0" algn="l">
              <a:defRPr sz="800"/>
            </a:lvl7pPr>
            <a:lvl8pPr marL="0" indent="0" algn="l">
              <a:defRPr sz="800"/>
            </a:lvl8pPr>
            <a:lvl9pPr marL="0" indent="0" algn="l">
              <a:defRPr sz="800"/>
            </a:lvl9pPr>
          </a:lstStyle>
          <a:p>
            <a:r>
              <a:rPr lang="en-US"/>
              <a:t>ONLY FOR INTERNAL USE</a:t>
            </a:r>
          </a:p>
        </p:txBody>
      </p:sp>
      <p:sp>
        <p:nvSpPr>
          <p:cNvPr id="6" name="Foliennummernplatzhalter 5"/>
          <p:cNvSpPr>
            <a:spLocks noGrp="1"/>
          </p:cNvSpPr>
          <p:nvPr>
            <p:ph type="sldNum" sz="quarter" idx="4"/>
          </p:nvPr>
        </p:nvSpPr>
        <p:spPr bwMode="gray">
          <a:xfrm>
            <a:off x="11424592" y="6246836"/>
            <a:ext cx="288000" cy="288000"/>
          </a:xfrm>
          <a:prstGeom prst="rect">
            <a:avLst/>
          </a:prstGeom>
        </p:spPr>
        <p:txBody>
          <a:bodyPr vert="horz" lIns="0" tIns="0" rIns="0" bIns="0" rtlCol="0" anchor="b">
            <a:noAutofit/>
          </a:bodyPr>
          <a:lstStyle>
            <a:lvl1pPr algn="r">
              <a:defRPr sz="800">
                <a:solidFill>
                  <a:schemeClr val="bg2"/>
                </a:solidFill>
              </a:defRPr>
            </a:lvl1pPr>
          </a:lstStyle>
          <a:p>
            <a:fld id="{DF4E8F9F-5B1F-4F5B-BE49-3245D8C18D9F}" type="slidenum">
              <a:rPr lang="en-US" smtClean="0"/>
              <a:pPr/>
              <a:t>‹#›</a:t>
            </a:fld>
            <a:endParaRPr lang="en-US"/>
          </a:p>
        </p:txBody>
      </p:sp>
      <p:grpSp>
        <p:nvGrpSpPr>
          <p:cNvPr id="2082" name="Gruppieren 2081">
            <a:extLst>
              <a:ext uri="{FF2B5EF4-FFF2-40B4-BE49-F238E27FC236}">
                <a16:creationId xmlns:a16="http://schemas.microsoft.com/office/drawing/2014/main" id="{541D1760-5727-61F0-8478-5E672791C3A5}"/>
              </a:ext>
            </a:extLst>
          </p:cNvPr>
          <p:cNvGrpSpPr/>
          <p:nvPr userDrawn="1"/>
        </p:nvGrpSpPr>
        <p:grpSpPr bwMode="gray">
          <a:xfrm>
            <a:off x="480000" y="-171400"/>
            <a:ext cx="11232624" cy="72000"/>
            <a:chOff x="480000" y="-171400"/>
            <a:chExt cx="11232624" cy="72000"/>
          </a:xfrm>
        </p:grpSpPr>
        <p:cxnSp>
          <p:nvCxnSpPr>
            <p:cNvPr id="13" name="Gerader Verbinder 12"/>
            <p:cNvCxnSpPr/>
            <p:nvPr userDrawn="1"/>
          </p:nvCxnSpPr>
          <p:spPr bwMode="gray">
            <a:xfrm>
              <a:off x="480000" y="-171400"/>
              <a:ext cx="0" cy="72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r Verbinder 13"/>
            <p:cNvCxnSpPr>
              <a:cxnSpLocks/>
            </p:cNvCxnSpPr>
            <p:nvPr userDrawn="1"/>
          </p:nvCxnSpPr>
          <p:spPr bwMode="gray">
            <a:xfrm>
              <a:off x="4043376" y="-171400"/>
              <a:ext cx="0" cy="72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r Verbinder 14"/>
            <p:cNvCxnSpPr>
              <a:cxnSpLocks/>
            </p:cNvCxnSpPr>
            <p:nvPr userDrawn="1"/>
          </p:nvCxnSpPr>
          <p:spPr bwMode="gray">
            <a:xfrm>
              <a:off x="4331688" y="-171400"/>
              <a:ext cx="0" cy="72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Gerader Verbinder 15"/>
            <p:cNvCxnSpPr/>
            <p:nvPr userDrawn="1"/>
          </p:nvCxnSpPr>
          <p:spPr bwMode="gray">
            <a:xfrm>
              <a:off x="5952000" y="-171400"/>
              <a:ext cx="0" cy="72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rader Verbinder 16"/>
            <p:cNvCxnSpPr/>
            <p:nvPr userDrawn="1"/>
          </p:nvCxnSpPr>
          <p:spPr bwMode="gray">
            <a:xfrm>
              <a:off x="6240000" y="-171400"/>
              <a:ext cx="0" cy="72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r Verbinder 17"/>
            <p:cNvCxnSpPr>
              <a:cxnSpLocks/>
            </p:cNvCxnSpPr>
            <p:nvPr userDrawn="1"/>
          </p:nvCxnSpPr>
          <p:spPr bwMode="gray">
            <a:xfrm>
              <a:off x="7859688" y="-171400"/>
              <a:ext cx="0" cy="72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r Verbinder 18"/>
            <p:cNvCxnSpPr>
              <a:cxnSpLocks/>
            </p:cNvCxnSpPr>
            <p:nvPr userDrawn="1"/>
          </p:nvCxnSpPr>
          <p:spPr bwMode="gray">
            <a:xfrm>
              <a:off x="8148000" y="-171400"/>
              <a:ext cx="0" cy="72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r Verbinder 19"/>
            <p:cNvCxnSpPr/>
            <p:nvPr userDrawn="1"/>
          </p:nvCxnSpPr>
          <p:spPr bwMode="gray">
            <a:xfrm>
              <a:off x="11712624" y="-171400"/>
              <a:ext cx="0" cy="72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 name="Gruppieren 24"/>
          <p:cNvGrpSpPr/>
          <p:nvPr userDrawn="1"/>
        </p:nvGrpSpPr>
        <p:grpSpPr bwMode="gray">
          <a:xfrm>
            <a:off x="-168688" y="1413000"/>
            <a:ext cx="72000" cy="4536000"/>
            <a:chOff x="-456728" y="1628800"/>
            <a:chExt cx="216000" cy="4536504"/>
          </a:xfrm>
        </p:grpSpPr>
        <p:cxnSp>
          <p:nvCxnSpPr>
            <p:cNvPr id="23" name="Gerader Verbinder 22"/>
            <p:cNvCxnSpPr/>
            <p:nvPr userDrawn="1"/>
          </p:nvCxnSpPr>
          <p:spPr bwMode="gray">
            <a:xfrm>
              <a:off x="-456728" y="1628800"/>
              <a:ext cx="21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r Verbinder 23"/>
            <p:cNvCxnSpPr/>
            <p:nvPr userDrawn="1"/>
          </p:nvCxnSpPr>
          <p:spPr bwMode="gray">
            <a:xfrm>
              <a:off x="-456728" y="6165304"/>
              <a:ext cx="21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069" name="Grafik 2068">
            <a:extLst>
              <a:ext uri="{FF2B5EF4-FFF2-40B4-BE49-F238E27FC236}">
                <a16:creationId xmlns:a16="http://schemas.microsoft.com/office/drawing/2014/main" id="{F9F7D00D-6B99-C8F0-6093-D3BE62E56953}"/>
              </a:ext>
              <a:ext uri="{C183D7F6-B498-43B3-948B-1728B52AA6E4}">
                <adec:decorative xmlns:adec="http://schemas.microsoft.com/office/drawing/2017/decorative" val="1"/>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bwMode="gray">
          <a:xfrm>
            <a:off x="479424" y="6165000"/>
            <a:ext cx="1234800" cy="372727"/>
          </a:xfrm>
          <a:prstGeom prst="rect">
            <a:avLst/>
          </a:prstGeom>
        </p:spPr>
      </p:pic>
    </p:spTree>
    <p:extLst>
      <p:ext uri="{BB962C8B-B14F-4D97-AF65-F5344CB8AC3E}">
        <p14:creationId xmlns:p14="http://schemas.microsoft.com/office/powerpoint/2010/main" val="4152309829"/>
      </p:ext>
    </p:extLst>
  </p:cSld>
  <p:clrMap bg1="lt1" tx1="dk1" bg2="lt2" tx2="dk2" accent1="accent1" accent2="accent2" accent3="accent3" accent4="accent4" accent5="accent5" accent6="accent6" hlink="hlink" folHlink="folHlink"/>
  <p:sldLayoutIdLst>
    <p:sldLayoutId id="2147483872" r:id="rId1"/>
  </p:sldLayoutIdLst>
  <p:hf sldNum="0" hdr="0" ftr="0" dt="0"/>
  <p:txStyles>
    <p:titleStyle>
      <a:lvl1pPr algn="l" defTabSz="914400" rtl="0" eaLnBrk="1" latinLnBrk="0" hangingPunct="1">
        <a:lnSpc>
          <a:spcPct val="100000"/>
        </a:lnSpc>
        <a:spcBef>
          <a:spcPct val="0"/>
        </a:spcBef>
        <a:buNone/>
        <a:defRPr sz="2500" b="1" kern="1200">
          <a:solidFill>
            <a:schemeClr val="bg2"/>
          </a:solidFill>
          <a:latin typeface="+mj-lt"/>
          <a:ea typeface="+mj-ea"/>
          <a:cs typeface="+mj-cs"/>
        </a:defRPr>
      </a:lvl1pPr>
    </p:titleStyle>
    <p:bodyStyle>
      <a:lvl1pPr marL="216000" indent="-216000" algn="l" defTabSz="914400" rtl="0" eaLnBrk="1" latinLnBrk="0" hangingPunct="1">
        <a:lnSpc>
          <a:spcPct val="14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1pPr>
      <a:lvl2pPr marL="432000" indent="-216000" algn="l" defTabSz="914400" rtl="0" eaLnBrk="1" latinLnBrk="0" hangingPunct="1">
        <a:lnSpc>
          <a:spcPct val="14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576000" indent="-216000" algn="l" defTabSz="914400" rtl="0" eaLnBrk="1" latinLnBrk="0" hangingPunct="1">
        <a:lnSpc>
          <a:spcPct val="14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792000" indent="-216000" algn="l" defTabSz="914400" rtl="0" eaLnBrk="1" latinLnBrk="0" hangingPunct="1">
        <a:lnSpc>
          <a:spcPct val="14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4pPr>
      <a:lvl5pPr marL="144000" indent="-144000" algn="l" defTabSz="914400" rtl="0" eaLnBrk="1" latinLnBrk="0" hangingPunct="1">
        <a:lnSpc>
          <a:spcPct val="14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288000" indent="-142875" algn="l" defTabSz="914400" rtl="0" eaLnBrk="1" latinLnBrk="0" hangingPunct="1">
        <a:lnSpc>
          <a:spcPct val="14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6pPr>
      <a:lvl7pPr marL="432000" indent="-144000" algn="l" defTabSz="914400" rtl="0" eaLnBrk="1" latinLnBrk="0" hangingPunct="1">
        <a:lnSpc>
          <a:spcPct val="14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7pPr>
      <a:lvl8pPr marL="576000" indent="-144000" algn="l" defTabSz="914400" rtl="0" eaLnBrk="1" latinLnBrk="0" hangingPunct="1">
        <a:lnSpc>
          <a:spcPct val="14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8pPr>
      <a:lvl9pPr marL="576000" indent="-144000" algn="l" defTabSz="914400" rtl="0" eaLnBrk="1" latinLnBrk="0" hangingPunct="1">
        <a:lnSpc>
          <a:spcPct val="14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02">
          <p15:clr>
            <a:srgbClr val="F26B43"/>
          </p15:clr>
        </p15:guide>
        <p15:guide id="2" pos="7378">
          <p15:clr>
            <a:srgbClr val="F26B43"/>
          </p15:clr>
        </p15:guide>
        <p15:guide id="3" orient="horz" pos="890">
          <p15:clr>
            <a:srgbClr val="F26B43"/>
          </p15:clr>
        </p15:guide>
        <p15:guide id="5" orient="horz" pos="300">
          <p15:clr>
            <a:srgbClr val="F26B43"/>
          </p15:clr>
        </p15:guide>
        <p15:guide id="6" orient="horz" pos="3748">
          <p15:clr>
            <a:srgbClr val="F26B43"/>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E4C32722-66D1-8D58-5C14-662B1CB126F1}"/>
              </a:ext>
            </a:extLst>
          </p:cNvPr>
          <p:cNvGraphicFramePr>
            <a:graphicFrameLocks noChangeAspect="1"/>
          </p:cNvGraphicFramePr>
          <p:nvPr userDrawn="1">
            <p:custDataLst>
              <p:tags r:id="rId3"/>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7" name="think-cell data - do not delete" hidden="1">
                        <a:extLst>
                          <a:ext uri="{FF2B5EF4-FFF2-40B4-BE49-F238E27FC236}">
                            <a16:creationId xmlns:a16="http://schemas.microsoft.com/office/drawing/2014/main" id="{E4C32722-66D1-8D58-5C14-662B1CB126F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platzhalter 1"/>
          <p:cNvSpPr>
            <a:spLocks noGrp="1"/>
          </p:cNvSpPr>
          <p:nvPr>
            <p:ph type="title"/>
          </p:nvPr>
        </p:nvSpPr>
        <p:spPr bwMode="gray">
          <a:xfrm>
            <a:off x="479424" y="477000"/>
            <a:ext cx="11233151" cy="720000"/>
          </a:xfrm>
          <a:prstGeom prst="rect">
            <a:avLst/>
          </a:prstGeom>
        </p:spPr>
        <p:txBody>
          <a:bodyPr vert="horz" lIns="0" tIns="0" rIns="0" bIns="0" rtlCol="0" anchor="t">
            <a:noAutofit/>
          </a:bodyPr>
          <a:lstStyle/>
          <a:p>
            <a:r>
              <a:rPr lang="en-US"/>
              <a:t>Add Title</a:t>
            </a:r>
          </a:p>
        </p:txBody>
      </p:sp>
      <p:sp>
        <p:nvSpPr>
          <p:cNvPr id="3" name="Textplatzhalter 2"/>
          <p:cNvSpPr>
            <a:spLocks noGrp="1"/>
          </p:cNvSpPr>
          <p:nvPr>
            <p:ph type="body" idx="1"/>
          </p:nvPr>
        </p:nvSpPr>
        <p:spPr bwMode="gray">
          <a:xfrm>
            <a:off x="479473" y="1413280"/>
            <a:ext cx="11233151" cy="4536000"/>
          </a:xfrm>
          <a:prstGeom prst="rect">
            <a:avLst/>
          </a:prstGeom>
        </p:spPr>
        <p:txBody>
          <a:bodyPr vert="horz" lIns="0" tIns="0" rIns="0" bIns="0" rtlCol="0">
            <a:noAutofit/>
          </a:body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5" name="Fußzeilenplatzhalter 4"/>
          <p:cNvSpPr>
            <a:spLocks noGrp="1"/>
          </p:cNvSpPr>
          <p:nvPr>
            <p:ph type="ftr" sz="quarter" idx="3"/>
          </p:nvPr>
        </p:nvSpPr>
        <p:spPr bwMode="gray">
          <a:xfrm>
            <a:off x="6312024" y="6246836"/>
            <a:ext cx="5040560" cy="288000"/>
          </a:xfrm>
          <a:prstGeom prst="rect">
            <a:avLst/>
          </a:prstGeom>
        </p:spPr>
        <p:txBody>
          <a:bodyPr vert="horz" lIns="0" tIns="0" rIns="0" bIns="0" rtlCol="0" anchor="b">
            <a:noAutofit/>
          </a:bodyPr>
          <a:lstStyle>
            <a:lvl1pPr marL="0" indent="0" algn="r">
              <a:spcAft>
                <a:spcPts val="300"/>
              </a:spcAft>
              <a:defRPr sz="800">
                <a:solidFill>
                  <a:schemeClr val="bg2"/>
                </a:solidFill>
              </a:defRPr>
            </a:lvl1pPr>
            <a:lvl2pPr marL="0" indent="0" algn="l">
              <a:defRPr sz="800"/>
            </a:lvl2pPr>
            <a:lvl3pPr marL="0" indent="0" algn="l">
              <a:defRPr sz="800"/>
            </a:lvl3pPr>
            <a:lvl4pPr marL="0" indent="0" algn="l">
              <a:defRPr sz="800"/>
            </a:lvl4pPr>
            <a:lvl5pPr marL="0" indent="0" algn="l">
              <a:defRPr sz="800"/>
            </a:lvl5pPr>
            <a:lvl6pPr marL="0" indent="0" algn="l">
              <a:defRPr sz="800"/>
            </a:lvl6pPr>
            <a:lvl7pPr marL="0" indent="0" algn="l">
              <a:defRPr sz="800"/>
            </a:lvl7pPr>
            <a:lvl8pPr marL="0" indent="0" algn="l">
              <a:defRPr sz="800"/>
            </a:lvl8pPr>
            <a:lvl9pPr marL="0" indent="0" algn="l">
              <a:defRPr sz="800"/>
            </a:lvl9pPr>
          </a:lstStyle>
          <a:p>
            <a:r>
              <a:rPr lang="en-US"/>
              <a:t>ONLY FOR INTERNAL USE</a:t>
            </a:r>
          </a:p>
        </p:txBody>
      </p:sp>
      <p:sp>
        <p:nvSpPr>
          <p:cNvPr id="6" name="Foliennummernplatzhalter 5"/>
          <p:cNvSpPr>
            <a:spLocks noGrp="1"/>
          </p:cNvSpPr>
          <p:nvPr>
            <p:ph type="sldNum" sz="quarter" idx="4"/>
          </p:nvPr>
        </p:nvSpPr>
        <p:spPr bwMode="gray">
          <a:xfrm>
            <a:off x="11424592" y="6246836"/>
            <a:ext cx="288000" cy="288000"/>
          </a:xfrm>
          <a:prstGeom prst="rect">
            <a:avLst/>
          </a:prstGeom>
        </p:spPr>
        <p:txBody>
          <a:bodyPr vert="horz" lIns="0" tIns="0" rIns="0" bIns="0" rtlCol="0" anchor="b">
            <a:noAutofit/>
          </a:bodyPr>
          <a:lstStyle>
            <a:lvl1pPr algn="r">
              <a:defRPr sz="800">
                <a:solidFill>
                  <a:schemeClr val="bg2"/>
                </a:solidFill>
              </a:defRPr>
            </a:lvl1pPr>
          </a:lstStyle>
          <a:p>
            <a:fld id="{DF4E8F9F-5B1F-4F5B-BE49-3245D8C18D9F}" type="slidenum">
              <a:rPr lang="en-US" smtClean="0"/>
              <a:pPr/>
              <a:t>‹#›</a:t>
            </a:fld>
            <a:endParaRPr lang="en-US"/>
          </a:p>
        </p:txBody>
      </p:sp>
      <p:grpSp>
        <p:nvGrpSpPr>
          <p:cNvPr id="2082" name="Gruppieren 2081">
            <a:extLst>
              <a:ext uri="{FF2B5EF4-FFF2-40B4-BE49-F238E27FC236}">
                <a16:creationId xmlns:a16="http://schemas.microsoft.com/office/drawing/2014/main" id="{541D1760-5727-61F0-8478-5E672791C3A5}"/>
              </a:ext>
            </a:extLst>
          </p:cNvPr>
          <p:cNvGrpSpPr/>
          <p:nvPr userDrawn="1"/>
        </p:nvGrpSpPr>
        <p:grpSpPr bwMode="gray">
          <a:xfrm>
            <a:off x="480000" y="-171400"/>
            <a:ext cx="11232624" cy="72000"/>
            <a:chOff x="480000" y="-171400"/>
            <a:chExt cx="11232624" cy="72000"/>
          </a:xfrm>
        </p:grpSpPr>
        <p:cxnSp>
          <p:nvCxnSpPr>
            <p:cNvPr id="13" name="Gerader Verbinder 12"/>
            <p:cNvCxnSpPr/>
            <p:nvPr userDrawn="1"/>
          </p:nvCxnSpPr>
          <p:spPr bwMode="gray">
            <a:xfrm>
              <a:off x="480000" y="-171400"/>
              <a:ext cx="0" cy="72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r Verbinder 13"/>
            <p:cNvCxnSpPr>
              <a:cxnSpLocks/>
            </p:cNvCxnSpPr>
            <p:nvPr userDrawn="1"/>
          </p:nvCxnSpPr>
          <p:spPr bwMode="gray">
            <a:xfrm>
              <a:off x="4043376" y="-171400"/>
              <a:ext cx="0" cy="72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r Verbinder 14"/>
            <p:cNvCxnSpPr>
              <a:cxnSpLocks/>
            </p:cNvCxnSpPr>
            <p:nvPr userDrawn="1"/>
          </p:nvCxnSpPr>
          <p:spPr bwMode="gray">
            <a:xfrm>
              <a:off x="4331688" y="-171400"/>
              <a:ext cx="0" cy="72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Gerader Verbinder 15"/>
            <p:cNvCxnSpPr/>
            <p:nvPr userDrawn="1"/>
          </p:nvCxnSpPr>
          <p:spPr bwMode="gray">
            <a:xfrm>
              <a:off x="5952000" y="-171400"/>
              <a:ext cx="0" cy="72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rader Verbinder 16"/>
            <p:cNvCxnSpPr/>
            <p:nvPr userDrawn="1"/>
          </p:nvCxnSpPr>
          <p:spPr bwMode="gray">
            <a:xfrm>
              <a:off x="6240000" y="-171400"/>
              <a:ext cx="0" cy="72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r Verbinder 17"/>
            <p:cNvCxnSpPr>
              <a:cxnSpLocks/>
            </p:cNvCxnSpPr>
            <p:nvPr userDrawn="1"/>
          </p:nvCxnSpPr>
          <p:spPr bwMode="gray">
            <a:xfrm>
              <a:off x="7859688" y="-171400"/>
              <a:ext cx="0" cy="72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r Verbinder 18"/>
            <p:cNvCxnSpPr>
              <a:cxnSpLocks/>
            </p:cNvCxnSpPr>
            <p:nvPr userDrawn="1"/>
          </p:nvCxnSpPr>
          <p:spPr bwMode="gray">
            <a:xfrm>
              <a:off x="8148000" y="-171400"/>
              <a:ext cx="0" cy="72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r Verbinder 19"/>
            <p:cNvCxnSpPr/>
            <p:nvPr userDrawn="1"/>
          </p:nvCxnSpPr>
          <p:spPr bwMode="gray">
            <a:xfrm>
              <a:off x="11712624" y="-171400"/>
              <a:ext cx="0" cy="72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 name="Gruppieren 24"/>
          <p:cNvGrpSpPr/>
          <p:nvPr userDrawn="1"/>
        </p:nvGrpSpPr>
        <p:grpSpPr bwMode="gray">
          <a:xfrm>
            <a:off x="-168688" y="1413000"/>
            <a:ext cx="72000" cy="4536000"/>
            <a:chOff x="-456728" y="1628800"/>
            <a:chExt cx="216000" cy="4536504"/>
          </a:xfrm>
        </p:grpSpPr>
        <p:cxnSp>
          <p:nvCxnSpPr>
            <p:cNvPr id="23" name="Gerader Verbinder 22"/>
            <p:cNvCxnSpPr/>
            <p:nvPr userDrawn="1"/>
          </p:nvCxnSpPr>
          <p:spPr bwMode="gray">
            <a:xfrm>
              <a:off x="-456728" y="1628800"/>
              <a:ext cx="21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r Verbinder 23"/>
            <p:cNvCxnSpPr/>
            <p:nvPr userDrawn="1"/>
          </p:nvCxnSpPr>
          <p:spPr bwMode="gray">
            <a:xfrm>
              <a:off x="-456728" y="6165304"/>
              <a:ext cx="21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069" name="Grafik 2068">
            <a:extLst>
              <a:ext uri="{FF2B5EF4-FFF2-40B4-BE49-F238E27FC236}">
                <a16:creationId xmlns:a16="http://schemas.microsoft.com/office/drawing/2014/main" id="{F9F7D00D-6B99-C8F0-6093-D3BE62E56953}"/>
              </a:ext>
              <a:ext uri="{C183D7F6-B498-43B3-948B-1728B52AA6E4}">
                <adec:decorative xmlns:adec="http://schemas.microsoft.com/office/drawing/2017/decorative" val="1"/>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bwMode="gray">
          <a:xfrm>
            <a:off x="479424" y="6165000"/>
            <a:ext cx="1234800" cy="372727"/>
          </a:xfrm>
          <a:prstGeom prst="rect">
            <a:avLst/>
          </a:prstGeom>
        </p:spPr>
      </p:pic>
    </p:spTree>
    <p:extLst>
      <p:ext uri="{BB962C8B-B14F-4D97-AF65-F5344CB8AC3E}">
        <p14:creationId xmlns:p14="http://schemas.microsoft.com/office/powerpoint/2010/main" val="4152309829"/>
      </p:ext>
    </p:extLst>
  </p:cSld>
  <p:clrMap bg1="lt1" tx1="dk1" bg2="lt2" tx2="dk2" accent1="accent1" accent2="accent2" accent3="accent3" accent4="accent4" accent5="accent5" accent6="accent6" hlink="hlink" folHlink="folHlink"/>
  <p:sldLayoutIdLst>
    <p:sldLayoutId id="2147483874" r:id="rId1"/>
  </p:sldLayoutIdLst>
  <p:hf sldNum="0" hdr="0" ftr="0" dt="0"/>
  <p:txStyles>
    <p:titleStyle>
      <a:lvl1pPr algn="l" defTabSz="914400" rtl="0" eaLnBrk="1" latinLnBrk="0" hangingPunct="1">
        <a:lnSpc>
          <a:spcPct val="100000"/>
        </a:lnSpc>
        <a:spcBef>
          <a:spcPct val="0"/>
        </a:spcBef>
        <a:buNone/>
        <a:defRPr sz="2500" b="1" kern="1200">
          <a:solidFill>
            <a:schemeClr val="bg2"/>
          </a:solidFill>
          <a:latin typeface="+mj-lt"/>
          <a:ea typeface="+mj-ea"/>
          <a:cs typeface="+mj-cs"/>
        </a:defRPr>
      </a:lvl1pPr>
    </p:titleStyle>
    <p:bodyStyle>
      <a:lvl1pPr marL="216000" indent="-216000" algn="l" defTabSz="914400" rtl="0" eaLnBrk="1" latinLnBrk="0" hangingPunct="1">
        <a:lnSpc>
          <a:spcPct val="14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1pPr>
      <a:lvl2pPr marL="432000" indent="-216000" algn="l" defTabSz="914400" rtl="0" eaLnBrk="1" latinLnBrk="0" hangingPunct="1">
        <a:lnSpc>
          <a:spcPct val="14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576000" indent="-216000" algn="l" defTabSz="914400" rtl="0" eaLnBrk="1" latinLnBrk="0" hangingPunct="1">
        <a:lnSpc>
          <a:spcPct val="14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792000" indent="-216000" algn="l" defTabSz="914400" rtl="0" eaLnBrk="1" latinLnBrk="0" hangingPunct="1">
        <a:lnSpc>
          <a:spcPct val="14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4pPr>
      <a:lvl5pPr marL="144000" indent="-144000" algn="l" defTabSz="914400" rtl="0" eaLnBrk="1" latinLnBrk="0" hangingPunct="1">
        <a:lnSpc>
          <a:spcPct val="14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288000" indent="-142875" algn="l" defTabSz="914400" rtl="0" eaLnBrk="1" latinLnBrk="0" hangingPunct="1">
        <a:lnSpc>
          <a:spcPct val="14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6pPr>
      <a:lvl7pPr marL="432000" indent="-144000" algn="l" defTabSz="914400" rtl="0" eaLnBrk="1" latinLnBrk="0" hangingPunct="1">
        <a:lnSpc>
          <a:spcPct val="14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7pPr>
      <a:lvl8pPr marL="576000" indent="-144000" algn="l" defTabSz="914400" rtl="0" eaLnBrk="1" latinLnBrk="0" hangingPunct="1">
        <a:lnSpc>
          <a:spcPct val="14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8pPr>
      <a:lvl9pPr marL="576000" indent="-144000" algn="l" defTabSz="914400" rtl="0" eaLnBrk="1" latinLnBrk="0" hangingPunct="1">
        <a:lnSpc>
          <a:spcPct val="14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02">
          <p15:clr>
            <a:srgbClr val="F26B43"/>
          </p15:clr>
        </p15:guide>
        <p15:guide id="2" pos="7378">
          <p15:clr>
            <a:srgbClr val="F26B43"/>
          </p15:clr>
        </p15:guide>
        <p15:guide id="3" orient="horz" pos="890">
          <p15:clr>
            <a:srgbClr val="F26B43"/>
          </p15:clr>
        </p15:guide>
        <p15:guide id="5" orient="horz" pos="300">
          <p15:clr>
            <a:srgbClr val="F26B43"/>
          </p15:clr>
        </p15:guide>
        <p15:guide id="6" orient="horz" pos="3748">
          <p15:clr>
            <a:srgbClr val="F26B43"/>
          </p15:clr>
        </p15:guide>
      </p15:sldGuideLst>
    </p:ext>
  </p:extLst>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E4C32722-66D1-8D58-5C14-662B1CB126F1}"/>
              </a:ext>
            </a:extLst>
          </p:cNvPr>
          <p:cNvGraphicFramePr>
            <a:graphicFrameLocks noChangeAspect="1"/>
          </p:cNvGraphicFramePr>
          <p:nvPr userDrawn="1">
            <p:custDataLst>
              <p:tags r:id="rId3"/>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7" name="think-cell data - do not delete" hidden="1">
                        <a:extLst>
                          <a:ext uri="{FF2B5EF4-FFF2-40B4-BE49-F238E27FC236}">
                            <a16:creationId xmlns:a16="http://schemas.microsoft.com/office/drawing/2014/main" id="{E4C32722-66D1-8D58-5C14-662B1CB126F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platzhalter 1"/>
          <p:cNvSpPr>
            <a:spLocks noGrp="1"/>
          </p:cNvSpPr>
          <p:nvPr>
            <p:ph type="title"/>
          </p:nvPr>
        </p:nvSpPr>
        <p:spPr bwMode="gray">
          <a:xfrm>
            <a:off x="479424" y="477000"/>
            <a:ext cx="11233151" cy="720000"/>
          </a:xfrm>
          <a:prstGeom prst="rect">
            <a:avLst/>
          </a:prstGeom>
        </p:spPr>
        <p:txBody>
          <a:bodyPr vert="horz" lIns="0" tIns="0" rIns="0" bIns="0" rtlCol="0" anchor="t">
            <a:noAutofit/>
          </a:bodyPr>
          <a:lstStyle/>
          <a:p>
            <a:r>
              <a:rPr lang="en-US"/>
              <a:t>Add Title</a:t>
            </a:r>
          </a:p>
        </p:txBody>
      </p:sp>
      <p:sp>
        <p:nvSpPr>
          <p:cNvPr id="3" name="Textplatzhalter 2"/>
          <p:cNvSpPr>
            <a:spLocks noGrp="1"/>
          </p:cNvSpPr>
          <p:nvPr>
            <p:ph type="body" idx="1"/>
          </p:nvPr>
        </p:nvSpPr>
        <p:spPr bwMode="gray">
          <a:xfrm>
            <a:off x="479473" y="1413280"/>
            <a:ext cx="11233151" cy="4536000"/>
          </a:xfrm>
          <a:prstGeom prst="rect">
            <a:avLst/>
          </a:prstGeom>
        </p:spPr>
        <p:txBody>
          <a:bodyPr vert="horz" lIns="0" tIns="0" rIns="0" bIns="0" rtlCol="0">
            <a:noAutofit/>
          </a:body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5" name="Fußzeilenplatzhalter 4"/>
          <p:cNvSpPr>
            <a:spLocks noGrp="1"/>
          </p:cNvSpPr>
          <p:nvPr>
            <p:ph type="ftr" sz="quarter" idx="3"/>
          </p:nvPr>
        </p:nvSpPr>
        <p:spPr bwMode="gray">
          <a:xfrm>
            <a:off x="6312024" y="6246836"/>
            <a:ext cx="5040560" cy="288000"/>
          </a:xfrm>
          <a:prstGeom prst="rect">
            <a:avLst/>
          </a:prstGeom>
        </p:spPr>
        <p:txBody>
          <a:bodyPr vert="horz" lIns="0" tIns="0" rIns="0" bIns="0" rtlCol="0" anchor="b">
            <a:noAutofit/>
          </a:bodyPr>
          <a:lstStyle>
            <a:lvl1pPr marL="0" indent="0" algn="r">
              <a:spcAft>
                <a:spcPts val="300"/>
              </a:spcAft>
              <a:defRPr sz="800">
                <a:solidFill>
                  <a:schemeClr val="bg2"/>
                </a:solidFill>
              </a:defRPr>
            </a:lvl1pPr>
            <a:lvl2pPr marL="0" indent="0" algn="l">
              <a:defRPr sz="800"/>
            </a:lvl2pPr>
            <a:lvl3pPr marL="0" indent="0" algn="l">
              <a:defRPr sz="800"/>
            </a:lvl3pPr>
            <a:lvl4pPr marL="0" indent="0" algn="l">
              <a:defRPr sz="800"/>
            </a:lvl4pPr>
            <a:lvl5pPr marL="0" indent="0" algn="l">
              <a:defRPr sz="800"/>
            </a:lvl5pPr>
            <a:lvl6pPr marL="0" indent="0" algn="l">
              <a:defRPr sz="800"/>
            </a:lvl6pPr>
            <a:lvl7pPr marL="0" indent="0" algn="l">
              <a:defRPr sz="800"/>
            </a:lvl7pPr>
            <a:lvl8pPr marL="0" indent="0" algn="l">
              <a:defRPr sz="800"/>
            </a:lvl8pPr>
            <a:lvl9pPr marL="0" indent="0" algn="l">
              <a:defRPr sz="800"/>
            </a:lvl9pPr>
          </a:lstStyle>
          <a:p>
            <a:r>
              <a:rPr lang="en-US"/>
              <a:t>ONLY FOR INTERNAL USE</a:t>
            </a:r>
          </a:p>
        </p:txBody>
      </p:sp>
      <p:sp>
        <p:nvSpPr>
          <p:cNvPr id="6" name="Foliennummernplatzhalter 5"/>
          <p:cNvSpPr>
            <a:spLocks noGrp="1"/>
          </p:cNvSpPr>
          <p:nvPr>
            <p:ph type="sldNum" sz="quarter" idx="4"/>
          </p:nvPr>
        </p:nvSpPr>
        <p:spPr bwMode="gray">
          <a:xfrm>
            <a:off x="11424592" y="6246836"/>
            <a:ext cx="288000" cy="288000"/>
          </a:xfrm>
          <a:prstGeom prst="rect">
            <a:avLst/>
          </a:prstGeom>
        </p:spPr>
        <p:txBody>
          <a:bodyPr vert="horz" lIns="0" tIns="0" rIns="0" bIns="0" rtlCol="0" anchor="b">
            <a:noAutofit/>
          </a:bodyPr>
          <a:lstStyle>
            <a:lvl1pPr algn="r">
              <a:defRPr sz="800">
                <a:solidFill>
                  <a:schemeClr val="bg2"/>
                </a:solidFill>
              </a:defRPr>
            </a:lvl1pPr>
          </a:lstStyle>
          <a:p>
            <a:fld id="{DF4E8F9F-5B1F-4F5B-BE49-3245D8C18D9F}" type="slidenum">
              <a:rPr lang="en-US" smtClean="0"/>
              <a:pPr/>
              <a:t>‹#›</a:t>
            </a:fld>
            <a:endParaRPr lang="en-US"/>
          </a:p>
        </p:txBody>
      </p:sp>
      <p:grpSp>
        <p:nvGrpSpPr>
          <p:cNvPr id="2082" name="Gruppieren 2081">
            <a:extLst>
              <a:ext uri="{FF2B5EF4-FFF2-40B4-BE49-F238E27FC236}">
                <a16:creationId xmlns:a16="http://schemas.microsoft.com/office/drawing/2014/main" id="{541D1760-5727-61F0-8478-5E672791C3A5}"/>
              </a:ext>
            </a:extLst>
          </p:cNvPr>
          <p:cNvGrpSpPr/>
          <p:nvPr userDrawn="1"/>
        </p:nvGrpSpPr>
        <p:grpSpPr bwMode="gray">
          <a:xfrm>
            <a:off x="480000" y="-171400"/>
            <a:ext cx="11232624" cy="72000"/>
            <a:chOff x="480000" y="-171400"/>
            <a:chExt cx="11232624" cy="72000"/>
          </a:xfrm>
        </p:grpSpPr>
        <p:cxnSp>
          <p:nvCxnSpPr>
            <p:cNvPr id="13" name="Gerader Verbinder 12"/>
            <p:cNvCxnSpPr/>
            <p:nvPr userDrawn="1"/>
          </p:nvCxnSpPr>
          <p:spPr bwMode="gray">
            <a:xfrm>
              <a:off x="480000" y="-171400"/>
              <a:ext cx="0" cy="72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r Verbinder 13"/>
            <p:cNvCxnSpPr>
              <a:cxnSpLocks/>
            </p:cNvCxnSpPr>
            <p:nvPr userDrawn="1"/>
          </p:nvCxnSpPr>
          <p:spPr bwMode="gray">
            <a:xfrm>
              <a:off x="4043376" y="-171400"/>
              <a:ext cx="0" cy="72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r Verbinder 14"/>
            <p:cNvCxnSpPr>
              <a:cxnSpLocks/>
            </p:cNvCxnSpPr>
            <p:nvPr userDrawn="1"/>
          </p:nvCxnSpPr>
          <p:spPr bwMode="gray">
            <a:xfrm>
              <a:off x="4331688" y="-171400"/>
              <a:ext cx="0" cy="72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Gerader Verbinder 15"/>
            <p:cNvCxnSpPr/>
            <p:nvPr userDrawn="1"/>
          </p:nvCxnSpPr>
          <p:spPr bwMode="gray">
            <a:xfrm>
              <a:off x="5952000" y="-171400"/>
              <a:ext cx="0" cy="72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rader Verbinder 16"/>
            <p:cNvCxnSpPr/>
            <p:nvPr userDrawn="1"/>
          </p:nvCxnSpPr>
          <p:spPr bwMode="gray">
            <a:xfrm>
              <a:off x="6240000" y="-171400"/>
              <a:ext cx="0" cy="72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r Verbinder 17"/>
            <p:cNvCxnSpPr>
              <a:cxnSpLocks/>
            </p:cNvCxnSpPr>
            <p:nvPr userDrawn="1"/>
          </p:nvCxnSpPr>
          <p:spPr bwMode="gray">
            <a:xfrm>
              <a:off x="7859688" y="-171400"/>
              <a:ext cx="0" cy="72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r Verbinder 18"/>
            <p:cNvCxnSpPr>
              <a:cxnSpLocks/>
            </p:cNvCxnSpPr>
            <p:nvPr userDrawn="1"/>
          </p:nvCxnSpPr>
          <p:spPr bwMode="gray">
            <a:xfrm>
              <a:off x="8148000" y="-171400"/>
              <a:ext cx="0" cy="72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r Verbinder 19"/>
            <p:cNvCxnSpPr/>
            <p:nvPr userDrawn="1"/>
          </p:nvCxnSpPr>
          <p:spPr bwMode="gray">
            <a:xfrm>
              <a:off x="11712624" y="-171400"/>
              <a:ext cx="0" cy="72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 name="Gruppieren 24"/>
          <p:cNvGrpSpPr/>
          <p:nvPr userDrawn="1"/>
        </p:nvGrpSpPr>
        <p:grpSpPr bwMode="gray">
          <a:xfrm>
            <a:off x="-168688" y="1413000"/>
            <a:ext cx="72000" cy="4536000"/>
            <a:chOff x="-456728" y="1628800"/>
            <a:chExt cx="216000" cy="4536504"/>
          </a:xfrm>
        </p:grpSpPr>
        <p:cxnSp>
          <p:nvCxnSpPr>
            <p:cNvPr id="23" name="Gerader Verbinder 22"/>
            <p:cNvCxnSpPr/>
            <p:nvPr userDrawn="1"/>
          </p:nvCxnSpPr>
          <p:spPr bwMode="gray">
            <a:xfrm>
              <a:off x="-456728" y="1628800"/>
              <a:ext cx="21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r Verbinder 23"/>
            <p:cNvCxnSpPr/>
            <p:nvPr userDrawn="1"/>
          </p:nvCxnSpPr>
          <p:spPr bwMode="gray">
            <a:xfrm>
              <a:off x="-456728" y="6165304"/>
              <a:ext cx="21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069" name="Grafik 2068">
            <a:extLst>
              <a:ext uri="{FF2B5EF4-FFF2-40B4-BE49-F238E27FC236}">
                <a16:creationId xmlns:a16="http://schemas.microsoft.com/office/drawing/2014/main" id="{F9F7D00D-6B99-C8F0-6093-D3BE62E56953}"/>
              </a:ext>
              <a:ext uri="{C183D7F6-B498-43B3-948B-1728B52AA6E4}">
                <adec:decorative xmlns:adec="http://schemas.microsoft.com/office/drawing/2017/decorative" val="1"/>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bwMode="gray">
          <a:xfrm>
            <a:off x="479424" y="6165000"/>
            <a:ext cx="1234800" cy="372727"/>
          </a:xfrm>
          <a:prstGeom prst="rect">
            <a:avLst/>
          </a:prstGeom>
        </p:spPr>
      </p:pic>
    </p:spTree>
    <p:extLst>
      <p:ext uri="{BB962C8B-B14F-4D97-AF65-F5344CB8AC3E}">
        <p14:creationId xmlns:p14="http://schemas.microsoft.com/office/powerpoint/2010/main" val="4152309829"/>
      </p:ext>
    </p:extLst>
  </p:cSld>
  <p:clrMap bg1="lt1" tx1="dk1" bg2="lt2" tx2="dk2" accent1="accent1" accent2="accent2" accent3="accent3" accent4="accent4" accent5="accent5" accent6="accent6" hlink="hlink" folHlink="folHlink"/>
  <p:sldLayoutIdLst>
    <p:sldLayoutId id="2147483740" r:id="rId1"/>
  </p:sldLayoutIdLst>
  <p:hf sldNum="0" hdr="0" ftr="0" dt="0"/>
  <p:txStyles>
    <p:titleStyle>
      <a:lvl1pPr algn="l" defTabSz="914400" rtl="0" eaLnBrk="1" latinLnBrk="0" hangingPunct="1">
        <a:lnSpc>
          <a:spcPct val="100000"/>
        </a:lnSpc>
        <a:spcBef>
          <a:spcPct val="0"/>
        </a:spcBef>
        <a:buNone/>
        <a:defRPr sz="2500" b="1" kern="1200">
          <a:solidFill>
            <a:schemeClr val="bg2"/>
          </a:solidFill>
          <a:latin typeface="+mj-lt"/>
          <a:ea typeface="+mj-ea"/>
          <a:cs typeface="+mj-cs"/>
        </a:defRPr>
      </a:lvl1pPr>
    </p:titleStyle>
    <p:bodyStyle>
      <a:lvl1pPr marL="216000" indent="-216000" algn="l" defTabSz="914400" rtl="0" eaLnBrk="1" latinLnBrk="0" hangingPunct="1">
        <a:lnSpc>
          <a:spcPct val="14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1pPr>
      <a:lvl2pPr marL="432000" indent="-216000" algn="l" defTabSz="914400" rtl="0" eaLnBrk="1" latinLnBrk="0" hangingPunct="1">
        <a:lnSpc>
          <a:spcPct val="14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576000" indent="-216000" algn="l" defTabSz="914400" rtl="0" eaLnBrk="1" latinLnBrk="0" hangingPunct="1">
        <a:lnSpc>
          <a:spcPct val="14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792000" indent="-216000" algn="l" defTabSz="914400" rtl="0" eaLnBrk="1" latinLnBrk="0" hangingPunct="1">
        <a:lnSpc>
          <a:spcPct val="14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4pPr>
      <a:lvl5pPr marL="144000" indent="-144000" algn="l" defTabSz="914400" rtl="0" eaLnBrk="1" latinLnBrk="0" hangingPunct="1">
        <a:lnSpc>
          <a:spcPct val="14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288000" indent="-142875" algn="l" defTabSz="914400" rtl="0" eaLnBrk="1" latinLnBrk="0" hangingPunct="1">
        <a:lnSpc>
          <a:spcPct val="14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6pPr>
      <a:lvl7pPr marL="432000" indent="-144000" algn="l" defTabSz="914400" rtl="0" eaLnBrk="1" latinLnBrk="0" hangingPunct="1">
        <a:lnSpc>
          <a:spcPct val="14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7pPr>
      <a:lvl8pPr marL="576000" indent="-144000" algn="l" defTabSz="914400" rtl="0" eaLnBrk="1" latinLnBrk="0" hangingPunct="1">
        <a:lnSpc>
          <a:spcPct val="14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8pPr>
      <a:lvl9pPr marL="576000" indent="-144000" algn="l" defTabSz="914400" rtl="0" eaLnBrk="1" latinLnBrk="0" hangingPunct="1">
        <a:lnSpc>
          <a:spcPct val="14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02">
          <p15:clr>
            <a:srgbClr val="F26B43"/>
          </p15:clr>
        </p15:guide>
        <p15:guide id="2" pos="7378">
          <p15:clr>
            <a:srgbClr val="F26B43"/>
          </p15:clr>
        </p15:guide>
        <p15:guide id="3" orient="horz" pos="890">
          <p15:clr>
            <a:srgbClr val="F26B43"/>
          </p15:clr>
        </p15:guide>
        <p15:guide id="5" orient="horz" pos="300">
          <p15:clr>
            <a:srgbClr val="F26B43"/>
          </p15:clr>
        </p15:guide>
        <p15:guide id="6" orient="horz" pos="3748">
          <p15:clr>
            <a:srgbClr val="F26B43"/>
          </p15:clr>
        </p15:guide>
      </p15:sldGuideLst>
    </p:ext>
  </p:extLst>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E4C32722-66D1-8D58-5C14-662B1CB126F1}"/>
              </a:ext>
            </a:extLst>
          </p:cNvPr>
          <p:cNvGraphicFramePr>
            <a:graphicFrameLocks noChangeAspect="1"/>
          </p:cNvGraphicFramePr>
          <p:nvPr userDrawn="1">
            <p:custDataLst>
              <p:tags r:id="rId3"/>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7" name="think-cell data - do not delete" hidden="1">
                        <a:extLst>
                          <a:ext uri="{FF2B5EF4-FFF2-40B4-BE49-F238E27FC236}">
                            <a16:creationId xmlns:a16="http://schemas.microsoft.com/office/drawing/2014/main" id="{E4C32722-66D1-8D58-5C14-662B1CB126F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platzhalter 1"/>
          <p:cNvSpPr>
            <a:spLocks noGrp="1"/>
          </p:cNvSpPr>
          <p:nvPr>
            <p:ph type="title"/>
          </p:nvPr>
        </p:nvSpPr>
        <p:spPr bwMode="gray">
          <a:xfrm>
            <a:off x="479424" y="477000"/>
            <a:ext cx="11233151" cy="720000"/>
          </a:xfrm>
          <a:prstGeom prst="rect">
            <a:avLst/>
          </a:prstGeom>
        </p:spPr>
        <p:txBody>
          <a:bodyPr vert="horz" lIns="0" tIns="0" rIns="0" bIns="0" rtlCol="0" anchor="t">
            <a:noAutofit/>
          </a:bodyPr>
          <a:lstStyle/>
          <a:p>
            <a:r>
              <a:rPr lang="en-US"/>
              <a:t>Add Title</a:t>
            </a:r>
          </a:p>
        </p:txBody>
      </p:sp>
      <p:sp>
        <p:nvSpPr>
          <p:cNvPr id="3" name="Textplatzhalter 2"/>
          <p:cNvSpPr>
            <a:spLocks noGrp="1"/>
          </p:cNvSpPr>
          <p:nvPr>
            <p:ph type="body" idx="1"/>
          </p:nvPr>
        </p:nvSpPr>
        <p:spPr bwMode="gray">
          <a:xfrm>
            <a:off x="479473" y="1413280"/>
            <a:ext cx="11233151" cy="4536000"/>
          </a:xfrm>
          <a:prstGeom prst="rect">
            <a:avLst/>
          </a:prstGeom>
        </p:spPr>
        <p:txBody>
          <a:bodyPr vert="horz" lIns="0" tIns="0" rIns="0" bIns="0" rtlCol="0">
            <a:noAutofit/>
          </a:body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5" name="Fußzeilenplatzhalter 4"/>
          <p:cNvSpPr>
            <a:spLocks noGrp="1"/>
          </p:cNvSpPr>
          <p:nvPr>
            <p:ph type="ftr" sz="quarter" idx="3"/>
          </p:nvPr>
        </p:nvSpPr>
        <p:spPr bwMode="gray">
          <a:xfrm>
            <a:off x="6312024" y="6246836"/>
            <a:ext cx="5040560" cy="288000"/>
          </a:xfrm>
          <a:prstGeom prst="rect">
            <a:avLst/>
          </a:prstGeom>
        </p:spPr>
        <p:txBody>
          <a:bodyPr vert="horz" lIns="0" tIns="0" rIns="0" bIns="0" rtlCol="0" anchor="b">
            <a:noAutofit/>
          </a:bodyPr>
          <a:lstStyle>
            <a:lvl1pPr marL="0" indent="0" algn="r">
              <a:spcAft>
                <a:spcPts val="300"/>
              </a:spcAft>
              <a:defRPr sz="800">
                <a:solidFill>
                  <a:schemeClr val="bg2"/>
                </a:solidFill>
              </a:defRPr>
            </a:lvl1pPr>
            <a:lvl2pPr marL="0" indent="0" algn="l">
              <a:defRPr sz="800"/>
            </a:lvl2pPr>
            <a:lvl3pPr marL="0" indent="0" algn="l">
              <a:defRPr sz="800"/>
            </a:lvl3pPr>
            <a:lvl4pPr marL="0" indent="0" algn="l">
              <a:defRPr sz="800"/>
            </a:lvl4pPr>
            <a:lvl5pPr marL="0" indent="0" algn="l">
              <a:defRPr sz="800"/>
            </a:lvl5pPr>
            <a:lvl6pPr marL="0" indent="0" algn="l">
              <a:defRPr sz="800"/>
            </a:lvl6pPr>
            <a:lvl7pPr marL="0" indent="0" algn="l">
              <a:defRPr sz="800"/>
            </a:lvl7pPr>
            <a:lvl8pPr marL="0" indent="0" algn="l">
              <a:defRPr sz="800"/>
            </a:lvl8pPr>
            <a:lvl9pPr marL="0" indent="0" algn="l">
              <a:defRPr sz="800"/>
            </a:lvl9pPr>
          </a:lstStyle>
          <a:p>
            <a:r>
              <a:rPr lang="en-US"/>
              <a:t>ONLY FOR INTERNAL USE</a:t>
            </a:r>
          </a:p>
        </p:txBody>
      </p:sp>
      <p:sp>
        <p:nvSpPr>
          <p:cNvPr id="6" name="Foliennummernplatzhalter 5"/>
          <p:cNvSpPr>
            <a:spLocks noGrp="1"/>
          </p:cNvSpPr>
          <p:nvPr>
            <p:ph type="sldNum" sz="quarter" idx="4"/>
          </p:nvPr>
        </p:nvSpPr>
        <p:spPr bwMode="gray">
          <a:xfrm>
            <a:off x="11424592" y="6246836"/>
            <a:ext cx="288000" cy="288000"/>
          </a:xfrm>
          <a:prstGeom prst="rect">
            <a:avLst/>
          </a:prstGeom>
        </p:spPr>
        <p:txBody>
          <a:bodyPr vert="horz" lIns="0" tIns="0" rIns="0" bIns="0" rtlCol="0" anchor="b">
            <a:noAutofit/>
          </a:bodyPr>
          <a:lstStyle>
            <a:lvl1pPr algn="r">
              <a:defRPr sz="800">
                <a:solidFill>
                  <a:schemeClr val="bg2"/>
                </a:solidFill>
              </a:defRPr>
            </a:lvl1pPr>
          </a:lstStyle>
          <a:p>
            <a:fld id="{DF4E8F9F-5B1F-4F5B-BE49-3245D8C18D9F}" type="slidenum">
              <a:rPr lang="en-US" smtClean="0"/>
              <a:pPr/>
              <a:t>‹#›</a:t>
            </a:fld>
            <a:endParaRPr lang="en-US"/>
          </a:p>
        </p:txBody>
      </p:sp>
      <p:grpSp>
        <p:nvGrpSpPr>
          <p:cNvPr id="2082" name="Gruppieren 2081">
            <a:extLst>
              <a:ext uri="{FF2B5EF4-FFF2-40B4-BE49-F238E27FC236}">
                <a16:creationId xmlns:a16="http://schemas.microsoft.com/office/drawing/2014/main" id="{541D1760-5727-61F0-8478-5E672791C3A5}"/>
              </a:ext>
            </a:extLst>
          </p:cNvPr>
          <p:cNvGrpSpPr/>
          <p:nvPr userDrawn="1"/>
        </p:nvGrpSpPr>
        <p:grpSpPr bwMode="gray">
          <a:xfrm>
            <a:off x="480000" y="-171400"/>
            <a:ext cx="11232624" cy="72000"/>
            <a:chOff x="480000" y="-171400"/>
            <a:chExt cx="11232624" cy="72000"/>
          </a:xfrm>
        </p:grpSpPr>
        <p:cxnSp>
          <p:nvCxnSpPr>
            <p:cNvPr id="13" name="Gerader Verbinder 12"/>
            <p:cNvCxnSpPr/>
            <p:nvPr userDrawn="1"/>
          </p:nvCxnSpPr>
          <p:spPr bwMode="gray">
            <a:xfrm>
              <a:off x="480000" y="-171400"/>
              <a:ext cx="0" cy="72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r Verbinder 13"/>
            <p:cNvCxnSpPr>
              <a:cxnSpLocks/>
            </p:cNvCxnSpPr>
            <p:nvPr userDrawn="1"/>
          </p:nvCxnSpPr>
          <p:spPr bwMode="gray">
            <a:xfrm>
              <a:off x="4043376" y="-171400"/>
              <a:ext cx="0" cy="72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r Verbinder 14"/>
            <p:cNvCxnSpPr>
              <a:cxnSpLocks/>
            </p:cNvCxnSpPr>
            <p:nvPr userDrawn="1"/>
          </p:nvCxnSpPr>
          <p:spPr bwMode="gray">
            <a:xfrm>
              <a:off x="4331688" y="-171400"/>
              <a:ext cx="0" cy="72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Gerader Verbinder 15"/>
            <p:cNvCxnSpPr/>
            <p:nvPr userDrawn="1"/>
          </p:nvCxnSpPr>
          <p:spPr bwMode="gray">
            <a:xfrm>
              <a:off x="5952000" y="-171400"/>
              <a:ext cx="0" cy="72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rader Verbinder 16"/>
            <p:cNvCxnSpPr/>
            <p:nvPr userDrawn="1"/>
          </p:nvCxnSpPr>
          <p:spPr bwMode="gray">
            <a:xfrm>
              <a:off x="6240000" y="-171400"/>
              <a:ext cx="0" cy="72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r Verbinder 17"/>
            <p:cNvCxnSpPr>
              <a:cxnSpLocks/>
            </p:cNvCxnSpPr>
            <p:nvPr userDrawn="1"/>
          </p:nvCxnSpPr>
          <p:spPr bwMode="gray">
            <a:xfrm>
              <a:off x="7859688" y="-171400"/>
              <a:ext cx="0" cy="72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r Verbinder 18"/>
            <p:cNvCxnSpPr>
              <a:cxnSpLocks/>
            </p:cNvCxnSpPr>
            <p:nvPr userDrawn="1"/>
          </p:nvCxnSpPr>
          <p:spPr bwMode="gray">
            <a:xfrm>
              <a:off x="8148000" y="-171400"/>
              <a:ext cx="0" cy="72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r Verbinder 19"/>
            <p:cNvCxnSpPr/>
            <p:nvPr userDrawn="1"/>
          </p:nvCxnSpPr>
          <p:spPr bwMode="gray">
            <a:xfrm>
              <a:off x="11712624" y="-171400"/>
              <a:ext cx="0" cy="72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 name="Gruppieren 24"/>
          <p:cNvGrpSpPr/>
          <p:nvPr userDrawn="1"/>
        </p:nvGrpSpPr>
        <p:grpSpPr bwMode="gray">
          <a:xfrm>
            <a:off x="-168688" y="1413000"/>
            <a:ext cx="72000" cy="4536000"/>
            <a:chOff x="-456728" y="1628800"/>
            <a:chExt cx="216000" cy="4536504"/>
          </a:xfrm>
        </p:grpSpPr>
        <p:cxnSp>
          <p:nvCxnSpPr>
            <p:cNvPr id="23" name="Gerader Verbinder 22"/>
            <p:cNvCxnSpPr/>
            <p:nvPr userDrawn="1"/>
          </p:nvCxnSpPr>
          <p:spPr bwMode="gray">
            <a:xfrm>
              <a:off x="-456728" y="1628800"/>
              <a:ext cx="21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r Verbinder 23"/>
            <p:cNvCxnSpPr/>
            <p:nvPr userDrawn="1"/>
          </p:nvCxnSpPr>
          <p:spPr bwMode="gray">
            <a:xfrm>
              <a:off x="-456728" y="6165304"/>
              <a:ext cx="21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069" name="Grafik 2068">
            <a:extLst>
              <a:ext uri="{FF2B5EF4-FFF2-40B4-BE49-F238E27FC236}">
                <a16:creationId xmlns:a16="http://schemas.microsoft.com/office/drawing/2014/main" id="{F9F7D00D-6B99-C8F0-6093-D3BE62E56953}"/>
              </a:ext>
              <a:ext uri="{C183D7F6-B498-43B3-948B-1728B52AA6E4}">
                <adec:decorative xmlns:adec="http://schemas.microsoft.com/office/drawing/2017/decorative" val="1"/>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bwMode="gray">
          <a:xfrm>
            <a:off x="479424" y="6165000"/>
            <a:ext cx="1234800" cy="372727"/>
          </a:xfrm>
          <a:prstGeom prst="rect">
            <a:avLst/>
          </a:prstGeom>
        </p:spPr>
      </p:pic>
    </p:spTree>
    <p:extLst>
      <p:ext uri="{BB962C8B-B14F-4D97-AF65-F5344CB8AC3E}">
        <p14:creationId xmlns:p14="http://schemas.microsoft.com/office/powerpoint/2010/main" val="4152309829"/>
      </p:ext>
    </p:extLst>
  </p:cSld>
  <p:clrMap bg1="lt1" tx1="dk1" bg2="lt2" tx2="dk2" accent1="accent1" accent2="accent2" accent3="accent3" accent4="accent4" accent5="accent5" accent6="accent6" hlink="hlink" folHlink="folHlink"/>
  <p:sldLayoutIdLst>
    <p:sldLayoutId id="2147483877" r:id="rId1"/>
  </p:sldLayoutIdLst>
  <p:hf sldNum="0" hdr="0" ftr="0" dt="0"/>
  <p:txStyles>
    <p:titleStyle>
      <a:lvl1pPr algn="l" defTabSz="914400" rtl="0" eaLnBrk="1" latinLnBrk="0" hangingPunct="1">
        <a:lnSpc>
          <a:spcPct val="100000"/>
        </a:lnSpc>
        <a:spcBef>
          <a:spcPct val="0"/>
        </a:spcBef>
        <a:buNone/>
        <a:defRPr sz="2500" b="1" kern="1200">
          <a:solidFill>
            <a:schemeClr val="bg2"/>
          </a:solidFill>
          <a:latin typeface="+mj-lt"/>
          <a:ea typeface="+mj-ea"/>
          <a:cs typeface="+mj-cs"/>
        </a:defRPr>
      </a:lvl1pPr>
    </p:titleStyle>
    <p:bodyStyle>
      <a:lvl1pPr marL="216000" indent="-216000" algn="l" defTabSz="914400" rtl="0" eaLnBrk="1" latinLnBrk="0" hangingPunct="1">
        <a:lnSpc>
          <a:spcPct val="14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1pPr>
      <a:lvl2pPr marL="432000" indent="-216000" algn="l" defTabSz="914400" rtl="0" eaLnBrk="1" latinLnBrk="0" hangingPunct="1">
        <a:lnSpc>
          <a:spcPct val="14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576000" indent="-216000" algn="l" defTabSz="914400" rtl="0" eaLnBrk="1" latinLnBrk="0" hangingPunct="1">
        <a:lnSpc>
          <a:spcPct val="14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792000" indent="-216000" algn="l" defTabSz="914400" rtl="0" eaLnBrk="1" latinLnBrk="0" hangingPunct="1">
        <a:lnSpc>
          <a:spcPct val="14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4pPr>
      <a:lvl5pPr marL="144000" indent="-144000" algn="l" defTabSz="914400" rtl="0" eaLnBrk="1" latinLnBrk="0" hangingPunct="1">
        <a:lnSpc>
          <a:spcPct val="14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288000" indent="-142875" algn="l" defTabSz="914400" rtl="0" eaLnBrk="1" latinLnBrk="0" hangingPunct="1">
        <a:lnSpc>
          <a:spcPct val="14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6pPr>
      <a:lvl7pPr marL="432000" indent="-144000" algn="l" defTabSz="914400" rtl="0" eaLnBrk="1" latinLnBrk="0" hangingPunct="1">
        <a:lnSpc>
          <a:spcPct val="14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7pPr>
      <a:lvl8pPr marL="576000" indent="-144000" algn="l" defTabSz="914400" rtl="0" eaLnBrk="1" latinLnBrk="0" hangingPunct="1">
        <a:lnSpc>
          <a:spcPct val="14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8pPr>
      <a:lvl9pPr marL="576000" indent="-144000" algn="l" defTabSz="914400" rtl="0" eaLnBrk="1" latinLnBrk="0" hangingPunct="1">
        <a:lnSpc>
          <a:spcPct val="14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02">
          <p15:clr>
            <a:srgbClr val="F26B43"/>
          </p15:clr>
        </p15:guide>
        <p15:guide id="2" pos="7378">
          <p15:clr>
            <a:srgbClr val="F26B43"/>
          </p15:clr>
        </p15:guide>
        <p15:guide id="3" orient="horz" pos="890">
          <p15:clr>
            <a:srgbClr val="F26B43"/>
          </p15:clr>
        </p15:guide>
        <p15:guide id="5" orient="horz" pos="300">
          <p15:clr>
            <a:srgbClr val="F26B43"/>
          </p15:clr>
        </p15:guide>
        <p15:guide id="6" orient="horz" pos="374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E4C32722-66D1-8D58-5C14-662B1CB126F1}"/>
              </a:ext>
            </a:extLst>
          </p:cNvPr>
          <p:cNvGraphicFramePr>
            <a:graphicFrameLocks noChangeAspect="1"/>
          </p:cNvGraphicFramePr>
          <p:nvPr userDrawn="1">
            <p:custDataLst>
              <p:tags r:id="rId3"/>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7" name="think-cell data - do not delete" hidden="1">
                        <a:extLst>
                          <a:ext uri="{FF2B5EF4-FFF2-40B4-BE49-F238E27FC236}">
                            <a16:creationId xmlns:a16="http://schemas.microsoft.com/office/drawing/2014/main" id="{E4C32722-66D1-8D58-5C14-662B1CB126F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platzhalter 1"/>
          <p:cNvSpPr>
            <a:spLocks noGrp="1"/>
          </p:cNvSpPr>
          <p:nvPr>
            <p:ph type="title"/>
          </p:nvPr>
        </p:nvSpPr>
        <p:spPr bwMode="gray">
          <a:xfrm>
            <a:off x="479424" y="477000"/>
            <a:ext cx="11233151" cy="720000"/>
          </a:xfrm>
          <a:prstGeom prst="rect">
            <a:avLst/>
          </a:prstGeom>
        </p:spPr>
        <p:txBody>
          <a:bodyPr vert="horz" lIns="0" tIns="0" rIns="0" bIns="0" rtlCol="0" anchor="t">
            <a:noAutofit/>
          </a:bodyPr>
          <a:lstStyle/>
          <a:p>
            <a:r>
              <a:rPr lang="en-US"/>
              <a:t>Add Title</a:t>
            </a:r>
          </a:p>
        </p:txBody>
      </p:sp>
      <p:sp>
        <p:nvSpPr>
          <p:cNvPr id="3" name="Textplatzhalter 2"/>
          <p:cNvSpPr>
            <a:spLocks noGrp="1"/>
          </p:cNvSpPr>
          <p:nvPr>
            <p:ph type="body" idx="1"/>
          </p:nvPr>
        </p:nvSpPr>
        <p:spPr bwMode="gray">
          <a:xfrm>
            <a:off x="479473" y="1413280"/>
            <a:ext cx="11233151" cy="4536000"/>
          </a:xfrm>
          <a:prstGeom prst="rect">
            <a:avLst/>
          </a:prstGeom>
        </p:spPr>
        <p:txBody>
          <a:bodyPr vert="horz" lIns="0" tIns="0" rIns="0" bIns="0" rtlCol="0">
            <a:noAutofit/>
          </a:body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5" name="Fußzeilenplatzhalter 4"/>
          <p:cNvSpPr>
            <a:spLocks noGrp="1"/>
          </p:cNvSpPr>
          <p:nvPr>
            <p:ph type="ftr" sz="quarter" idx="3"/>
          </p:nvPr>
        </p:nvSpPr>
        <p:spPr bwMode="gray">
          <a:xfrm>
            <a:off x="6312024" y="6246836"/>
            <a:ext cx="5040560" cy="288000"/>
          </a:xfrm>
          <a:prstGeom prst="rect">
            <a:avLst/>
          </a:prstGeom>
        </p:spPr>
        <p:txBody>
          <a:bodyPr vert="horz" lIns="0" tIns="0" rIns="0" bIns="0" rtlCol="0" anchor="b">
            <a:noAutofit/>
          </a:bodyPr>
          <a:lstStyle>
            <a:lvl1pPr marL="0" indent="0" algn="r">
              <a:spcAft>
                <a:spcPts val="300"/>
              </a:spcAft>
              <a:defRPr sz="800">
                <a:solidFill>
                  <a:schemeClr val="bg2"/>
                </a:solidFill>
              </a:defRPr>
            </a:lvl1pPr>
            <a:lvl2pPr marL="0" indent="0" algn="l">
              <a:defRPr sz="800"/>
            </a:lvl2pPr>
            <a:lvl3pPr marL="0" indent="0" algn="l">
              <a:defRPr sz="800"/>
            </a:lvl3pPr>
            <a:lvl4pPr marL="0" indent="0" algn="l">
              <a:defRPr sz="800"/>
            </a:lvl4pPr>
            <a:lvl5pPr marL="0" indent="0" algn="l">
              <a:defRPr sz="800"/>
            </a:lvl5pPr>
            <a:lvl6pPr marL="0" indent="0" algn="l">
              <a:defRPr sz="800"/>
            </a:lvl6pPr>
            <a:lvl7pPr marL="0" indent="0" algn="l">
              <a:defRPr sz="800"/>
            </a:lvl7pPr>
            <a:lvl8pPr marL="0" indent="0" algn="l">
              <a:defRPr sz="800"/>
            </a:lvl8pPr>
            <a:lvl9pPr marL="0" indent="0" algn="l">
              <a:defRPr sz="800"/>
            </a:lvl9pPr>
          </a:lstStyle>
          <a:p>
            <a:r>
              <a:rPr lang="en-US"/>
              <a:t>ONLY FOR INTERNAL USE</a:t>
            </a:r>
          </a:p>
        </p:txBody>
      </p:sp>
      <p:sp>
        <p:nvSpPr>
          <p:cNvPr id="6" name="Foliennummernplatzhalter 5"/>
          <p:cNvSpPr>
            <a:spLocks noGrp="1"/>
          </p:cNvSpPr>
          <p:nvPr>
            <p:ph type="sldNum" sz="quarter" idx="4"/>
          </p:nvPr>
        </p:nvSpPr>
        <p:spPr bwMode="gray">
          <a:xfrm>
            <a:off x="11424592" y="6246836"/>
            <a:ext cx="288000" cy="288000"/>
          </a:xfrm>
          <a:prstGeom prst="rect">
            <a:avLst/>
          </a:prstGeom>
        </p:spPr>
        <p:txBody>
          <a:bodyPr vert="horz" lIns="0" tIns="0" rIns="0" bIns="0" rtlCol="0" anchor="b">
            <a:noAutofit/>
          </a:bodyPr>
          <a:lstStyle>
            <a:lvl1pPr algn="r">
              <a:defRPr sz="800">
                <a:solidFill>
                  <a:schemeClr val="bg2"/>
                </a:solidFill>
              </a:defRPr>
            </a:lvl1pPr>
          </a:lstStyle>
          <a:p>
            <a:fld id="{DF4E8F9F-5B1F-4F5B-BE49-3245D8C18D9F}" type="slidenum">
              <a:rPr lang="en-US" smtClean="0"/>
              <a:pPr/>
              <a:t>‹#›</a:t>
            </a:fld>
            <a:endParaRPr lang="en-US"/>
          </a:p>
        </p:txBody>
      </p:sp>
      <p:grpSp>
        <p:nvGrpSpPr>
          <p:cNvPr id="2082" name="Gruppieren 2081">
            <a:extLst>
              <a:ext uri="{FF2B5EF4-FFF2-40B4-BE49-F238E27FC236}">
                <a16:creationId xmlns:a16="http://schemas.microsoft.com/office/drawing/2014/main" id="{541D1760-5727-61F0-8478-5E672791C3A5}"/>
              </a:ext>
            </a:extLst>
          </p:cNvPr>
          <p:cNvGrpSpPr/>
          <p:nvPr userDrawn="1"/>
        </p:nvGrpSpPr>
        <p:grpSpPr bwMode="gray">
          <a:xfrm>
            <a:off x="480000" y="-171400"/>
            <a:ext cx="11232624" cy="72000"/>
            <a:chOff x="480000" y="-171400"/>
            <a:chExt cx="11232624" cy="72000"/>
          </a:xfrm>
        </p:grpSpPr>
        <p:cxnSp>
          <p:nvCxnSpPr>
            <p:cNvPr id="13" name="Gerader Verbinder 12"/>
            <p:cNvCxnSpPr/>
            <p:nvPr userDrawn="1"/>
          </p:nvCxnSpPr>
          <p:spPr bwMode="gray">
            <a:xfrm>
              <a:off x="480000" y="-171400"/>
              <a:ext cx="0" cy="72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r Verbinder 13"/>
            <p:cNvCxnSpPr>
              <a:cxnSpLocks/>
            </p:cNvCxnSpPr>
            <p:nvPr userDrawn="1"/>
          </p:nvCxnSpPr>
          <p:spPr bwMode="gray">
            <a:xfrm>
              <a:off x="4043376" y="-171400"/>
              <a:ext cx="0" cy="72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r Verbinder 14"/>
            <p:cNvCxnSpPr>
              <a:cxnSpLocks/>
            </p:cNvCxnSpPr>
            <p:nvPr userDrawn="1"/>
          </p:nvCxnSpPr>
          <p:spPr bwMode="gray">
            <a:xfrm>
              <a:off x="4331688" y="-171400"/>
              <a:ext cx="0" cy="72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Gerader Verbinder 15"/>
            <p:cNvCxnSpPr/>
            <p:nvPr userDrawn="1"/>
          </p:nvCxnSpPr>
          <p:spPr bwMode="gray">
            <a:xfrm>
              <a:off x="5952000" y="-171400"/>
              <a:ext cx="0" cy="72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rader Verbinder 16"/>
            <p:cNvCxnSpPr/>
            <p:nvPr userDrawn="1"/>
          </p:nvCxnSpPr>
          <p:spPr bwMode="gray">
            <a:xfrm>
              <a:off x="6240000" y="-171400"/>
              <a:ext cx="0" cy="72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r Verbinder 17"/>
            <p:cNvCxnSpPr>
              <a:cxnSpLocks/>
            </p:cNvCxnSpPr>
            <p:nvPr userDrawn="1"/>
          </p:nvCxnSpPr>
          <p:spPr bwMode="gray">
            <a:xfrm>
              <a:off x="7859688" y="-171400"/>
              <a:ext cx="0" cy="72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r Verbinder 18"/>
            <p:cNvCxnSpPr>
              <a:cxnSpLocks/>
            </p:cNvCxnSpPr>
            <p:nvPr userDrawn="1"/>
          </p:nvCxnSpPr>
          <p:spPr bwMode="gray">
            <a:xfrm>
              <a:off x="8148000" y="-171400"/>
              <a:ext cx="0" cy="72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r Verbinder 19"/>
            <p:cNvCxnSpPr/>
            <p:nvPr userDrawn="1"/>
          </p:nvCxnSpPr>
          <p:spPr bwMode="gray">
            <a:xfrm>
              <a:off x="11712624" y="-171400"/>
              <a:ext cx="0" cy="72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 name="Gruppieren 24"/>
          <p:cNvGrpSpPr/>
          <p:nvPr userDrawn="1"/>
        </p:nvGrpSpPr>
        <p:grpSpPr bwMode="gray">
          <a:xfrm>
            <a:off x="-168688" y="1413000"/>
            <a:ext cx="72000" cy="4536000"/>
            <a:chOff x="-456728" y="1628800"/>
            <a:chExt cx="216000" cy="4536504"/>
          </a:xfrm>
        </p:grpSpPr>
        <p:cxnSp>
          <p:nvCxnSpPr>
            <p:cNvPr id="23" name="Gerader Verbinder 22"/>
            <p:cNvCxnSpPr/>
            <p:nvPr userDrawn="1"/>
          </p:nvCxnSpPr>
          <p:spPr bwMode="gray">
            <a:xfrm>
              <a:off x="-456728" y="1628800"/>
              <a:ext cx="21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r Verbinder 23"/>
            <p:cNvCxnSpPr/>
            <p:nvPr userDrawn="1"/>
          </p:nvCxnSpPr>
          <p:spPr bwMode="gray">
            <a:xfrm>
              <a:off x="-456728" y="6165304"/>
              <a:ext cx="21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069" name="Grafik 2068">
            <a:extLst>
              <a:ext uri="{FF2B5EF4-FFF2-40B4-BE49-F238E27FC236}">
                <a16:creationId xmlns:a16="http://schemas.microsoft.com/office/drawing/2014/main" id="{F9F7D00D-6B99-C8F0-6093-D3BE62E56953}"/>
              </a:ext>
              <a:ext uri="{C183D7F6-B498-43B3-948B-1728B52AA6E4}">
                <adec:decorative xmlns:adec="http://schemas.microsoft.com/office/drawing/2017/decorative" val="1"/>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bwMode="gray">
          <a:xfrm>
            <a:off x="479424" y="6165000"/>
            <a:ext cx="1234800" cy="372727"/>
          </a:xfrm>
          <a:prstGeom prst="rect">
            <a:avLst/>
          </a:prstGeom>
        </p:spPr>
      </p:pic>
    </p:spTree>
    <p:extLst>
      <p:ext uri="{BB962C8B-B14F-4D97-AF65-F5344CB8AC3E}">
        <p14:creationId xmlns:p14="http://schemas.microsoft.com/office/powerpoint/2010/main" val="4152309829"/>
      </p:ext>
    </p:extLst>
  </p:cSld>
  <p:clrMap bg1="lt1" tx1="dk1" bg2="lt2" tx2="dk2" accent1="accent1" accent2="accent2" accent3="accent3" accent4="accent4" accent5="accent5" accent6="accent6" hlink="hlink" folHlink="folHlink"/>
  <p:sldLayoutIdLst>
    <p:sldLayoutId id="2147483718" r:id="rId1"/>
  </p:sldLayoutIdLst>
  <p:hf sldNum="0" hdr="0" ftr="0" dt="0"/>
  <p:txStyles>
    <p:titleStyle>
      <a:lvl1pPr algn="l" defTabSz="914400" rtl="0" eaLnBrk="1" latinLnBrk="0" hangingPunct="1">
        <a:lnSpc>
          <a:spcPct val="100000"/>
        </a:lnSpc>
        <a:spcBef>
          <a:spcPct val="0"/>
        </a:spcBef>
        <a:buNone/>
        <a:defRPr sz="2500" b="1" kern="1200">
          <a:solidFill>
            <a:schemeClr val="bg2"/>
          </a:solidFill>
          <a:latin typeface="+mj-lt"/>
          <a:ea typeface="+mj-ea"/>
          <a:cs typeface="+mj-cs"/>
        </a:defRPr>
      </a:lvl1pPr>
    </p:titleStyle>
    <p:bodyStyle>
      <a:lvl1pPr marL="216000" indent="-216000" algn="l" defTabSz="914400" rtl="0" eaLnBrk="1" latinLnBrk="0" hangingPunct="1">
        <a:lnSpc>
          <a:spcPct val="14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1pPr>
      <a:lvl2pPr marL="432000" indent="-216000" algn="l" defTabSz="914400" rtl="0" eaLnBrk="1" latinLnBrk="0" hangingPunct="1">
        <a:lnSpc>
          <a:spcPct val="14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576000" indent="-216000" algn="l" defTabSz="914400" rtl="0" eaLnBrk="1" latinLnBrk="0" hangingPunct="1">
        <a:lnSpc>
          <a:spcPct val="14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792000" indent="-216000" algn="l" defTabSz="914400" rtl="0" eaLnBrk="1" latinLnBrk="0" hangingPunct="1">
        <a:lnSpc>
          <a:spcPct val="14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4pPr>
      <a:lvl5pPr marL="144000" indent="-144000" algn="l" defTabSz="914400" rtl="0" eaLnBrk="1" latinLnBrk="0" hangingPunct="1">
        <a:lnSpc>
          <a:spcPct val="14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288000" indent="-142875" algn="l" defTabSz="914400" rtl="0" eaLnBrk="1" latinLnBrk="0" hangingPunct="1">
        <a:lnSpc>
          <a:spcPct val="14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6pPr>
      <a:lvl7pPr marL="432000" indent="-144000" algn="l" defTabSz="914400" rtl="0" eaLnBrk="1" latinLnBrk="0" hangingPunct="1">
        <a:lnSpc>
          <a:spcPct val="14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7pPr>
      <a:lvl8pPr marL="576000" indent="-144000" algn="l" defTabSz="914400" rtl="0" eaLnBrk="1" latinLnBrk="0" hangingPunct="1">
        <a:lnSpc>
          <a:spcPct val="14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8pPr>
      <a:lvl9pPr marL="576000" indent="-144000" algn="l" defTabSz="914400" rtl="0" eaLnBrk="1" latinLnBrk="0" hangingPunct="1">
        <a:lnSpc>
          <a:spcPct val="14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02">
          <p15:clr>
            <a:srgbClr val="F26B43"/>
          </p15:clr>
        </p15:guide>
        <p15:guide id="2" pos="7378">
          <p15:clr>
            <a:srgbClr val="F26B43"/>
          </p15:clr>
        </p15:guide>
        <p15:guide id="3" orient="horz" pos="890">
          <p15:clr>
            <a:srgbClr val="F26B43"/>
          </p15:clr>
        </p15:guide>
        <p15:guide id="5" orient="horz" pos="300">
          <p15:clr>
            <a:srgbClr val="F26B43"/>
          </p15:clr>
        </p15:guide>
        <p15:guide id="6" orient="horz" pos="374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E4C32722-66D1-8D58-5C14-662B1CB126F1}"/>
              </a:ext>
            </a:extLst>
          </p:cNvPr>
          <p:cNvGraphicFramePr>
            <a:graphicFrameLocks noChangeAspect="1"/>
          </p:cNvGraphicFramePr>
          <p:nvPr userDrawn="1">
            <p:custDataLst>
              <p:tags r:id="rId3"/>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7" name="think-cell data - do not delete" hidden="1">
                        <a:extLst>
                          <a:ext uri="{FF2B5EF4-FFF2-40B4-BE49-F238E27FC236}">
                            <a16:creationId xmlns:a16="http://schemas.microsoft.com/office/drawing/2014/main" id="{E4C32722-66D1-8D58-5C14-662B1CB126F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platzhalter 1"/>
          <p:cNvSpPr>
            <a:spLocks noGrp="1"/>
          </p:cNvSpPr>
          <p:nvPr>
            <p:ph type="title"/>
          </p:nvPr>
        </p:nvSpPr>
        <p:spPr bwMode="gray">
          <a:xfrm>
            <a:off x="479424" y="477000"/>
            <a:ext cx="11233151" cy="720000"/>
          </a:xfrm>
          <a:prstGeom prst="rect">
            <a:avLst/>
          </a:prstGeom>
        </p:spPr>
        <p:txBody>
          <a:bodyPr vert="horz" lIns="0" tIns="0" rIns="0" bIns="0" rtlCol="0" anchor="t">
            <a:noAutofit/>
          </a:bodyPr>
          <a:lstStyle/>
          <a:p>
            <a:r>
              <a:rPr lang="en-US"/>
              <a:t>Add Title</a:t>
            </a:r>
          </a:p>
        </p:txBody>
      </p:sp>
      <p:sp>
        <p:nvSpPr>
          <p:cNvPr id="3" name="Textplatzhalter 2"/>
          <p:cNvSpPr>
            <a:spLocks noGrp="1"/>
          </p:cNvSpPr>
          <p:nvPr>
            <p:ph type="body" idx="1"/>
          </p:nvPr>
        </p:nvSpPr>
        <p:spPr bwMode="gray">
          <a:xfrm>
            <a:off x="479473" y="1413280"/>
            <a:ext cx="11233151" cy="4536000"/>
          </a:xfrm>
          <a:prstGeom prst="rect">
            <a:avLst/>
          </a:prstGeom>
        </p:spPr>
        <p:txBody>
          <a:bodyPr vert="horz" lIns="0" tIns="0" rIns="0" bIns="0" rtlCol="0">
            <a:noAutofit/>
          </a:body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5" name="Fußzeilenplatzhalter 4"/>
          <p:cNvSpPr>
            <a:spLocks noGrp="1"/>
          </p:cNvSpPr>
          <p:nvPr>
            <p:ph type="ftr" sz="quarter" idx="3"/>
          </p:nvPr>
        </p:nvSpPr>
        <p:spPr bwMode="gray">
          <a:xfrm>
            <a:off x="6312024" y="6246836"/>
            <a:ext cx="5040560" cy="288000"/>
          </a:xfrm>
          <a:prstGeom prst="rect">
            <a:avLst/>
          </a:prstGeom>
        </p:spPr>
        <p:txBody>
          <a:bodyPr vert="horz" lIns="0" tIns="0" rIns="0" bIns="0" rtlCol="0" anchor="b">
            <a:noAutofit/>
          </a:bodyPr>
          <a:lstStyle>
            <a:lvl1pPr marL="0" indent="0" algn="r">
              <a:spcAft>
                <a:spcPts val="300"/>
              </a:spcAft>
              <a:defRPr sz="800">
                <a:solidFill>
                  <a:schemeClr val="bg2"/>
                </a:solidFill>
              </a:defRPr>
            </a:lvl1pPr>
            <a:lvl2pPr marL="0" indent="0" algn="l">
              <a:defRPr sz="800"/>
            </a:lvl2pPr>
            <a:lvl3pPr marL="0" indent="0" algn="l">
              <a:defRPr sz="800"/>
            </a:lvl3pPr>
            <a:lvl4pPr marL="0" indent="0" algn="l">
              <a:defRPr sz="800"/>
            </a:lvl4pPr>
            <a:lvl5pPr marL="0" indent="0" algn="l">
              <a:defRPr sz="800"/>
            </a:lvl5pPr>
            <a:lvl6pPr marL="0" indent="0" algn="l">
              <a:defRPr sz="800"/>
            </a:lvl6pPr>
            <a:lvl7pPr marL="0" indent="0" algn="l">
              <a:defRPr sz="800"/>
            </a:lvl7pPr>
            <a:lvl8pPr marL="0" indent="0" algn="l">
              <a:defRPr sz="800"/>
            </a:lvl8pPr>
            <a:lvl9pPr marL="0" indent="0" algn="l">
              <a:defRPr sz="800"/>
            </a:lvl9pPr>
          </a:lstStyle>
          <a:p>
            <a:r>
              <a:rPr lang="en-US"/>
              <a:t>ONLY FOR INTERNAL USE</a:t>
            </a:r>
          </a:p>
        </p:txBody>
      </p:sp>
      <p:sp>
        <p:nvSpPr>
          <p:cNvPr id="6" name="Foliennummernplatzhalter 5"/>
          <p:cNvSpPr>
            <a:spLocks noGrp="1"/>
          </p:cNvSpPr>
          <p:nvPr>
            <p:ph type="sldNum" sz="quarter" idx="4"/>
          </p:nvPr>
        </p:nvSpPr>
        <p:spPr bwMode="gray">
          <a:xfrm>
            <a:off x="11424592" y="6246836"/>
            <a:ext cx="288000" cy="288000"/>
          </a:xfrm>
          <a:prstGeom prst="rect">
            <a:avLst/>
          </a:prstGeom>
        </p:spPr>
        <p:txBody>
          <a:bodyPr vert="horz" lIns="0" tIns="0" rIns="0" bIns="0" rtlCol="0" anchor="b">
            <a:noAutofit/>
          </a:bodyPr>
          <a:lstStyle>
            <a:lvl1pPr algn="r">
              <a:defRPr sz="800">
                <a:solidFill>
                  <a:schemeClr val="bg2"/>
                </a:solidFill>
              </a:defRPr>
            </a:lvl1pPr>
          </a:lstStyle>
          <a:p>
            <a:fld id="{DF4E8F9F-5B1F-4F5B-BE49-3245D8C18D9F}" type="slidenum">
              <a:rPr lang="en-US" smtClean="0"/>
              <a:pPr/>
              <a:t>‹#›</a:t>
            </a:fld>
            <a:endParaRPr lang="en-US"/>
          </a:p>
        </p:txBody>
      </p:sp>
      <p:grpSp>
        <p:nvGrpSpPr>
          <p:cNvPr id="2082" name="Gruppieren 2081">
            <a:extLst>
              <a:ext uri="{FF2B5EF4-FFF2-40B4-BE49-F238E27FC236}">
                <a16:creationId xmlns:a16="http://schemas.microsoft.com/office/drawing/2014/main" id="{541D1760-5727-61F0-8478-5E672791C3A5}"/>
              </a:ext>
            </a:extLst>
          </p:cNvPr>
          <p:cNvGrpSpPr/>
          <p:nvPr userDrawn="1"/>
        </p:nvGrpSpPr>
        <p:grpSpPr bwMode="gray">
          <a:xfrm>
            <a:off x="480000" y="-171400"/>
            <a:ext cx="11232624" cy="72000"/>
            <a:chOff x="480000" y="-171400"/>
            <a:chExt cx="11232624" cy="72000"/>
          </a:xfrm>
        </p:grpSpPr>
        <p:cxnSp>
          <p:nvCxnSpPr>
            <p:cNvPr id="13" name="Gerader Verbinder 12"/>
            <p:cNvCxnSpPr/>
            <p:nvPr userDrawn="1"/>
          </p:nvCxnSpPr>
          <p:spPr bwMode="gray">
            <a:xfrm>
              <a:off x="480000" y="-171400"/>
              <a:ext cx="0" cy="72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r Verbinder 13"/>
            <p:cNvCxnSpPr>
              <a:cxnSpLocks/>
            </p:cNvCxnSpPr>
            <p:nvPr userDrawn="1"/>
          </p:nvCxnSpPr>
          <p:spPr bwMode="gray">
            <a:xfrm>
              <a:off x="4043376" y="-171400"/>
              <a:ext cx="0" cy="72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r Verbinder 14"/>
            <p:cNvCxnSpPr>
              <a:cxnSpLocks/>
            </p:cNvCxnSpPr>
            <p:nvPr userDrawn="1"/>
          </p:nvCxnSpPr>
          <p:spPr bwMode="gray">
            <a:xfrm>
              <a:off x="4331688" y="-171400"/>
              <a:ext cx="0" cy="72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Gerader Verbinder 15"/>
            <p:cNvCxnSpPr/>
            <p:nvPr userDrawn="1"/>
          </p:nvCxnSpPr>
          <p:spPr bwMode="gray">
            <a:xfrm>
              <a:off x="5952000" y="-171400"/>
              <a:ext cx="0" cy="72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rader Verbinder 16"/>
            <p:cNvCxnSpPr/>
            <p:nvPr userDrawn="1"/>
          </p:nvCxnSpPr>
          <p:spPr bwMode="gray">
            <a:xfrm>
              <a:off x="6240000" y="-171400"/>
              <a:ext cx="0" cy="72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r Verbinder 17"/>
            <p:cNvCxnSpPr>
              <a:cxnSpLocks/>
            </p:cNvCxnSpPr>
            <p:nvPr userDrawn="1"/>
          </p:nvCxnSpPr>
          <p:spPr bwMode="gray">
            <a:xfrm>
              <a:off x="7859688" y="-171400"/>
              <a:ext cx="0" cy="72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r Verbinder 18"/>
            <p:cNvCxnSpPr>
              <a:cxnSpLocks/>
            </p:cNvCxnSpPr>
            <p:nvPr userDrawn="1"/>
          </p:nvCxnSpPr>
          <p:spPr bwMode="gray">
            <a:xfrm>
              <a:off x="8148000" y="-171400"/>
              <a:ext cx="0" cy="72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r Verbinder 19"/>
            <p:cNvCxnSpPr/>
            <p:nvPr userDrawn="1"/>
          </p:nvCxnSpPr>
          <p:spPr bwMode="gray">
            <a:xfrm>
              <a:off x="11712624" y="-171400"/>
              <a:ext cx="0" cy="72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 name="Gruppieren 24"/>
          <p:cNvGrpSpPr/>
          <p:nvPr userDrawn="1"/>
        </p:nvGrpSpPr>
        <p:grpSpPr bwMode="gray">
          <a:xfrm>
            <a:off x="-168688" y="1413000"/>
            <a:ext cx="72000" cy="4536000"/>
            <a:chOff x="-456728" y="1628800"/>
            <a:chExt cx="216000" cy="4536504"/>
          </a:xfrm>
        </p:grpSpPr>
        <p:cxnSp>
          <p:nvCxnSpPr>
            <p:cNvPr id="23" name="Gerader Verbinder 22"/>
            <p:cNvCxnSpPr/>
            <p:nvPr userDrawn="1"/>
          </p:nvCxnSpPr>
          <p:spPr bwMode="gray">
            <a:xfrm>
              <a:off x="-456728" y="1628800"/>
              <a:ext cx="21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r Verbinder 23"/>
            <p:cNvCxnSpPr/>
            <p:nvPr userDrawn="1"/>
          </p:nvCxnSpPr>
          <p:spPr bwMode="gray">
            <a:xfrm>
              <a:off x="-456728" y="6165304"/>
              <a:ext cx="21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069" name="Grafik 2068">
            <a:extLst>
              <a:ext uri="{FF2B5EF4-FFF2-40B4-BE49-F238E27FC236}">
                <a16:creationId xmlns:a16="http://schemas.microsoft.com/office/drawing/2014/main" id="{F9F7D00D-6B99-C8F0-6093-D3BE62E56953}"/>
              </a:ext>
              <a:ext uri="{C183D7F6-B498-43B3-948B-1728B52AA6E4}">
                <adec:decorative xmlns:adec="http://schemas.microsoft.com/office/drawing/2017/decorative" val="1"/>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bwMode="gray">
          <a:xfrm>
            <a:off x="479424" y="6165000"/>
            <a:ext cx="1234800" cy="372727"/>
          </a:xfrm>
          <a:prstGeom prst="rect">
            <a:avLst/>
          </a:prstGeom>
        </p:spPr>
      </p:pic>
    </p:spTree>
    <p:extLst>
      <p:ext uri="{BB962C8B-B14F-4D97-AF65-F5344CB8AC3E}">
        <p14:creationId xmlns:p14="http://schemas.microsoft.com/office/powerpoint/2010/main" val="4152309829"/>
      </p:ext>
    </p:extLst>
  </p:cSld>
  <p:clrMap bg1="lt1" tx1="dk1" bg2="lt2" tx2="dk2" accent1="accent1" accent2="accent2" accent3="accent3" accent4="accent4" accent5="accent5" accent6="accent6" hlink="hlink" folHlink="folHlink"/>
  <p:sldLayoutIdLst>
    <p:sldLayoutId id="2147483735" r:id="rId1"/>
  </p:sldLayoutIdLst>
  <p:hf sldNum="0" hdr="0" ftr="0" dt="0"/>
  <p:txStyles>
    <p:titleStyle>
      <a:lvl1pPr algn="l" defTabSz="914400" rtl="0" eaLnBrk="1" latinLnBrk="0" hangingPunct="1">
        <a:lnSpc>
          <a:spcPct val="100000"/>
        </a:lnSpc>
        <a:spcBef>
          <a:spcPct val="0"/>
        </a:spcBef>
        <a:buNone/>
        <a:defRPr sz="2500" b="1" kern="1200">
          <a:solidFill>
            <a:schemeClr val="bg2"/>
          </a:solidFill>
          <a:latin typeface="+mj-lt"/>
          <a:ea typeface="+mj-ea"/>
          <a:cs typeface="+mj-cs"/>
        </a:defRPr>
      </a:lvl1pPr>
    </p:titleStyle>
    <p:bodyStyle>
      <a:lvl1pPr marL="216000" indent="-216000" algn="l" defTabSz="914400" rtl="0" eaLnBrk="1" latinLnBrk="0" hangingPunct="1">
        <a:lnSpc>
          <a:spcPct val="14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1pPr>
      <a:lvl2pPr marL="432000" indent="-216000" algn="l" defTabSz="914400" rtl="0" eaLnBrk="1" latinLnBrk="0" hangingPunct="1">
        <a:lnSpc>
          <a:spcPct val="14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576000" indent="-216000" algn="l" defTabSz="914400" rtl="0" eaLnBrk="1" latinLnBrk="0" hangingPunct="1">
        <a:lnSpc>
          <a:spcPct val="14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792000" indent="-216000" algn="l" defTabSz="914400" rtl="0" eaLnBrk="1" latinLnBrk="0" hangingPunct="1">
        <a:lnSpc>
          <a:spcPct val="14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4pPr>
      <a:lvl5pPr marL="144000" indent="-144000" algn="l" defTabSz="914400" rtl="0" eaLnBrk="1" latinLnBrk="0" hangingPunct="1">
        <a:lnSpc>
          <a:spcPct val="14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288000" indent="-142875" algn="l" defTabSz="914400" rtl="0" eaLnBrk="1" latinLnBrk="0" hangingPunct="1">
        <a:lnSpc>
          <a:spcPct val="14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6pPr>
      <a:lvl7pPr marL="432000" indent="-144000" algn="l" defTabSz="914400" rtl="0" eaLnBrk="1" latinLnBrk="0" hangingPunct="1">
        <a:lnSpc>
          <a:spcPct val="14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7pPr>
      <a:lvl8pPr marL="576000" indent="-144000" algn="l" defTabSz="914400" rtl="0" eaLnBrk="1" latinLnBrk="0" hangingPunct="1">
        <a:lnSpc>
          <a:spcPct val="14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8pPr>
      <a:lvl9pPr marL="576000" indent="-144000" algn="l" defTabSz="914400" rtl="0" eaLnBrk="1" latinLnBrk="0" hangingPunct="1">
        <a:lnSpc>
          <a:spcPct val="14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02">
          <p15:clr>
            <a:srgbClr val="F26B43"/>
          </p15:clr>
        </p15:guide>
        <p15:guide id="2" pos="7378">
          <p15:clr>
            <a:srgbClr val="F26B43"/>
          </p15:clr>
        </p15:guide>
        <p15:guide id="3" orient="horz" pos="890">
          <p15:clr>
            <a:srgbClr val="F26B43"/>
          </p15:clr>
        </p15:guide>
        <p15:guide id="5" orient="horz" pos="300">
          <p15:clr>
            <a:srgbClr val="F26B43"/>
          </p15:clr>
        </p15:guide>
        <p15:guide id="6" orient="horz" pos="3748">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E4C32722-66D1-8D58-5C14-662B1CB126F1}"/>
              </a:ext>
            </a:extLst>
          </p:cNvPr>
          <p:cNvGraphicFramePr>
            <a:graphicFrameLocks noChangeAspect="1"/>
          </p:cNvGraphicFramePr>
          <p:nvPr userDrawn="1">
            <p:custDataLst>
              <p:tags r:id="rId3"/>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7" name="think-cell data - do not delete" hidden="1">
                        <a:extLst>
                          <a:ext uri="{FF2B5EF4-FFF2-40B4-BE49-F238E27FC236}">
                            <a16:creationId xmlns:a16="http://schemas.microsoft.com/office/drawing/2014/main" id="{E4C32722-66D1-8D58-5C14-662B1CB126F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platzhalter 1"/>
          <p:cNvSpPr>
            <a:spLocks noGrp="1"/>
          </p:cNvSpPr>
          <p:nvPr>
            <p:ph type="title"/>
          </p:nvPr>
        </p:nvSpPr>
        <p:spPr bwMode="gray">
          <a:xfrm>
            <a:off x="479424" y="477000"/>
            <a:ext cx="11233151" cy="720000"/>
          </a:xfrm>
          <a:prstGeom prst="rect">
            <a:avLst/>
          </a:prstGeom>
        </p:spPr>
        <p:txBody>
          <a:bodyPr vert="horz" lIns="0" tIns="0" rIns="0" bIns="0" rtlCol="0" anchor="t">
            <a:noAutofit/>
          </a:bodyPr>
          <a:lstStyle/>
          <a:p>
            <a:r>
              <a:rPr lang="en-US"/>
              <a:t>Add Title</a:t>
            </a:r>
          </a:p>
        </p:txBody>
      </p:sp>
      <p:sp>
        <p:nvSpPr>
          <p:cNvPr id="3" name="Textplatzhalter 2"/>
          <p:cNvSpPr>
            <a:spLocks noGrp="1"/>
          </p:cNvSpPr>
          <p:nvPr>
            <p:ph type="body" idx="1"/>
          </p:nvPr>
        </p:nvSpPr>
        <p:spPr bwMode="gray">
          <a:xfrm>
            <a:off x="479473" y="1413280"/>
            <a:ext cx="11233151" cy="4536000"/>
          </a:xfrm>
          <a:prstGeom prst="rect">
            <a:avLst/>
          </a:prstGeom>
        </p:spPr>
        <p:txBody>
          <a:bodyPr vert="horz" lIns="0" tIns="0" rIns="0" bIns="0" rtlCol="0">
            <a:noAutofit/>
          </a:body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5" name="Fußzeilenplatzhalter 4"/>
          <p:cNvSpPr>
            <a:spLocks noGrp="1"/>
          </p:cNvSpPr>
          <p:nvPr>
            <p:ph type="ftr" sz="quarter" idx="3"/>
          </p:nvPr>
        </p:nvSpPr>
        <p:spPr bwMode="gray">
          <a:xfrm>
            <a:off x="6312024" y="6246836"/>
            <a:ext cx="5040560" cy="288000"/>
          </a:xfrm>
          <a:prstGeom prst="rect">
            <a:avLst/>
          </a:prstGeom>
        </p:spPr>
        <p:txBody>
          <a:bodyPr vert="horz" lIns="0" tIns="0" rIns="0" bIns="0" rtlCol="0" anchor="b">
            <a:noAutofit/>
          </a:bodyPr>
          <a:lstStyle>
            <a:lvl1pPr marL="0" indent="0" algn="r">
              <a:spcAft>
                <a:spcPts val="300"/>
              </a:spcAft>
              <a:defRPr sz="800">
                <a:solidFill>
                  <a:schemeClr val="bg2"/>
                </a:solidFill>
              </a:defRPr>
            </a:lvl1pPr>
            <a:lvl2pPr marL="0" indent="0" algn="l">
              <a:defRPr sz="800"/>
            </a:lvl2pPr>
            <a:lvl3pPr marL="0" indent="0" algn="l">
              <a:defRPr sz="800"/>
            </a:lvl3pPr>
            <a:lvl4pPr marL="0" indent="0" algn="l">
              <a:defRPr sz="800"/>
            </a:lvl4pPr>
            <a:lvl5pPr marL="0" indent="0" algn="l">
              <a:defRPr sz="800"/>
            </a:lvl5pPr>
            <a:lvl6pPr marL="0" indent="0" algn="l">
              <a:defRPr sz="800"/>
            </a:lvl6pPr>
            <a:lvl7pPr marL="0" indent="0" algn="l">
              <a:defRPr sz="800"/>
            </a:lvl7pPr>
            <a:lvl8pPr marL="0" indent="0" algn="l">
              <a:defRPr sz="800"/>
            </a:lvl8pPr>
            <a:lvl9pPr marL="0" indent="0" algn="l">
              <a:defRPr sz="800"/>
            </a:lvl9pPr>
          </a:lstStyle>
          <a:p>
            <a:r>
              <a:rPr lang="en-US"/>
              <a:t>ONLY FOR INTERNAL USE</a:t>
            </a:r>
          </a:p>
        </p:txBody>
      </p:sp>
      <p:sp>
        <p:nvSpPr>
          <p:cNvPr id="6" name="Foliennummernplatzhalter 5"/>
          <p:cNvSpPr>
            <a:spLocks noGrp="1"/>
          </p:cNvSpPr>
          <p:nvPr>
            <p:ph type="sldNum" sz="quarter" idx="4"/>
          </p:nvPr>
        </p:nvSpPr>
        <p:spPr bwMode="gray">
          <a:xfrm>
            <a:off x="11424592" y="6246836"/>
            <a:ext cx="288000" cy="288000"/>
          </a:xfrm>
          <a:prstGeom prst="rect">
            <a:avLst/>
          </a:prstGeom>
        </p:spPr>
        <p:txBody>
          <a:bodyPr vert="horz" lIns="0" tIns="0" rIns="0" bIns="0" rtlCol="0" anchor="b">
            <a:noAutofit/>
          </a:bodyPr>
          <a:lstStyle>
            <a:lvl1pPr algn="r">
              <a:defRPr sz="800">
                <a:solidFill>
                  <a:schemeClr val="bg2"/>
                </a:solidFill>
              </a:defRPr>
            </a:lvl1pPr>
          </a:lstStyle>
          <a:p>
            <a:fld id="{DF4E8F9F-5B1F-4F5B-BE49-3245D8C18D9F}" type="slidenum">
              <a:rPr lang="en-US" smtClean="0"/>
              <a:pPr/>
              <a:t>‹#›</a:t>
            </a:fld>
            <a:endParaRPr lang="en-US"/>
          </a:p>
        </p:txBody>
      </p:sp>
      <p:grpSp>
        <p:nvGrpSpPr>
          <p:cNvPr id="2082" name="Gruppieren 2081">
            <a:extLst>
              <a:ext uri="{FF2B5EF4-FFF2-40B4-BE49-F238E27FC236}">
                <a16:creationId xmlns:a16="http://schemas.microsoft.com/office/drawing/2014/main" id="{541D1760-5727-61F0-8478-5E672791C3A5}"/>
              </a:ext>
            </a:extLst>
          </p:cNvPr>
          <p:cNvGrpSpPr/>
          <p:nvPr userDrawn="1"/>
        </p:nvGrpSpPr>
        <p:grpSpPr bwMode="gray">
          <a:xfrm>
            <a:off x="480000" y="-171400"/>
            <a:ext cx="11232624" cy="72000"/>
            <a:chOff x="480000" y="-171400"/>
            <a:chExt cx="11232624" cy="72000"/>
          </a:xfrm>
        </p:grpSpPr>
        <p:cxnSp>
          <p:nvCxnSpPr>
            <p:cNvPr id="13" name="Gerader Verbinder 12"/>
            <p:cNvCxnSpPr/>
            <p:nvPr userDrawn="1"/>
          </p:nvCxnSpPr>
          <p:spPr bwMode="gray">
            <a:xfrm>
              <a:off x="480000" y="-171400"/>
              <a:ext cx="0" cy="72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r Verbinder 13"/>
            <p:cNvCxnSpPr>
              <a:cxnSpLocks/>
            </p:cNvCxnSpPr>
            <p:nvPr userDrawn="1"/>
          </p:nvCxnSpPr>
          <p:spPr bwMode="gray">
            <a:xfrm>
              <a:off x="4043376" y="-171400"/>
              <a:ext cx="0" cy="72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r Verbinder 14"/>
            <p:cNvCxnSpPr>
              <a:cxnSpLocks/>
            </p:cNvCxnSpPr>
            <p:nvPr userDrawn="1"/>
          </p:nvCxnSpPr>
          <p:spPr bwMode="gray">
            <a:xfrm>
              <a:off x="4331688" y="-171400"/>
              <a:ext cx="0" cy="72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Gerader Verbinder 15"/>
            <p:cNvCxnSpPr/>
            <p:nvPr userDrawn="1"/>
          </p:nvCxnSpPr>
          <p:spPr bwMode="gray">
            <a:xfrm>
              <a:off x="5952000" y="-171400"/>
              <a:ext cx="0" cy="72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rader Verbinder 16"/>
            <p:cNvCxnSpPr/>
            <p:nvPr userDrawn="1"/>
          </p:nvCxnSpPr>
          <p:spPr bwMode="gray">
            <a:xfrm>
              <a:off x="6240000" y="-171400"/>
              <a:ext cx="0" cy="72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r Verbinder 17"/>
            <p:cNvCxnSpPr>
              <a:cxnSpLocks/>
            </p:cNvCxnSpPr>
            <p:nvPr userDrawn="1"/>
          </p:nvCxnSpPr>
          <p:spPr bwMode="gray">
            <a:xfrm>
              <a:off x="7859688" y="-171400"/>
              <a:ext cx="0" cy="72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r Verbinder 18"/>
            <p:cNvCxnSpPr>
              <a:cxnSpLocks/>
            </p:cNvCxnSpPr>
            <p:nvPr userDrawn="1"/>
          </p:nvCxnSpPr>
          <p:spPr bwMode="gray">
            <a:xfrm>
              <a:off x="8148000" y="-171400"/>
              <a:ext cx="0" cy="72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r Verbinder 19"/>
            <p:cNvCxnSpPr/>
            <p:nvPr userDrawn="1"/>
          </p:nvCxnSpPr>
          <p:spPr bwMode="gray">
            <a:xfrm>
              <a:off x="11712624" y="-171400"/>
              <a:ext cx="0" cy="72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 name="Gruppieren 24"/>
          <p:cNvGrpSpPr/>
          <p:nvPr userDrawn="1"/>
        </p:nvGrpSpPr>
        <p:grpSpPr bwMode="gray">
          <a:xfrm>
            <a:off x="-168688" y="1413000"/>
            <a:ext cx="72000" cy="4536000"/>
            <a:chOff x="-456728" y="1628800"/>
            <a:chExt cx="216000" cy="4536504"/>
          </a:xfrm>
        </p:grpSpPr>
        <p:cxnSp>
          <p:nvCxnSpPr>
            <p:cNvPr id="23" name="Gerader Verbinder 22"/>
            <p:cNvCxnSpPr/>
            <p:nvPr userDrawn="1"/>
          </p:nvCxnSpPr>
          <p:spPr bwMode="gray">
            <a:xfrm>
              <a:off x="-456728" y="1628800"/>
              <a:ext cx="21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r Verbinder 23"/>
            <p:cNvCxnSpPr/>
            <p:nvPr userDrawn="1"/>
          </p:nvCxnSpPr>
          <p:spPr bwMode="gray">
            <a:xfrm>
              <a:off x="-456728" y="6165304"/>
              <a:ext cx="21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069" name="Grafik 2068">
            <a:extLst>
              <a:ext uri="{FF2B5EF4-FFF2-40B4-BE49-F238E27FC236}">
                <a16:creationId xmlns:a16="http://schemas.microsoft.com/office/drawing/2014/main" id="{F9F7D00D-6B99-C8F0-6093-D3BE62E56953}"/>
              </a:ext>
              <a:ext uri="{C183D7F6-B498-43B3-948B-1728B52AA6E4}">
                <adec:decorative xmlns:adec="http://schemas.microsoft.com/office/drawing/2017/decorative" val="1"/>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bwMode="gray">
          <a:xfrm>
            <a:off x="479424" y="6165000"/>
            <a:ext cx="1234800" cy="372727"/>
          </a:xfrm>
          <a:prstGeom prst="rect">
            <a:avLst/>
          </a:prstGeom>
        </p:spPr>
      </p:pic>
    </p:spTree>
    <p:extLst>
      <p:ext uri="{BB962C8B-B14F-4D97-AF65-F5344CB8AC3E}">
        <p14:creationId xmlns:p14="http://schemas.microsoft.com/office/powerpoint/2010/main" val="4152309829"/>
      </p:ext>
    </p:extLst>
  </p:cSld>
  <p:clrMap bg1="lt1" tx1="dk1" bg2="lt2" tx2="dk2" accent1="accent1" accent2="accent2" accent3="accent3" accent4="accent4" accent5="accent5" accent6="accent6" hlink="hlink" folHlink="folHlink"/>
  <p:sldLayoutIdLst>
    <p:sldLayoutId id="2147483733" r:id="rId1"/>
  </p:sldLayoutIdLst>
  <p:hf sldNum="0" hdr="0" ftr="0" dt="0"/>
  <p:txStyles>
    <p:titleStyle>
      <a:lvl1pPr algn="l" defTabSz="914400" rtl="0" eaLnBrk="1" latinLnBrk="0" hangingPunct="1">
        <a:lnSpc>
          <a:spcPct val="100000"/>
        </a:lnSpc>
        <a:spcBef>
          <a:spcPct val="0"/>
        </a:spcBef>
        <a:buNone/>
        <a:defRPr sz="2500" b="1" kern="1200">
          <a:solidFill>
            <a:schemeClr val="bg2"/>
          </a:solidFill>
          <a:latin typeface="+mj-lt"/>
          <a:ea typeface="+mj-ea"/>
          <a:cs typeface="+mj-cs"/>
        </a:defRPr>
      </a:lvl1pPr>
    </p:titleStyle>
    <p:bodyStyle>
      <a:lvl1pPr marL="216000" indent="-216000" algn="l" defTabSz="914400" rtl="0" eaLnBrk="1" latinLnBrk="0" hangingPunct="1">
        <a:lnSpc>
          <a:spcPct val="14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1pPr>
      <a:lvl2pPr marL="432000" indent="-216000" algn="l" defTabSz="914400" rtl="0" eaLnBrk="1" latinLnBrk="0" hangingPunct="1">
        <a:lnSpc>
          <a:spcPct val="14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576000" indent="-216000" algn="l" defTabSz="914400" rtl="0" eaLnBrk="1" latinLnBrk="0" hangingPunct="1">
        <a:lnSpc>
          <a:spcPct val="14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792000" indent="-216000" algn="l" defTabSz="914400" rtl="0" eaLnBrk="1" latinLnBrk="0" hangingPunct="1">
        <a:lnSpc>
          <a:spcPct val="14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4pPr>
      <a:lvl5pPr marL="144000" indent="-144000" algn="l" defTabSz="914400" rtl="0" eaLnBrk="1" latinLnBrk="0" hangingPunct="1">
        <a:lnSpc>
          <a:spcPct val="14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288000" indent="-142875" algn="l" defTabSz="914400" rtl="0" eaLnBrk="1" latinLnBrk="0" hangingPunct="1">
        <a:lnSpc>
          <a:spcPct val="14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6pPr>
      <a:lvl7pPr marL="432000" indent="-144000" algn="l" defTabSz="914400" rtl="0" eaLnBrk="1" latinLnBrk="0" hangingPunct="1">
        <a:lnSpc>
          <a:spcPct val="14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7pPr>
      <a:lvl8pPr marL="576000" indent="-144000" algn="l" defTabSz="914400" rtl="0" eaLnBrk="1" latinLnBrk="0" hangingPunct="1">
        <a:lnSpc>
          <a:spcPct val="14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8pPr>
      <a:lvl9pPr marL="576000" indent="-144000" algn="l" defTabSz="914400" rtl="0" eaLnBrk="1" latinLnBrk="0" hangingPunct="1">
        <a:lnSpc>
          <a:spcPct val="14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02">
          <p15:clr>
            <a:srgbClr val="F26B43"/>
          </p15:clr>
        </p15:guide>
        <p15:guide id="2" pos="7378">
          <p15:clr>
            <a:srgbClr val="F26B43"/>
          </p15:clr>
        </p15:guide>
        <p15:guide id="3" orient="horz" pos="890">
          <p15:clr>
            <a:srgbClr val="F26B43"/>
          </p15:clr>
        </p15:guide>
        <p15:guide id="5" orient="horz" pos="300">
          <p15:clr>
            <a:srgbClr val="F26B43"/>
          </p15:clr>
        </p15:guide>
        <p15:guide id="6" orient="horz" pos="3748">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E4C32722-66D1-8D58-5C14-662B1CB126F1}"/>
              </a:ext>
            </a:extLst>
          </p:cNvPr>
          <p:cNvGraphicFramePr>
            <a:graphicFrameLocks noChangeAspect="1"/>
          </p:cNvGraphicFramePr>
          <p:nvPr userDrawn="1">
            <p:custDataLst>
              <p:tags r:id="rId3"/>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7" name="think-cell data - do not delete" hidden="1">
                        <a:extLst>
                          <a:ext uri="{FF2B5EF4-FFF2-40B4-BE49-F238E27FC236}">
                            <a16:creationId xmlns:a16="http://schemas.microsoft.com/office/drawing/2014/main" id="{E4C32722-66D1-8D58-5C14-662B1CB126F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platzhalter 1"/>
          <p:cNvSpPr>
            <a:spLocks noGrp="1"/>
          </p:cNvSpPr>
          <p:nvPr>
            <p:ph type="title"/>
          </p:nvPr>
        </p:nvSpPr>
        <p:spPr bwMode="gray">
          <a:xfrm>
            <a:off x="479424" y="477000"/>
            <a:ext cx="11233151" cy="720000"/>
          </a:xfrm>
          <a:prstGeom prst="rect">
            <a:avLst/>
          </a:prstGeom>
        </p:spPr>
        <p:txBody>
          <a:bodyPr vert="horz" lIns="0" tIns="0" rIns="0" bIns="0" rtlCol="0" anchor="t">
            <a:noAutofit/>
          </a:bodyPr>
          <a:lstStyle/>
          <a:p>
            <a:r>
              <a:rPr lang="en-US"/>
              <a:t>Add Title</a:t>
            </a:r>
          </a:p>
        </p:txBody>
      </p:sp>
      <p:sp>
        <p:nvSpPr>
          <p:cNvPr id="3" name="Textplatzhalter 2"/>
          <p:cNvSpPr>
            <a:spLocks noGrp="1"/>
          </p:cNvSpPr>
          <p:nvPr>
            <p:ph type="body" idx="1"/>
          </p:nvPr>
        </p:nvSpPr>
        <p:spPr bwMode="gray">
          <a:xfrm>
            <a:off x="479473" y="1413280"/>
            <a:ext cx="11233151" cy="4536000"/>
          </a:xfrm>
          <a:prstGeom prst="rect">
            <a:avLst/>
          </a:prstGeom>
        </p:spPr>
        <p:txBody>
          <a:bodyPr vert="horz" lIns="0" tIns="0" rIns="0" bIns="0" rtlCol="0">
            <a:noAutofit/>
          </a:body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5" name="Fußzeilenplatzhalter 4"/>
          <p:cNvSpPr>
            <a:spLocks noGrp="1"/>
          </p:cNvSpPr>
          <p:nvPr>
            <p:ph type="ftr" sz="quarter" idx="3"/>
          </p:nvPr>
        </p:nvSpPr>
        <p:spPr bwMode="gray">
          <a:xfrm>
            <a:off x="6312024" y="6246836"/>
            <a:ext cx="5040560" cy="288000"/>
          </a:xfrm>
          <a:prstGeom prst="rect">
            <a:avLst/>
          </a:prstGeom>
        </p:spPr>
        <p:txBody>
          <a:bodyPr vert="horz" lIns="0" tIns="0" rIns="0" bIns="0" rtlCol="0" anchor="b">
            <a:noAutofit/>
          </a:bodyPr>
          <a:lstStyle>
            <a:lvl1pPr marL="0" indent="0" algn="r">
              <a:spcAft>
                <a:spcPts val="300"/>
              </a:spcAft>
              <a:defRPr sz="800">
                <a:solidFill>
                  <a:schemeClr val="bg2"/>
                </a:solidFill>
              </a:defRPr>
            </a:lvl1pPr>
            <a:lvl2pPr marL="0" indent="0" algn="l">
              <a:defRPr sz="800"/>
            </a:lvl2pPr>
            <a:lvl3pPr marL="0" indent="0" algn="l">
              <a:defRPr sz="800"/>
            </a:lvl3pPr>
            <a:lvl4pPr marL="0" indent="0" algn="l">
              <a:defRPr sz="800"/>
            </a:lvl4pPr>
            <a:lvl5pPr marL="0" indent="0" algn="l">
              <a:defRPr sz="800"/>
            </a:lvl5pPr>
            <a:lvl6pPr marL="0" indent="0" algn="l">
              <a:defRPr sz="800"/>
            </a:lvl6pPr>
            <a:lvl7pPr marL="0" indent="0" algn="l">
              <a:defRPr sz="800"/>
            </a:lvl7pPr>
            <a:lvl8pPr marL="0" indent="0" algn="l">
              <a:defRPr sz="800"/>
            </a:lvl8pPr>
            <a:lvl9pPr marL="0" indent="0" algn="l">
              <a:defRPr sz="800"/>
            </a:lvl9pPr>
          </a:lstStyle>
          <a:p>
            <a:r>
              <a:rPr lang="en-US"/>
              <a:t>ONLY FOR INTERNAL USE</a:t>
            </a:r>
          </a:p>
        </p:txBody>
      </p:sp>
      <p:sp>
        <p:nvSpPr>
          <p:cNvPr id="6" name="Foliennummernplatzhalter 5"/>
          <p:cNvSpPr>
            <a:spLocks noGrp="1"/>
          </p:cNvSpPr>
          <p:nvPr>
            <p:ph type="sldNum" sz="quarter" idx="4"/>
          </p:nvPr>
        </p:nvSpPr>
        <p:spPr bwMode="gray">
          <a:xfrm>
            <a:off x="11424592" y="6246836"/>
            <a:ext cx="288000" cy="288000"/>
          </a:xfrm>
          <a:prstGeom prst="rect">
            <a:avLst/>
          </a:prstGeom>
        </p:spPr>
        <p:txBody>
          <a:bodyPr vert="horz" lIns="0" tIns="0" rIns="0" bIns="0" rtlCol="0" anchor="b">
            <a:noAutofit/>
          </a:bodyPr>
          <a:lstStyle>
            <a:lvl1pPr algn="r">
              <a:defRPr sz="800">
                <a:solidFill>
                  <a:schemeClr val="bg2"/>
                </a:solidFill>
              </a:defRPr>
            </a:lvl1pPr>
          </a:lstStyle>
          <a:p>
            <a:fld id="{DF4E8F9F-5B1F-4F5B-BE49-3245D8C18D9F}" type="slidenum">
              <a:rPr lang="en-US" smtClean="0"/>
              <a:pPr/>
              <a:t>‹#›</a:t>
            </a:fld>
            <a:endParaRPr lang="en-US"/>
          </a:p>
        </p:txBody>
      </p:sp>
      <p:grpSp>
        <p:nvGrpSpPr>
          <p:cNvPr id="2082" name="Gruppieren 2081">
            <a:extLst>
              <a:ext uri="{FF2B5EF4-FFF2-40B4-BE49-F238E27FC236}">
                <a16:creationId xmlns:a16="http://schemas.microsoft.com/office/drawing/2014/main" id="{541D1760-5727-61F0-8478-5E672791C3A5}"/>
              </a:ext>
            </a:extLst>
          </p:cNvPr>
          <p:cNvGrpSpPr/>
          <p:nvPr userDrawn="1"/>
        </p:nvGrpSpPr>
        <p:grpSpPr bwMode="gray">
          <a:xfrm>
            <a:off x="480000" y="-171400"/>
            <a:ext cx="11232624" cy="72000"/>
            <a:chOff x="480000" y="-171400"/>
            <a:chExt cx="11232624" cy="72000"/>
          </a:xfrm>
        </p:grpSpPr>
        <p:cxnSp>
          <p:nvCxnSpPr>
            <p:cNvPr id="13" name="Gerader Verbinder 12"/>
            <p:cNvCxnSpPr/>
            <p:nvPr userDrawn="1"/>
          </p:nvCxnSpPr>
          <p:spPr bwMode="gray">
            <a:xfrm>
              <a:off x="480000" y="-171400"/>
              <a:ext cx="0" cy="72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r Verbinder 13"/>
            <p:cNvCxnSpPr>
              <a:cxnSpLocks/>
            </p:cNvCxnSpPr>
            <p:nvPr userDrawn="1"/>
          </p:nvCxnSpPr>
          <p:spPr bwMode="gray">
            <a:xfrm>
              <a:off x="4043376" y="-171400"/>
              <a:ext cx="0" cy="72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r Verbinder 14"/>
            <p:cNvCxnSpPr>
              <a:cxnSpLocks/>
            </p:cNvCxnSpPr>
            <p:nvPr userDrawn="1"/>
          </p:nvCxnSpPr>
          <p:spPr bwMode="gray">
            <a:xfrm>
              <a:off x="4331688" y="-171400"/>
              <a:ext cx="0" cy="72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Gerader Verbinder 15"/>
            <p:cNvCxnSpPr/>
            <p:nvPr userDrawn="1"/>
          </p:nvCxnSpPr>
          <p:spPr bwMode="gray">
            <a:xfrm>
              <a:off x="5952000" y="-171400"/>
              <a:ext cx="0" cy="72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rader Verbinder 16"/>
            <p:cNvCxnSpPr/>
            <p:nvPr userDrawn="1"/>
          </p:nvCxnSpPr>
          <p:spPr bwMode="gray">
            <a:xfrm>
              <a:off x="6240000" y="-171400"/>
              <a:ext cx="0" cy="72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r Verbinder 17"/>
            <p:cNvCxnSpPr>
              <a:cxnSpLocks/>
            </p:cNvCxnSpPr>
            <p:nvPr userDrawn="1"/>
          </p:nvCxnSpPr>
          <p:spPr bwMode="gray">
            <a:xfrm>
              <a:off x="7859688" y="-171400"/>
              <a:ext cx="0" cy="72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r Verbinder 18"/>
            <p:cNvCxnSpPr>
              <a:cxnSpLocks/>
            </p:cNvCxnSpPr>
            <p:nvPr userDrawn="1"/>
          </p:nvCxnSpPr>
          <p:spPr bwMode="gray">
            <a:xfrm>
              <a:off x="8148000" y="-171400"/>
              <a:ext cx="0" cy="72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r Verbinder 19"/>
            <p:cNvCxnSpPr/>
            <p:nvPr userDrawn="1"/>
          </p:nvCxnSpPr>
          <p:spPr bwMode="gray">
            <a:xfrm>
              <a:off x="11712624" y="-171400"/>
              <a:ext cx="0" cy="72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 name="Gruppieren 24"/>
          <p:cNvGrpSpPr/>
          <p:nvPr userDrawn="1"/>
        </p:nvGrpSpPr>
        <p:grpSpPr bwMode="gray">
          <a:xfrm>
            <a:off x="-168688" y="1413000"/>
            <a:ext cx="72000" cy="4536000"/>
            <a:chOff x="-456728" y="1628800"/>
            <a:chExt cx="216000" cy="4536504"/>
          </a:xfrm>
        </p:grpSpPr>
        <p:cxnSp>
          <p:nvCxnSpPr>
            <p:cNvPr id="23" name="Gerader Verbinder 22"/>
            <p:cNvCxnSpPr/>
            <p:nvPr userDrawn="1"/>
          </p:nvCxnSpPr>
          <p:spPr bwMode="gray">
            <a:xfrm>
              <a:off x="-456728" y="1628800"/>
              <a:ext cx="21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r Verbinder 23"/>
            <p:cNvCxnSpPr/>
            <p:nvPr userDrawn="1"/>
          </p:nvCxnSpPr>
          <p:spPr bwMode="gray">
            <a:xfrm>
              <a:off x="-456728" y="6165304"/>
              <a:ext cx="21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069" name="Grafik 2068">
            <a:extLst>
              <a:ext uri="{FF2B5EF4-FFF2-40B4-BE49-F238E27FC236}">
                <a16:creationId xmlns:a16="http://schemas.microsoft.com/office/drawing/2014/main" id="{F9F7D00D-6B99-C8F0-6093-D3BE62E56953}"/>
              </a:ext>
              <a:ext uri="{C183D7F6-B498-43B3-948B-1728B52AA6E4}">
                <adec:decorative xmlns:adec="http://schemas.microsoft.com/office/drawing/2017/decorative" val="1"/>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bwMode="gray">
          <a:xfrm>
            <a:off x="479424" y="6165000"/>
            <a:ext cx="1234800" cy="372727"/>
          </a:xfrm>
          <a:prstGeom prst="rect">
            <a:avLst/>
          </a:prstGeom>
        </p:spPr>
      </p:pic>
    </p:spTree>
    <p:extLst>
      <p:ext uri="{BB962C8B-B14F-4D97-AF65-F5344CB8AC3E}">
        <p14:creationId xmlns:p14="http://schemas.microsoft.com/office/powerpoint/2010/main" val="4152309829"/>
      </p:ext>
    </p:extLst>
  </p:cSld>
  <p:clrMap bg1="lt1" tx1="dk1" bg2="lt2" tx2="dk2" accent1="accent1" accent2="accent2" accent3="accent3" accent4="accent4" accent5="accent5" accent6="accent6" hlink="hlink" folHlink="folHlink"/>
  <p:sldLayoutIdLst>
    <p:sldLayoutId id="2147483862" r:id="rId1"/>
  </p:sldLayoutIdLst>
  <p:hf sldNum="0" hdr="0" ftr="0" dt="0"/>
  <p:txStyles>
    <p:titleStyle>
      <a:lvl1pPr algn="l" defTabSz="914400" rtl="0" eaLnBrk="1" latinLnBrk="0" hangingPunct="1">
        <a:lnSpc>
          <a:spcPct val="100000"/>
        </a:lnSpc>
        <a:spcBef>
          <a:spcPct val="0"/>
        </a:spcBef>
        <a:buNone/>
        <a:defRPr sz="2500" b="1" kern="1200">
          <a:solidFill>
            <a:schemeClr val="bg2"/>
          </a:solidFill>
          <a:latin typeface="+mj-lt"/>
          <a:ea typeface="+mj-ea"/>
          <a:cs typeface="+mj-cs"/>
        </a:defRPr>
      </a:lvl1pPr>
    </p:titleStyle>
    <p:bodyStyle>
      <a:lvl1pPr marL="216000" indent="-216000" algn="l" defTabSz="914400" rtl="0" eaLnBrk="1" latinLnBrk="0" hangingPunct="1">
        <a:lnSpc>
          <a:spcPct val="14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1pPr>
      <a:lvl2pPr marL="432000" indent="-216000" algn="l" defTabSz="914400" rtl="0" eaLnBrk="1" latinLnBrk="0" hangingPunct="1">
        <a:lnSpc>
          <a:spcPct val="14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576000" indent="-216000" algn="l" defTabSz="914400" rtl="0" eaLnBrk="1" latinLnBrk="0" hangingPunct="1">
        <a:lnSpc>
          <a:spcPct val="14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792000" indent="-216000" algn="l" defTabSz="914400" rtl="0" eaLnBrk="1" latinLnBrk="0" hangingPunct="1">
        <a:lnSpc>
          <a:spcPct val="14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4pPr>
      <a:lvl5pPr marL="144000" indent="-144000" algn="l" defTabSz="914400" rtl="0" eaLnBrk="1" latinLnBrk="0" hangingPunct="1">
        <a:lnSpc>
          <a:spcPct val="14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288000" indent="-142875" algn="l" defTabSz="914400" rtl="0" eaLnBrk="1" latinLnBrk="0" hangingPunct="1">
        <a:lnSpc>
          <a:spcPct val="14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6pPr>
      <a:lvl7pPr marL="432000" indent="-144000" algn="l" defTabSz="914400" rtl="0" eaLnBrk="1" latinLnBrk="0" hangingPunct="1">
        <a:lnSpc>
          <a:spcPct val="14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7pPr>
      <a:lvl8pPr marL="576000" indent="-144000" algn="l" defTabSz="914400" rtl="0" eaLnBrk="1" latinLnBrk="0" hangingPunct="1">
        <a:lnSpc>
          <a:spcPct val="14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8pPr>
      <a:lvl9pPr marL="576000" indent="-144000" algn="l" defTabSz="914400" rtl="0" eaLnBrk="1" latinLnBrk="0" hangingPunct="1">
        <a:lnSpc>
          <a:spcPct val="14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02">
          <p15:clr>
            <a:srgbClr val="F26B43"/>
          </p15:clr>
        </p15:guide>
        <p15:guide id="2" pos="7378">
          <p15:clr>
            <a:srgbClr val="F26B43"/>
          </p15:clr>
        </p15:guide>
        <p15:guide id="3" orient="horz" pos="890">
          <p15:clr>
            <a:srgbClr val="F26B43"/>
          </p15:clr>
        </p15:guide>
        <p15:guide id="5" orient="horz" pos="300">
          <p15:clr>
            <a:srgbClr val="F26B43"/>
          </p15:clr>
        </p15:guide>
        <p15:guide id="6" orient="horz" pos="3748">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E4C32722-66D1-8D58-5C14-662B1CB126F1}"/>
              </a:ext>
            </a:extLst>
          </p:cNvPr>
          <p:cNvGraphicFramePr>
            <a:graphicFrameLocks noChangeAspect="1"/>
          </p:cNvGraphicFramePr>
          <p:nvPr userDrawn="1">
            <p:custDataLst>
              <p:tags r:id="rId3"/>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7" name="think-cell data - do not delete" hidden="1">
                        <a:extLst>
                          <a:ext uri="{FF2B5EF4-FFF2-40B4-BE49-F238E27FC236}">
                            <a16:creationId xmlns:a16="http://schemas.microsoft.com/office/drawing/2014/main" id="{E4C32722-66D1-8D58-5C14-662B1CB126F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platzhalter 1"/>
          <p:cNvSpPr>
            <a:spLocks noGrp="1"/>
          </p:cNvSpPr>
          <p:nvPr>
            <p:ph type="title"/>
          </p:nvPr>
        </p:nvSpPr>
        <p:spPr bwMode="gray">
          <a:xfrm>
            <a:off x="479424" y="477000"/>
            <a:ext cx="11233151" cy="720000"/>
          </a:xfrm>
          <a:prstGeom prst="rect">
            <a:avLst/>
          </a:prstGeom>
        </p:spPr>
        <p:txBody>
          <a:bodyPr vert="horz" lIns="0" tIns="0" rIns="0" bIns="0" rtlCol="0" anchor="t">
            <a:noAutofit/>
          </a:bodyPr>
          <a:lstStyle/>
          <a:p>
            <a:r>
              <a:rPr lang="en-US"/>
              <a:t>Add Title</a:t>
            </a:r>
          </a:p>
        </p:txBody>
      </p:sp>
      <p:sp>
        <p:nvSpPr>
          <p:cNvPr id="3" name="Textplatzhalter 2"/>
          <p:cNvSpPr>
            <a:spLocks noGrp="1"/>
          </p:cNvSpPr>
          <p:nvPr>
            <p:ph type="body" idx="1"/>
          </p:nvPr>
        </p:nvSpPr>
        <p:spPr bwMode="gray">
          <a:xfrm>
            <a:off x="479473" y="1413280"/>
            <a:ext cx="11233151" cy="4536000"/>
          </a:xfrm>
          <a:prstGeom prst="rect">
            <a:avLst/>
          </a:prstGeom>
        </p:spPr>
        <p:txBody>
          <a:bodyPr vert="horz" lIns="0" tIns="0" rIns="0" bIns="0" rtlCol="0">
            <a:noAutofit/>
          </a:body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5" name="Fußzeilenplatzhalter 4"/>
          <p:cNvSpPr>
            <a:spLocks noGrp="1"/>
          </p:cNvSpPr>
          <p:nvPr>
            <p:ph type="ftr" sz="quarter" idx="3"/>
          </p:nvPr>
        </p:nvSpPr>
        <p:spPr bwMode="gray">
          <a:xfrm>
            <a:off x="6312024" y="6246836"/>
            <a:ext cx="5040560" cy="288000"/>
          </a:xfrm>
          <a:prstGeom prst="rect">
            <a:avLst/>
          </a:prstGeom>
        </p:spPr>
        <p:txBody>
          <a:bodyPr vert="horz" lIns="0" tIns="0" rIns="0" bIns="0" rtlCol="0" anchor="b">
            <a:noAutofit/>
          </a:bodyPr>
          <a:lstStyle>
            <a:lvl1pPr marL="0" indent="0" algn="r">
              <a:spcAft>
                <a:spcPts val="300"/>
              </a:spcAft>
              <a:defRPr sz="800">
                <a:solidFill>
                  <a:schemeClr val="bg2"/>
                </a:solidFill>
              </a:defRPr>
            </a:lvl1pPr>
            <a:lvl2pPr marL="0" indent="0" algn="l">
              <a:defRPr sz="800"/>
            </a:lvl2pPr>
            <a:lvl3pPr marL="0" indent="0" algn="l">
              <a:defRPr sz="800"/>
            </a:lvl3pPr>
            <a:lvl4pPr marL="0" indent="0" algn="l">
              <a:defRPr sz="800"/>
            </a:lvl4pPr>
            <a:lvl5pPr marL="0" indent="0" algn="l">
              <a:defRPr sz="800"/>
            </a:lvl5pPr>
            <a:lvl6pPr marL="0" indent="0" algn="l">
              <a:defRPr sz="800"/>
            </a:lvl6pPr>
            <a:lvl7pPr marL="0" indent="0" algn="l">
              <a:defRPr sz="800"/>
            </a:lvl7pPr>
            <a:lvl8pPr marL="0" indent="0" algn="l">
              <a:defRPr sz="800"/>
            </a:lvl8pPr>
            <a:lvl9pPr marL="0" indent="0" algn="l">
              <a:defRPr sz="800"/>
            </a:lvl9pPr>
          </a:lstStyle>
          <a:p>
            <a:r>
              <a:rPr lang="en-US"/>
              <a:t>ONLY FOR INTERNAL USE</a:t>
            </a:r>
          </a:p>
        </p:txBody>
      </p:sp>
      <p:sp>
        <p:nvSpPr>
          <p:cNvPr id="6" name="Foliennummernplatzhalter 5"/>
          <p:cNvSpPr>
            <a:spLocks noGrp="1"/>
          </p:cNvSpPr>
          <p:nvPr>
            <p:ph type="sldNum" sz="quarter" idx="4"/>
          </p:nvPr>
        </p:nvSpPr>
        <p:spPr bwMode="gray">
          <a:xfrm>
            <a:off x="11424592" y="6246836"/>
            <a:ext cx="288000" cy="288000"/>
          </a:xfrm>
          <a:prstGeom prst="rect">
            <a:avLst/>
          </a:prstGeom>
        </p:spPr>
        <p:txBody>
          <a:bodyPr vert="horz" lIns="0" tIns="0" rIns="0" bIns="0" rtlCol="0" anchor="b">
            <a:noAutofit/>
          </a:bodyPr>
          <a:lstStyle>
            <a:lvl1pPr algn="r">
              <a:defRPr sz="800">
                <a:solidFill>
                  <a:schemeClr val="bg2"/>
                </a:solidFill>
              </a:defRPr>
            </a:lvl1pPr>
          </a:lstStyle>
          <a:p>
            <a:fld id="{DF4E8F9F-5B1F-4F5B-BE49-3245D8C18D9F}" type="slidenum">
              <a:rPr lang="en-US" smtClean="0"/>
              <a:pPr/>
              <a:t>‹#›</a:t>
            </a:fld>
            <a:endParaRPr lang="en-US"/>
          </a:p>
        </p:txBody>
      </p:sp>
      <p:grpSp>
        <p:nvGrpSpPr>
          <p:cNvPr id="2082" name="Gruppieren 2081">
            <a:extLst>
              <a:ext uri="{FF2B5EF4-FFF2-40B4-BE49-F238E27FC236}">
                <a16:creationId xmlns:a16="http://schemas.microsoft.com/office/drawing/2014/main" id="{541D1760-5727-61F0-8478-5E672791C3A5}"/>
              </a:ext>
            </a:extLst>
          </p:cNvPr>
          <p:cNvGrpSpPr/>
          <p:nvPr userDrawn="1"/>
        </p:nvGrpSpPr>
        <p:grpSpPr bwMode="gray">
          <a:xfrm>
            <a:off x="480000" y="-171400"/>
            <a:ext cx="11232624" cy="72000"/>
            <a:chOff x="480000" y="-171400"/>
            <a:chExt cx="11232624" cy="72000"/>
          </a:xfrm>
        </p:grpSpPr>
        <p:cxnSp>
          <p:nvCxnSpPr>
            <p:cNvPr id="13" name="Gerader Verbinder 12"/>
            <p:cNvCxnSpPr/>
            <p:nvPr userDrawn="1"/>
          </p:nvCxnSpPr>
          <p:spPr bwMode="gray">
            <a:xfrm>
              <a:off x="480000" y="-171400"/>
              <a:ext cx="0" cy="72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r Verbinder 13"/>
            <p:cNvCxnSpPr>
              <a:cxnSpLocks/>
            </p:cNvCxnSpPr>
            <p:nvPr userDrawn="1"/>
          </p:nvCxnSpPr>
          <p:spPr bwMode="gray">
            <a:xfrm>
              <a:off x="4043376" y="-171400"/>
              <a:ext cx="0" cy="72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r Verbinder 14"/>
            <p:cNvCxnSpPr>
              <a:cxnSpLocks/>
            </p:cNvCxnSpPr>
            <p:nvPr userDrawn="1"/>
          </p:nvCxnSpPr>
          <p:spPr bwMode="gray">
            <a:xfrm>
              <a:off x="4331688" y="-171400"/>
              <a:ext cx="0" cy="72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Gerader Verbinder 15"/>
            <p:cNvCxnSpPr/>
            <p:nvPr userDrawn="1"/>
          </p:nvCxnSpPr>
          <p:spPr bwMode="gray">
            <a:xfrm>
              <a:off x="5952000" y="-171400"/>
              <a:ext cx="0" cy="72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rader Verbinder 16"/>
            <p:cNvCxnSpPr/>
            <p:nvPr userDrawn="1"/>
          </p:nvCxnSpPr>
          <p:spPr bwMode="gray">
            <a:xfrm>
              <a:off x="6240000" y="-171400"/>
              <a:ext cx="0" cy="72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r Verbinder 17"/>
            <p:cNvCxnSpPr>
              <a:cxnSpLocks/>
            </p:cNvCxnSpPr>
            <p:nvPr userDrawn="1"/>
          </p:nvCxnSpPr>
          <p:spPr bwMode="gray">
            <a:xfrm>
              <a:off x="7859688" y="-171400"/>
              <a:ext cx="0" cy="72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r Verbinder 18"/>
            <p:cNvCxnSpPr>
              <a:cxnSpLocks/>
            </p:cNvCxnSpPr>
            <p:nvPr userDrawn="1"/>
          </p:nvCxnSpPr>
          <p:spPr bwMode="gray">
            <a:xfrm>
              <a:off x="8148000" y="-171400"/>
              <a:ext cx="0" cy="72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r Verbinder 19"/>
            <p:cNvCxnSpPr/>
            <p:nvPr userDrawn="1"/>
          </p:nvCxnSpPr>
          <p:spPr bwMode="gray">
            <a:xfrm>
              <a:off x="11712624" y="-171400"/>
              <a:ext cx="0" cy="72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 name="Gruppieren 24"/>
          <p:cNvGrpSpPr/>
          <p:nvPr userDrawn="1"/>
        </p:nvGrpSpPr>
        <p:grpSpPr bwMode="gray">
          <a:xfrm>
            <a:off x="-168688" y="1413000"/>
            <a:ext cx="72000" cy="4536000"/>
            <a:chOff x="-456728" y="1628800"/>
            <a:chExt cx="216000" cy="4536504"/>
          </a:xfrm>
        </p:grpSpPr>
        <p:cxnSp>
          <p:nvCxnSpPr>
            <p:cNvPr id="23" name="Gerader Verbinder 22"/>
            <p:cNvCxnSpPr/>
            <p:nvPr userDrawn="1"/>
          </p:nvCxnSpPr>
          <p:spPr bwMode="gray">
            <a:xfrm>
              <a:off x="-456728" y="1628800"/>
              <a:ext cx="21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r Verbinder 23"/>
            <p:cNvCxnSpPr/>
            <p:nvPr userDrawn="1"/>
          </p:nvCxnSpPr>
          <p:spPr bwMode="gray">
            <a:xfrm>
              <a:off x="-456728" y="6165304"/>
              <a:ext cx="21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069" name="Grafik 2068">
            <a:extLst>
              <a:ext uri="{FF2B5EF4-FFF2-40B4-BE49-F238E27FC236}">
                <a16:creationId xmlns:a16="http://schemas.microsoft.com/office/drawing/2014/main" id="{F9F7D00D-6B99-C8F0-6093-D3BE62E56953}"/>
              </a:ext>
              <a:ext uri="{C183D7F6-B498-43B3-948B-1728B52AA6E4}">
                <adec:decorative xmlns:adec="http://schemas.microsoft.com/office/drawing/2017/decorative" val="1"/>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bwMode="gray">
          <a:xfrm>
            <a:off x="479424" y="6165000"/>
            <a:ext cx="1234800" cy="372727"/>
          </a:xfrm>
          <a:prstGeom prst="rect">
            <a:avLst/>
          </a:prstGeom>
        </p:spPr>
      </p:pic>
    </p:spTree>
    <p:extLst>
      <p:ext uri="{BB962C8B-B14F-4D97-AF65-F5344CB8AC3E}">
        <p14:creationId xmlns:p14="http://schemas.microsoft.com/office/powerpoint/2010/main" val="4152309829"/>
      </p:ext>
    </p:extLst>
  </p:cSld>
  <p:clrMap bg1="lt1" tx1="dk1" bg2="lt2" tx2="dk2" accent1="accent1" accent2="accent2" accent3="accent3" accent4="accent4" accent5="accent5" accent6="accent6" hlink="hlink" folHlink="folHlink"/>
  <p:sldLayoutIdLst>
    <p:sldLayoutId id="2147483864" r:id="rId1"/>
  </p:sldLayoutIdLst>
  <p:hf sldNum="0" hdr="0" ftr="0" dt="0"/>
  <p:txStyles>
    <p:titleStyle>
      <a:lvl1pPr algn="l" defTabSz="914400" rtl="0" eaLnBrk="1" latinLnBrk="0" hangingPunct="1">
        <a:lnSpc>
          <a:spcPct val="100000"/>
        </a:lnSpc>
        <a:spcBef>
          <a:spcPct val="0"/>
        </a:spcBef>
        <a:buNone/>
        <a:defRPr sz="2500" b="1" kern="1200">
          <a:solidFill>
            <a:schemeClr val="bg2"/>
          </a:solidFill>
          <a:latin typeface="+mj-lt"/>
          <a:ea typeface="+mj-ea"/>
          <a:cs typeface="+mj-cs"/>
        </a:defRPr>
      </a:lvl1pPr>
    </p:titleStyle>
    <p:bodyStyle>
      <a:lvl1pPr marL="216000" indent="-216000" algn="l" defTabSz="914400" rtl="0" eaLnBrk="1" latinLnBrk="0" hangingPunct="1">
        <a:lnSpc>
          <a:spcPct val="14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1pPr>
      <a:lvl2pPr marL="432000" indent="-216000" algn="l" defTabSz="914400" rtl="0" eaLnBrk="1" latinLnBrk="0" hangingPunct="1">
        <a:lnSpc>
          <a:spcPct val="14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576000" indent="-216000" algn="l" defTabSz="914400" rtl="0" eaLnBrk="1" latinLnBrk="0" hangingPunct="1">
        <a:lnSpc>
          <a:spcPct val="14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792000" indent="-216000" algn="l" defTabSz="914400" rtl="0" eaLnBrk="1" latinLnBrk="0" hangingPunct="1">
        <a:lnSpc>
          <a:spcPct val="14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4pPr>
      <a:lvl5pPr marL="144000" indent="-144000" algn="l" defTabSz="914400" rtl="0" eaLnBrk="1" latinLnBrk="0" hangingPunct="1">
        <a:lnSpc>
          <a:spcPct val="14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288000" indent="-142875" algn="l" defTabSz="914400" rtl="0" eaLnBrk="1" latinLnBrk="0" hangingPunct="1">
        <a:lnSpc>
          <a:spcPct val="14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6pPr>
      <a:lvl7pPr marL="432000" indent="-144000" algn="l" defTabSz="914400" rtl="0" eaLnBrk="1" latinLnBrk="0" hangingPunct="1">
        <a:lnSpc>
          <a:spcPct val="14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7pPr>
      <a:lvl8pPr marL="576000" indent="-144000" algn="l" defTabSz="914400" rtl="0" eaLnBrk="1" latinLnBrk="0" hangingPunct="1">
        <a:lnSpc>
          <a:spcPct val="14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8pPr>
      <a:lvl9pPr marL="576000" indent="-144000" algn="l" defTabSz="914400" rtl="0" eaLnBrk="1" latinLnBrk="0" hangingPunct="1">
        <a:lnSpc>
          <a:spcPct val="14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02">
          <p15:clr>
            <a:srgbClr val="F26B43"/>
          </p15:clr>
        </p15:guide>
        <p15:guide id="2" pos="7378">
          <p15:clr>
            <a:srgbClr val="F26B43"/>
          </p15:clr>
        </p15:guide>
        <p15:guide id="3" orient="horz" pos="890">
          <p15:clr>
            <a:srgbClr val="F26B43"/>
          </p15:clr>
        </p15:guide>
        <p15:guide id="5" orient="horz" pos="300">
          <p15:clr>
            <a:srgbClr val="F26B43"/>
          </p15:clr>
        </p15:guide>
        <p15:guide id="6" orient="horz" pos="3748">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E4C32722-66D1-8D58-5C14-662B1CB126F1}"/>
              </a:ext>
            </a:extLst>
          </p:cNvPr>
          <p:cNvGraphicFramePr>
            <a:graphicFrameLocks noChangeAspect="1"/>
          </p:cNvGraphicFramePr>
          <p:nvPr userDrawn="1">
            <p:custDataLst>
              <p:tags r:id="rId3"/>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7" name="think-cell data - do not delete" hidden="1">
                        <a:extLst>
                          <a:ext uri="{FF2B5EF4-FFF2-40B4-BE49-F238E27FC236}">
                            <a16:creationId xmlns:a16="http://schemas.microsoft.com/office/drawing/2014/main" id="{E4C32722-66D1-8D58-5C14-662B1CB126F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platzhalter 1"/>
          <p:cNvSpPr>
            <a:spLocks noGrp="1"/>
          </p:cNvSpPr>
          <p:nvPr>
            <p:ph type="title"/>
          </p:nvPr>
        </p:nvSpPr>
        <p:spPr bwMode="gray">
          <a:xfrm>
            <a:off x="479424" y="477000"/>
            <a:ext cx="11233151" cy="720000"/>
          </a:xfrm>
          <a:prstGeom prst="rect">
            <a:avLst/>
          </a:prstGeom>
        </p:spPr>
        <p:txBody>
          <a:bodyPr vert="horz" lIns="0" tIns="0" rIns="0" bIns="0" rtlCol="0" anchor="t">
            <a:noAutofit/>
          </a:bodyPr>
          <a:lstStyle/>
          <a:p>
            <a:r>
              <a:rPr lang="en-US"/>
              <a:t>Add Title</a:t>
            </a:r>
          </a:p>
        </p:txBody>
      </p:sp>
      <p:sp>
        <p:nvSpPr>
          <p:cNvPr id="3" name="Textplatzhalter 2"/>
          <p:cNvSpPr>
            <a:spLocks noGrp="1"/>
          </p:cNvSpPr>
          <p:nvPr>
            <p:ph type="body" idx="1"/>
          </p:nvPr>
        </p:nvSpPr>
        <p:spPr bwMode="gray">
          <a:xfrm>
            <a:off x="479473" y="1413280"/>
            <a:ext cx="11233151" cy="4536000"/>
          </a:xfrm>
          <a:prstGeom prst="rect">
            <a:avLst/>
          </a:prstGeom>
        </p:spPr>
        <p:txBody>
          <a:bodyPr vert="horz" lIns="0" tIns="0" rIns="0" bIns="0" rtlCol="0">
            <a:noAutofit/>
          </a:body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5" name="Fußzeilenplatzhalter 4"/>
          <p:cNvSpPr>
            <a:spLocks noGrp="1"/>
          </p:cNvSpPr>
          <p:nvPr>
            <p:ph type="ftr" sz="quarter" idx="3"/>
          </p:nvPr>
        </p:nvSpPr>
        <p:spPr bwMode="gray">
          <a:xfrm>
            <a:off x="6312024" y="6246836"/>
            <a:ext cx="5040560" cy="288000"/>
          </a:xfrm>
          <a:prstGeom prst="rect">
            <a:avLst/>
          </a:prstGeom>
        </p:spPr>
        <p:txBody>
          <a:bodyPr vert="horz" lIns="0" tIns="0" rIns="0" bIns="0" rtlCol="0" anchor="b">
            <a:noAutofit/>
          </a:bodyPr>
          <a:lstStyle>
            <a:lvl1pPr marL="0" indent="0" algn="r">
              <a:spcAft>
                <a:spcPts val="300"/>
              </a:spcAft>
              <a:defRPr sz="800">
                <a:solidFill>
                  <a:schemeClr val="bg2"/>
                </a:solidFill>
              </a:defRPr>
            </a:lvl1pPr>
            <a:lvl2pPr marL="0" indent="0" algn="l">
              <a:defRPr sz="800"/>
            </a:lvl2pPr>
            <a:lvl3pPr marL="0" indent="0" algn="l">
              <a:defRPr sz="800"/>
            </a:lvl3pPr>
            <a:lvl4pPr marL="0" indent="0" algn="l">
              <a:defRPr sz="800"/>
            </a:lvl4pPr>
            <a:lvl5pPr marL="0" indent="0" algn="l">
              <a:defRPr sz="800"/>
            </a:lvl5pPr>
            <a:lvl6pPr marL="0" indent="0" algn="l">
              <a:defRPr sz="800"/>
            </a:lvl6pPr>
            <a:lvl7pPr marL="0" indent="0" algn="l">
              <a:defRPr sz="800"/>
            </a:lvl7pPr>
            <a:lvl8pPr marL="0" indent="0" algn="l">
              <a:defRPr sz="800"/>
            </a:lvl8pPr>
            <a:lvl9pPr marL="0" indent="0" algn="l">
              <a:defRPr sz="800"/>
            </a:lvl9pPr>
          </a:lstStyle>
          <a:p>
            <a:r>
              <a:rPr lang="en-US"/>
              <a:t>ONLY FOR INTERNAL USE</a:t>
            </a:r>
          </a:p>
        </p:txBody>
      </p:sp>
      <p:sp>
        <p:nvSpPr>
          <p:cNvPr id="6" name="Foliennummernplatzhalter 5"/>
          <p:cNvSpPr>
            <a:spLocks noGrp="1"/>
          </p:cNvSpPr>
          <p:nvPr>
            <p:ph type="sldNum" sz="quarter" idx="4"/>
          </p:nvPr>
        </p:nvSpPr>
        <p:spPr bwMode="gray">
          <a:xfrm>
            <a:off x="11424592" y="6246836"/>
            <a:ext cx="288000" cy="288000"/>
          </a:xfrm>
          <a:prstGeom prst="rect">
            <a:avLst/>
          </a:prstGeom>
        </p:spPr>
        <p:txBody>
          <a:bodyPr vert="horz" lIns="0" tIns="0" rIns="0" bIns="0" rtlCol="0" anchor="b">
            <a:noAutofit/>
          </a:bodyPr>
          <a:lstStyle>
            <a:lvl1pPr algn="r">
              <a:defRPr sz="800">
                <a:solidFill>
                  <a:schemeClr val="bg2"/>
                </a:solidFill>
              </a:defRPr>
            </a:lvl1pPr>
          </a:lstStyle>
          <a:p>
            <a:fld id="{DF4E8F9F-5B1F-4F5B-BE49-3245D8C18D9F}" type="slidenum">
              <a:rPr lang="en-US" smtClean="0"/>
              <a:pPr/>
              <a:t>‹#›</a:t>
            </a:fld>
            <a:endParaRPr lang="en-US"/>
          </a:p>
        </p:txBody>
      </p:sp>
      <p:grpSp>
        <p:nvGrpSpPr>
          <p:cNvPr id="2082" name="Gruppieren 2081">
            <a:extLst>
              <a:ext uri="{FF2B5EF4-FFF2-40B4-BE49-F238E27FC236}">
                <a16:creationId xmlns:a16="http://schemas.microsoft.com/office/drawing/2014/main" id="{541D1760-5727-61F0-8478-5E672791C3A5}"/>
              </a:ext>
            </a:extLst>
          </p:cNvPr>
          <p:cNvGrpSpPr/>
          <p:nvPr userDrawn="1"/>
        </p:nvGrpSpPr>
        <p:grpSpPr bwMode="gray">
          <a:xfrm>
            <a:off x="480000" y="-171400"/>
            <a:ext cx="11232624" cy="72000"/>
            <a:chOff x="480000" y="-171400"/>
            <a:chExt cx="11232624" cy="72000"/>
          </a:xfrm>
        </p:grpSpPr>
        <p:cxnSp>
          <p:nvCxnSpPr>
            <p:cNvPr id="13" name="Gerader Verbinder 12"/>
            <p:cNvCxnSpPr/>
            <p:nvPr userDrawn="1"/>
          </p:nvCxnSpPr>
          <p:spPr bwMode="gray">
            <a:xfrm>
              <a:off x="480000" y="-171400"/>
              <a:ext cx="0" cy="72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r Verbinder 13"/>
            <p:cNvCxnSpPr>
              <a:cxnSpLocks/>
            </p:cNvCxnSpPr>
            <p:nvPr userDrawn="1"/>
          </p:nvCxnSpPr>
          <p:spPr bwMode="gray">
            <a:xfrm>
              <a:off x="4043376" y="-171400"/>
              <a:ext cx="0" cy="72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r Verbinder 14"/>
            <p:cNvCxnSpPr>
              <a:cxnSpLocks/>
            </p:cNvCxnSpPr>
            <p:nvPr userDrawn="1"/>
          </p:nvCxnSpPr>
          <p:spPr bwMode="gray">
            <a:xfrm>
              <a:off x="4331688" y="-171400"/>
              <a:ext cx="0" cy="72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Gerader Verbinder 15"/>
            <p:cNvCxnSpPr/>
            <p:nvPr userDrawn="1"/>
          </p:nvCxnSpPr>
          <p:spPr bwMode="gray">
            <a:xfrm>
              <a:off x="5952000" y="-171400"/>
              <a:ext cx="0" cy="72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rader Verbinder 16"/>
            <p:cNvCxnSpPr/>
            <p:nvPr userDrawn="1"/>
          </p:nvCxnSpPr>
          <p:spPr bwMode="gray">
            <a:xfrm>
              <a:off x="6240000" y="-171400"/>
              <a:ext cx="0" cy="72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r Verbinder 17"/>
            <p:cNvCxnSpPr>
              <a:cxnSpLocks/>
            </p:cNvCxnSpPr>
            <p:nvPr userDrawn="1"/>
          </p:nvCxnSpPr>
          <p:spPr bwMode="gray">
            <a:xfrm>
              <a:off x="7859688" y="-171400"/>
              <a:ext cx="0" cy="72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r Verbinder 18"/>
            <p:cNvCxnSpPr>
              <a:cxnSpLocks/>
            </p:cNvCxnSpPr>
            <p:nvPr userDrawn="1"/>
          </p:nvCxnSpPr>
          <p:spPr bwMode="gray">
            <a:xfrm>
              <a:off x="8148000" y="-171400"/>
              <a:ext cx="0" cy="72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r Verbinder 19"/>
            <p:cNvCxnSpPr/>
            <p:nvPr userDrawn="1"/>
          </p:nvCxnSpPr>
          <p:spPr bwMode="gray">
            <a:xfrm>
              <a:off x="11712624" y="-171400"/>
              <a:ext cx="0" cy="72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 name="Gruppieren 24"/>
          <p:cNvGrpSpPr/>
          <p:nvPr userDrawn="1"/>
        </p:nvGrpSpPr>
        <p:grpSpPr bwMode="gray">
          <a:xfrm>
            <a:off x="-168688" y="1413000"/>
            <a:ext cx="72000" cy="4536000"/>
            <a:chOff x="-456728" y="1628800"/>
            <a:chExt cx="216000" cy="4536504"/>
          </a:xfrm>
        </p:grpSpPr>
        <p:cxnSp>
          <p:nvCxnSpPr>
            <p:cNvPr id="23" name="Gerader Verbinder 22"/>
            <p:cNvCxnSpPr/>
            <p:nvPr userDrawn="1"/>
          </p:nvCxnSpPr>
          <p:spPr bwMode="gray">
            <a:xfrm>
              <a:off x="-456728" y="1628800"/>
              <a:ext cx="21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r Verbinder 23"/>
            <p:cNvCxnSpPr/>
            <p:nvPr userDrawn="1"/>
          </p:nvCxnSpPr>
          <p:spPr bwMode="gray">
            <a:xfrm>
              <a:off x="-456728" y="6165304"/>
              <a:ext cx="21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069" name="Grafik 2068">
            <a:extLst>
              <a:ext uri="{FF2B5EF4-FFF2-40B4-BE49-F238E27FC236}">
                <a16:creationId xmlns:a16="http://schemas.microsoft.com/office/drawing/2014/main" id="{F9F7D00D-6B99-C8F0-6093-D3BE62E56953}"/>
              </a:ext>
              <a:ext uri="{C183D7F6-B498-43B3-948B-1728B52AA6E4}">
                <adec:decorative xmlns:adec="http://schemas.microsoft.com/office/drawing/2017/decorative" val="1"/>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bwMode="gray">
          <a:xfrm>
            <a:off x="479424" y="6165000"/>
            <a:ext cx="1234800" cy="372727"/>
          </a:xfrm>
          <a:prstGeom prst="rect">
            <a:avLst/>
          </a:prstGeom>
        </p:spPr>
      </p:pic>
    </p:spTree>
    <p:extLst>
      <p:ext uri="{BB962C8B-B14F-4D97-AF65-F5344CB8AC3E}">
        <p14:creationId xmlns:p14="http://schemas.microsoft.com/office/powerpoint/2010/main" val="4152309829"/>
      </p:ext>
    </p:extLst>
  </p:cSld>
  <p:clrMap bg1="lt1" tx1="dk1" bg2="lt2" tx2="dk2" accent1="accent1" accent2="accent2" accent3="accent3" accent4="accent4" accent5="accent5" accent6="accent6" hlink="hlink" folHlink="folHlink"/>
  <p:sldLayoutIdLst>
    <p:sldLayoutId id="2147483866" r:id="rId1"/>
  </p:sldLayoutIdLst>
  <p:hf sldNum="0" hdr="0" ftr="0" dt="0"/>
  <p:txStyles>
    <p:titleStyle>
      <a:lvl1pPr algn="l" defTabSz="914400" rtl="0" eaLnBrk="1" latinLnBrk="0" hangingPunct="1">
        <a:lnSpc>
          <a:spcPct val="100000"/>
        </a:lnSpc>
        <a:spcBef>
          <a:spcPct val="0"/>
        </a:spcBef>
        <a:buNone/>
        <a:defRPr sz="2500" b="1" kern="1200">
          <a:solidFill>
            <a:schemeClr val="bg2"/>
          </a:solidFill>
          <a:latin typeface="+mj-lt"/>
          <a:ea typeface="+mj-ea"/>
          <a:cs typeface="+mj-cs"/>
        </a:defRPr>
      </a:lvl1pPr>
    </p:titleStyle>
    <p:bodyStyle>
      <a:lvl1pPr marL="216000" indent="-216000" algn="l" defTabSz="914400" rtl="0" eaLnBrk="1" latinLnBrk="0" hangingPunct="1">
        <a:lnSpc>
          <a:spcPct val="14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1pPr>
      <a:lvl2pPr marL="432000" indent="-216000" algn="l" defTabSz="914400" rtl="0" eaLnBrk="1" latinLnBrk="0" hangingPunct="1">
        <a:lnSpc>
          <a:spcPct val="14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576000" indent="-216000" algn="l" defTabSz="914400" rtl="0" eaLnBrk="1" latinLnBrk="0" hangingPunct="1">
        <a:lnSpc>
          <a:spcPct val="14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792000" indent="-216000" algn="l" defTabSz="914400" rtl="0" eaLnBrk="1" latinLnBrk="0" hangingPunct="1">
        <a:lnSpc>
          <a:spcPct val="14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4pPr>
      <a:lvl5pPr marL="144000" indent="-144000" algn="l" defTabSz="914400" rtl="0" eaLnBrk="1" latinLnBrk="0" hangingPunct="1">
        <a:lnSpc>
          <a:spcPct val="14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288000" indent="-142875" algn="l" defTabSz="914400" rtl="0" eaLnBrk="1" latinLnBrk="0" hangingPunct="1">
        <a:lnSpc>
          <a:spcPct val="14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6pPr>
      <a:lvl7pPr marL="432000" indent="-144000" algn="l" defTabSz="914400" rtl="0" eaLnBrk="1" latinLnBrk="0" hangingPunct="1">
        <a:lnSpc>
          <a:spcPct val="14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7pPr>
      <a:lvl8pPr marL="576000" indent="-144000" algn="l" defTabSz="914400" rtl="0" eaLnBrk="1" latinLnBrk="0" hangingPunct="1">
        <a:lnSpc>
          <a:spcPct val="14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8pPr>
      <a:lvl9pPr marL="576000" indent="-144000" algn="l" defTabSz="914400" rtl="0" eaLnBrk="1" latinLnBrk="0" hangingPunct="1">
        <a:lnSpc>
          <a:spcPct val="14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02">
          <p15:clr>
            <a:srgbClr val="F26B43"/>
          </p15:clr>
        </p15:guide>
        <p15:guide id="2" pos="7378">
          <p15:clr>
            <a:srgbClr val="F26B43"/>
          </p15:clr>
        </p15:guide>
        <p15:guide id="3" orient="horz" pos="890">
          <p15:clr>
            <a:srgbClr val="F26B43"/>
          </p15:clr>
        </p15:guide>
        <p15:guide id="5" orient="horz" pos="300">
          <p15:clr>
            <a:srgbClr val="F26B43"/>
          </p15:clr>
        </p15:guide>
        <p15:guide id="6" orient="horz" pos="3748">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E4C32722-66D1-8D58-5C14-662B1CB126F1}"/>
              </a:ext>
            </a:extLst>
          </p:cNvPr>
          <p:cNvGraphicFramePr>
            <a:graphicFrameLocks noChangeAspect="1"/>
          </p:cNvGraphicFramePr>
          <p:nvPr userDrawn="1">
            <p:custDataLst>
              <p:tags r:id="rId3"/>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7" name="think-cell data - do not delete" hidden="1">
                        <a:extLst>
                          <a:ext uri="{FF2B5EF4-FFF2-40B4-BE49-F238E27FC236}">
                            <a16:creationId xmlns:a16="http://schemas.microsoft.com/office/drawing/2014/main" id="{E4C32722-66D1-8D58-5C14-662B1CB126F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platzhalter 1"/>
          <p:cNvSpPr>
            <a:spLocks noGrp="1"/>
          </p:cNvSpPr>
          <p:nvPr>
            <p:ph type="title"/>
          </p:nvPr>
        </p:nvSpPr>
        <p:spPr bwMode="gray">
          <a:xfrm>
            <a:off x="479424" y="477000"/>
            <a:ext cx="11233151" cy="720000"/>
          </a:xfrm>
          <a:prstGeom prst="rect">
            <a:avLst/>
          </a:prstGeom>
        </p:spPr>
        <p:txBody>
          <a:bodyPr vert="horz" lIns="0" tIns="0" rIns="0" bIns="0" rtlCol="0" anchor="t">
            <a:noAutofit/>
          </a:bodyPr>
          <a:lstStyle/>
          <a:p>
            <a:r>
              <a:rPr lang="en-US"/>
              <a:t>Add Title</a:t>
            </a:r>
          </a:p>
        </p:txBody>
      </p:sp>
      <p:sp>
        <p:nvSpPr>
          <p:cNvPr id="3" name="Textplatzhalter 2"/>
          <p:cNvSpPr>
            <a:spLocks noGrp="1"/>
          </p:cNvSpPr>
          <p:nvPr>
            <p:ph type="body" idx="1"/>
          </p:nvPr>
        </p:nvSpPr>
        <p:spPr bwMode="gray">
          <a:xfrm>
            <a:off x="479473" y="1413280"/>
            <a:ext cx="11233151" cy="4536000"/>
          </a:xfrm>
          <a:prstGeom prst="rect">
            <a:avLst/>
          </a:prstGeom>
        </p:spPr>
        <p:txBody>
          <a:bodyPr vert="horz" lIns="0" tIns="0" rIns="0" bIns="0" rtlCol="0">
            <a:noAutofit/>
          </a:body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5" name="Fußzeilenplatzhalter 4"/>
          <p:cNvSpPr>
            <a:spLocks noGrp="1"/>
          </p:cNvSpPr>
          <p:nvPr>
            <p:ph type="ftr" sz="quarter" idx="3"/>
          </p:nvPr>
        </p:nvSpPr>
        <p:spPr bwMode="gray">
          <a:xfrm>
            <a:off x="6312024" y="6246836"/>
            <a:ext cx="5040560" cy="288000"/>
          </a:xfrm>
          <a:prstGeom prst="rect">
            <a:avLst/>
          </a:prstGeom>
        </p:spPr>
        <p:txBody>
          <a:bodyPr vert="horz" lIns="0" tIns="0" rIns="0" bIns="0" rtlCol="0" anchor="b">
            <a:noAutofit/>
          </a:bodyPr>
          <a:lstStyle>
            <a:lvl1pPr marL="0" indent="0" algn="r">
              <a:spcAft>
                <a:spcPts val="300"/>
              </a:spcAft>
              <a:defRPr sz="800">
                <a:solidFill>
                  <a:schemeClr val="bg2"/>
                </a:solidFill>
              </a:defRPr>
            </a:lvl1pPr>
            <a:lvl2pPr marL="0" indent="0" algn="l">
              <a:defRPr sz="800"/>
            </a:lvl2pPr>
            <a:lvl3pPr marL="0" indent="0" algn="l">
              <a:defRPr sz="800"/>
            </a:lvl3pPr>
            <a:lvl4pPr marL="0" indent="0" algn="l">
              <a:defRPr sz="800"/>
            </a:lvl4pPr>
            <a:lvl5pPr marL="0" indent="0" algn="l">
              <a:defRPr sz="800"/>
            </a:lvl5pPr>
            <a:lvl6pPr marL="0" indent="0" algn="l">
              <a:defRPr sz="800"/>
            </a:lvl6pPr>
            <a:lvl7pPr marL="0" indent="0" algn="l">
              <a:defRPr sz="800"/>
            </a:lvl7pPr>
            <a:lvl8pPr marL="0" indent="0" algn="l">
              <a:defRPr sz="800"/>
            </a:lvl8pPr>
            <a:lvl9pPr marL="0" indent="0" algn="l">
              <a:defRPr sz="800"/>
            </a:lvl9pPr>
          </a:lstStyle>
          <a:p>
            <a:r>
              <a:rPr lang="en-US"/>
              <a:t>ONLY FOR INTERNAL USE</a:t>
            </a:r>
          </a:p>
        </p:txBody>
      </p:sp>
      <p:sp>
        <p:nvSpPr>
          <p:cNvPr id="6" name="Foliennummernplatzhalter 5"/>
          <p:cNvSpPr>
            <a:spLocks noGrp="1"/>
          </p:cNvSpPr>
          <p:nvPr>
            <p:ph type="sldNum" sz="quarter" idx="4"/>
          </p:nvPr>
        </p:nvSpPr>
        <p:spPr bwMode="gray">
          <a:xfrm>
            <a:off x="11424592" y="6246836"/>
            <a:ext cx="288000" cy="288000"/>
          </a:xfrm>
          <a:prstGeom prst="rect">
            <a:avLst/>
          </a:prstGeom>
        </p:spPr>
        <p:txBody>
          <a:bodyPr vert="horz" lIns="0" tIns="0" rIns="0" bIns="0" rtlCol="0" anchor="b">
            <a:noAutofit/>
          </a:bodyPr>
          <a:lstStyle>
            <a:lvl1pPr algn="r">
              <a:defRPr sz="800">
                <a:solidFill>
                  <a:schemeClr val="bg2"/>
                </a:solidFill>
              </a:defRPr>
            </a:lvl1pPr>
          </a:lstStyle>
          <a:p>
            <a:fld id="{DF4E8F9F-5B1F-4F5B-BE49-3245D8C18D9F}" type="slidenum">
              <a:rPr lang="en-US" smtClean="0"/>
              <a:pPr/>
              <a:t>‹#›</a:t>
            </a:fld>
            <a:endParaRPr lang="en-US"/>
          </a:p>
        </p:txBody>
      </p:sp>
      <p:grpSp>
        <p:nvGrpSpPr>
          <p:cNvPr id="2082" name="Gruppieren 2081">
            <a:extLst>
              <a:ext uri="{FF2B5EF4-FFF2-40B4-BE49-F238E27FC236}">
                <a16:creationId xmlns:a16="http://schemas.microsoft.com/office/drawing/2014/main" id="{541D1760-5727-61F0-8478-5E672791C3A5}"/>
              </a:ext>
            </a:extLst>
          </p:cNvPr>
          <p:cNvGrpSpPr/>
          <p:nvPr userDrawn="1"/>
        </p:nvGrpSpPr>
        <p:grpSpPr bwMode="gray">
          <a:xfrm>
            <a:off x="480000" y="-171400"/>
            <a:ext cx="11232624" cy="72000"/>
            <a:chOff x="480000" y="-171400"/>
            <a:chExt cx="11232624" cy="72000"/>
          </a:xfrm>
        </p:grpSpPr>
        <p:cxnSp>
          <p:nvCxnSpPr>
            <p:cNvPr id="13" name="Gerader Verbinder 12"/>
            <p:cNvCxnSpPr/>
            <p:nvPr userDrawn="1"/>
          </p:nvCxnSpPr>
          <p:spPr bwMode="gray">
            <a:xfrm>
              <a:off x="480000" y="-171400"/>
              <a:ext cx="0" cy="72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r Verbinder 13"/>
            <p:cNvCxnSpPr>
              <a:cxnSpLocks/>
            </p:cNvCxnSpPr>
            <p:nvPr userDrawn="1"/>
          </p:nvCxnSpPr>
          <p:spPr bwMode="gray">
            <a:xfrm>
              <a:off x="4043376" y="-171400"/>
              <a:ext cx="0" cy="72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r Verbinder 14"/>
            <p:cNvCxnSpPr>
              <a:cxnSpLocks/>
            </p:cNvCxnSpPr>
            <p:nvPr userDrawn="1"/>
          </p:nvCxnSpPr>
          <p:spPr bwMode="gray">
            <a:xfrm>
              <a:off x="4331688" y="-171400"/>
              <a:ext cx="0" cy="72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Gerader Verbinder 15"/>
            <p:cNvCxnSpPr/>
            <p:nvPr userDrawn="1"/>
          </p:nvCxnSpPr>
          <p:spPr bwMode="gray">
            <a:xfrm>
              <a:off x="5952000" y="-171400"/>
              <a:ext cx="0" cy="72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rader Verbinder 16"/>
            <p:cNvCxnSpPr/>
            <p:nvPr userDrawn="1"/>
          </p:nvCxnSpPr>
          <p:spPr bwMode="gray">
            <a:xfrm>
              <a:off x="6240000" y="-171400"/>
              <a:ext cx="0" cy="72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r Verbinder 17"/>
            <p:cNvCxnSpPr>
              <a:cxnSpLocks/>
            </p:cNvCxnSpPr>
            <p:nvPr userDrawn="1"/>
          </p:nvCxnSpPr>
          <p:spPr bwMode="gray">
            <a:xfrm>
              <a:off x="7859688" y="-171400"/>
              <a:ext cx="0" cy="72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r Verbinder 18"/>
            <p:cNvCxnSpPr>
              <a:cxnSpLocks/>
            </p:cNvCxnSpPr>
            <p:nvPr userDrawn="1"/>
          </p:nvCxnSpPr>
          <p:spPr bwMode="gray">
            <a:xfrm>
              <a:off x="8148000" y="-171400"/>
              <a:ext cx="0" cy="72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r Verbinder 19"/>
            <p:cNvCxnSpPr/>
            <p:nvPr userDrawn="1"/>
          </p:nvCxnSpPr>
          <p:spPr bwMode="gray">
            <a:xfrm>
              <a:off x="11712624" y="-171400"/>
              <a:ext cx="0" cy="72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 name="Gruppieren 24"/>
          <p:cNvGrpSpPr/>
          <p:nvPr userDrawn="1"/>
        </p:nvGrpSpPr>
        <p:grpSpPr bwMode="gray">
          <a:xfrm>
            <a:off x="-168688" y="1413000"/>
            <a:ext cx="72000" cy="4536000"/>
            <a:chOff x="-456728" y="1628800"/>
            <a:chExt cx="216000" cy="4536504"/>
          </a:xfrm>
        </p:grpSpPr>
        <p:cxnSp>
          <p:nvCxnSpPr>
            <p:cNvPr id="23" name="Gerader Verbinder 22"/>
            <p:cNvCxnSpPr/>
            <p:nvPr userDrawn="1"/>
          </p:nvCxnSpPr>
          <p:spPr bwMode="gray">
            <a:xfrm>
              <a:off x="-456728" y="1628800"/>
              <a:ext cx="21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r Verbinder 23"/>
            <p:cNvCxnSpPr/>
            <p:nvPr userDrawn="1"/>
          </p:nvCxnSpPr>
          <p:spPr bwMode="gray">
            <a:xfrm>
              <a:off x="-456728" y="6165304"/>
              <a:ext cx="21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069" name="Grafik 2068">
            <a:extLst>
              <a:ext uri="{FF2B5EF4-FFF2-40B4-BE49-F238E27FC236}">
                <a16:creationId xmlns:a16="http://schemas.microsoft.com/office/drawing/2014/main" id="{F9F7D00D-6B99-C8F0-6093-D3BE62E56953}"/>
              </a:ext>
              <a:ext uri="{C183D7F6-B498-43B3-948B-1728B52AA6E4}">
                <adec:decorative xmlns:adec="http://schemas.microsoft.com/office/drawing/2017/decorative" val="1"/>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bwMode="gray">
          <a:xfrm>
            <a:off x="479424" y="6165000"/>
            <a:ext cx="1234800" cy="372727"/>
          </a:xfrm>
          <a:prstGeom prst="rect">
            <a:avLst/>
          </a:prstGeom>
        </p:spPr>
      </p:pic>
    </p:spTree>
    <p:extLst>
      <p:ext uri="{BB962C8B-B14F-4D97-AF65-F5344CB8AC3E}">
        <p14:creationId xmlns:p14="http://schemas.microsoft.com/office/powerpoint/2010/main" val="4152309829"/>
      </p:ext>
    </p:extLst>
  </p:cSld>
  <p:clrMap bg1="lt1" tx1="dk1" bg2="lt2" tx2="dk2" accent1="accent1" accent2="accent2" accent3="accent3" accent4="accent4" accent5="accent5" accent6="accent6" hlink="hlink" folHlink="folHlink"/>
  <p:sldLayoutIdLst>
    <p:sldLayoutId id="2147483868" r:id="rId1"/>
  </p:sldLayoutIdLst>
  <p:hf sldNum="0" hdr="0" ftr="0" dt="0"/>
  <p:txStyles>
    <p:titleStyle>
      <a:lvl1pPr algn="l" defTabSz="914400" rtl="0" eaLnBrk="1" latinLnBrk="0" hangingPunct="1">
        <a:lnSpc>
          <a:spcPct val="100000"/>
        </a:lnSpc>
        <a:spcBef>
          <a:spcPct val="0"/>
        </a:spcBef>
        <a:buNone/>
        <a:defRPr sz="2500" b="1" kern="1200">
          <a:solidFill>
            <a:schemeClr val="bg2"/>
          </a:solidFill>
          <a:latin typeface="+mj-lt"/>
          <a:ea typeface="+mj-ea"/>
          <a:cs typeface="+mj-cs"/>
        </a:defRPr>
      </a:lvl1pPr>
    </p:titleStyle>
    <p:bodyStyle>
      <a:lvl1pPr marL="216000" indent="-216000" algn="l" defTabSz="914400" rtl="0" eaLnBrk="1" latinLnBrk="0" hangingPunct="1">
        <a:lnSpc>
          <a:spcPct val="14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1pPr>
      <a:lvl2pPr marL="432000" indent="-216000" algn="l" defTabSz="914400" rtl="0" eaLnBrk="1" latinLnBrk="0" hangingPunct="1">
        <a:lnSpc>
          <a:spcPct val="14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576000" indent="-216000" algn="l" defTabSz="914400" rtl="0" eaLnBrk="1" latinLnBrk="0" hangingPunct="1">
        <a:lnSpc>
          <a:spcPct val="14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792000" indent="-216000" algn="l" defTabSz="914400" rtl="0" eaLnBrk="1" latinLnBrk="0" hangingPunct="1">
        <a:lnSpc>
          <a:spcPct val="14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4pPr>
      <a:lvl5pPr marL="144000" indent="-144000" algn="l" defTabSz="914400" rtl="0" eaLnBrk="1" latinLnBrk="0" hangingPunct="1">
        <a:lnSpc>
          <a:spcPct val="14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288000" indent="-142875" algn="l" defTabSz="914400" rtl="0" eaLnBrk="1" latinLnBrk="0" hangingPunct="1">
        <a:lnSpc>
          <a:spcPct val="14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6pPr>
      <a:lvl7pPr marL="432000" indent="-144000" algn="l" defTabSz="914400" rtl="0" eaLnBrk="1" latinLnBrk="0" hangingPunct="1">
        <a:lnSpc>
          <a:spcPct val="14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7pPr>
      <a:lvl8pPr marL="576000" indent="-144000" algn="l" defTabSz="914400" rtl="0" eaLnBrk="1" latinLnBrk="0" hangingPunct="1">
        <a:lnSpc>
          <a:spcPct val="14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8pPr>
      <a:lvl9pPr marL="576000" indent="-144000" algn="l" defTabSz="914400" rtl="0" eaLnBrk="1" latinLnBrk="0" hangingPunct="1">
        <a:lnSpc>
          <a:spcPct val="14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02">
          <p15:clr>
            <a:srgbClr val="F26B43"/>
          </p15:clr>
        </p15:guide>
        <p15:guide id="2" pos="7378">
          <p15:clr>
            <a:srgbClr val="F26B43"/>
          </p15:clr>
        </p15:guide>
        <p15:guide id="3" orient="horz" pos="890">
          <p15:clr>
            <a:srgbClr val="F26B43"/>
          </p15:clr>
        </p15:guide>
        <p15:guide id="5" orient="horz" pos="300">
          <p15:clr>
            <a:srgbClr val="F26B43"/>
          </p15:clr>
        </p15:guide>
        <p15:guide id="6" orient="horz" pos="3748">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E4C32722-66D1-8D58-5C14-662B1CB126F1}"/>
              </a:ext>
            </a:extLst>
          </p:cNvPr>
          <p:cNvGraphicFramePr>
            <a:graphicFrameLocks noChangeAspect="1"/>
          </p:cNvGraphicFramePr>
          <p:nvPr userDrawn="1">
            <p:custDataLst>
              <p:tags r:id="rId3"/>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7" name="think-cell data - do not delete" hidden="1">
                        <a:extLst>
                          <a:ext uri="{FF2B5EF4-FFF2-40B4-BE49-F238E27FC236}">
                            <a16:creationId xmlns:a16="http://schemas.microsoft.com/office/drawing/2014/main" id="{E4C32722-66D1-8D58-5C14-662B1CB126F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platzhalter 1"/>
          <p:cNvSpPr>
            <a:spLocks noGrp="1"/>
          </p:cNvSpPr>
          <p:nvPr>
            <p:ph type="title"/>
          </p:nvPr>
        </p:nvSpPr>
        <p:spPr bwMode="gray">
          <a:xfrm>
            <a:off x="479424" y="477000"/>
            <a:ext cx="11233151" cy="720000"/>
          </a:xfrm>
          <a:prstGeom prst="rect">
            <a:avLst/>
          </a:prstGeom>
        </p:spPr>
        <p:txBody>
          <a:bodyPr vert="horz" lIns="0" tIns="0" rIns="0" bIns="0" rtlCol="0" anchor="t">
            <a:noAutofit/>
          </a:bodyPr>
          <a:lstStyle/>
          <a:p>
            <a:r>
              <a:rPr lang="en-US"/>
              <a:t>Add Title</a:t>
            </a:r>
          </a:p>
        </p:txBody>
      </p:sp>
      <p:sp>
        <p:nvSpPr>
          <p:cNvPr id="3" name="Textplatzhalter 2"/>
          <p:cNvSpPr>
            <a:spLocks noGrp="1"/>
          </p:cNvSpPr>
          <p:nvPr>
            <p:ph type="body" idx="1"/>
          </p:nvPr>
        </p:nvSpPr>
        <p:spPr bwMode="gray">
          <a:xfrm>
            <a:off x="479473" y="1413280"/>
            <a:ext cx="11233151" cy="4536000"/>
          </a:xfrm>
          <a:prstGeom prst="rect">
            <a:avLst/>
          </a:prstGeom>
        </p:spPr>
        <p:txBody>
          <a:bodyPr vert="horz" lIns="0" tIns="0" rIns="0" bIns="0" rtlCol="0">
            <a:noAutofit/>
          </a:body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5" name="Fußzeilenplatzhalter 4"/>
          <p:cNvSpPr>
            <a:spLocks noGrp="1"/>
          </p:cNvSpPr>
          <p:nvPr>
            <p:ph type="ftr" sz="quarter" idx="3"/>
          </p:nvPr>
        </p:nvSpPr>
        <p:spPr bwMode="gray">
          <a:xfrm>
            <a:off x="6312024" y="6246836"/>
            <a:ext cx="5040560" cy="288000"/>
          </a:xfrm>
          <a:prstGeom prst="rect">
            <a:avLst/>
          </a:prstGeom>
        </p:spPr>
        <p:txBody>
          <a:bodyPr vert="horz" lIns="0" tIns="0" rIns="0" bIns="0" rtlCol="0" anchor="b">
            <a:noAutofit/>
          </a:bodyPr>
          <a:lstStyle>
            <a:lvl1pPr marL="0" indent="0" algn="r">
              <a:spcAft>
                <a:spcPts val="300"/>
              </a:spcAft>
              <a:defRPr sz="800">
                <a:solidFill>
                  <a:schemeClr val="bg2"/>
                </a:solidFill>
              </a:defRPr>
            </a:lvl1pPr>
            <a:lvl2pPr marL="0" indent="0" algn="l">
              <a:defRPr sz="800"/>
            </a:lvl2pPr>
            <a:lvl3pPr marL="0" indent="0" algn="l">
              <a:defRPr sz="800"/>
            </a:lvl3pPr>
            <a:lvl4pPr marL="0" indent="0" algn="l">
              <a:defRPr sz="800"/>
            </a:lvl4pPr>
            <a:lvl5pPr marL="0" indent="0" algn="l">
              <a:defRPr sz="800"/>
            </a:lvl5pPr>
            <a:lvl6pPr marL="0" indent="0" algn="l">
              <a:defRPr sz="800"/>
            </a:lvl6pPr>
            <a:lvl7pPr marL="0" indent="0" algn="l">
              <a:defRPr sz="800"/>
            </a:lvl7pPr>
            <a:lvl8pPr marL="0" indent="0" algn="l">
              <a:defRPr sz="800"/>
            </a:lvl8pPr>
            <a:lvl9pPr marL="0" indent="0" algn="l">
              <a:defRPr sz="800"/>
            </a:lvl9pPr>
          </a:lstStyle>
          <a:p>
            <a:r>
              <a:rPr lang="en-US"/>
              <a:t>ONLY FOR INTERNAL USE</a:t>
            </a:r>
          </a:p>
        </p:txBody>
      </p:sp>
      <p:sp>
        <p:nvSpPr>
          <p:cNvPr id="6" name="Foliennummernplatzhalter 5"/>
          <p:cNvSpPr>
            <a:spLocks noGrp="1"/>
          </p:cNvSpPr>
          <p:nvPr>
            <p:ph type="sldNum" sz="quarter" idx="4"/>
          </p:nvPr>
        </p:nvSpPr>
        <p:spPr bwMode="gray">
          <a:xfrm>
            <a:off x="11424592" y="6246836"/>
            <a:ext cx="288000" cy="288000"/>
          </a:xfrm>
          <a:prstGeom prst="rect">
            <a:avLst/>
          </a:prstGeom>
        </p:spPr>
        <p:txBody>
          <a:bodyPr vert="horz" lIns="0" tIns="0" rIns="0" bIns="0" rtlCol="0" anchor="b">
            <a:noAutofit/>
          </a:bodyPr>
          <a:lstStyle>
            <a:lvl1pPr algn="r">
              <a:defRPr sz="800">
                <a:solidFill>
                  <a:schemeClr val="bg2"/>
                </a:solidFill>
              </a:defRPr>
            </a:lvl1pPr>
          </a:lstStyle>
          <a:p>
            <a:fld id="{DF4E8F9F-5B1F-4F5B-BE49-3245D8C18D9F}" type="slidenum">
              <a:rPr lang="en-US" smtClean="0"/>
              <a:pPr/>
              <a:t>‹#›</a:t>
            </a:fld>
            <a:endParaRPr lang="en-US"/>
          </a:p>
        </p:txBody>
      </p:sp>
      <p:grpSp>
        <p:nvGrpSpPr>
          <p:cNvPr id="2082" name="Gruppieren 2081">
            <a:extLst>
              <a:ext uri="{FF2B5EF4-FFF2-40B4-BE49-F238E27FC236}">
                <a16:creationId xmlns:a16="http://schemas.microsoft.com/office/drawing/2014/main" id="{541D1760-5727-61F0-8478-5E672791C3A5}"/>
              </a:ext>
            </a:extLst>
          </p:cNvPr>
          <p:cNvGrpSpPr/>
          <p:nvPr userDrawn="1"/>
        </p:nvGrpSpPr>
        <p:grpSpPr bwMode="gray">
          <a:xfrm>
            <a:off x="480000" y="-171400"/>
            <a:ext cx="11232624" cy="72000"/>
            <a:chOff x="480000" y="-171400"/>
            <a:chExt cx="11232624" cy="72000"/>
          </a:xfrm>
        </p:grpSpPr>
        <p:cxnSp>
          <p:nvCxnSpPr>
            <p:cNvPr id="13" name="Gerader Verbinder 12"/>
            <p:cNvCxnSpPr/>
            <p:nvPr userDrawn="1"/>
          </p:nvCxnSpPr>
          <p:spPr bwMode="gray">
            <a:xfrm>
              <a:off x="480000" y="-171400"/>
              <a:ext cx="0" cy="72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r Verbinder 13"/>
            <p:cNvCxnSpPr>
              <a:cxnSpLocks/>
            </p:cNvCxnSpPr>
            <p:nvPr userDrawn="1"/>
          </p:nvCxnSpPr>
          <p:spPr bwMode="gray">
            <a:xfrm>
              <a:off x="4043376" y="-171400"/>
              <a:ext cx="0" cy="72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r Verbinder 14"/>
            <p:cNvCxnSpPr>
              <a:cxnSpLocks/>
            </p:cNvCxnSpPr>
            <p:nvPr userDrawn="1"/>
          </p:nvCxnSpPr>
          <p:spPr bwMode="gray">
            <a:xfrm>
              <a:off x="4331688" y="-171400"/>
              <a:ext cx="0" cy="72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Gerader Verbinder 15"/>
            <p:cNvCxnSpPr/>
            <p:nvPr userDrawn="1"/>
          </p:nvCxnSpPr>
          <p:spPr bwMode="gray">
            <a:xfrm>
              <a:off x="5952000" y="-171400"/>
              <a:ext cx="0" cy="72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rader Verbinder 16"/>
            <p:cNvCxnSpPr/>
            <p:nvPr userDrawn="1"/>
          </p:nvCxnSpPr>
          <p:spPr bwMode="gray">
            <a:xfrm>
              <a:off x="6240000" y="-171400"/>
              <a:ext cx="0" cy="72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r Verbinder 17"/>
            <p:cNvCxnSpPr>
              <a:cxnSpLocks/>
            </p:cNvCxnSpPr>
            <p:nvPr userDrawn="1"/>
          </p:nvCxnSpPr>
          <p:spPr bwMode="gray">
            <a:xfrm>
              <a:off x="7859688" y="-171400"/>
              <a:ext cx="0" cy="72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r Verbinder 18"/>
            <p:cNvCxnSpPr>
              <a:cxnSpLocks/>
            </p:cNvCxnSpPr>
            <p:nvPr userDrawn="1"/>
          </p:nvCxnSpPr>
          <p:spPr bwMode="gray">
            <a:xfrm>
              <a:off x="8148000" y="-171400"/>
              <a:ext cx="0" cy="72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r Verbinder 19"/>
            <p:cNvCxnSpPr/>
            <p:nvPr userDrawn="1"/>
          </p:nvCxnSpPr>
          <p:spPr bwMode="gray">
            <a:xfrm>
              <a:off x="11712624" y="-171400"/>
              <a:ext cx="0" cy="72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 name="Gruppieren 24"/>
          <p:cNvGrpSpPr/>
          <p:nvPr userDrawn="1"/>
        </p:nvGrpSpPr>
        <p:grpSpPr bwMode="gray">
          <a:xfrm>
            <a:off x="-168688" y="1413000"/>
            <a:ext cx="72000" cy="4536000"/>
            <a:chOff x="-456728" y="1628800"/>
            <a:chExt cx="216000" cy="4536504"/>
          </a:xfrm>
        </p:grpSpPr>
        <p:cxnSp>
          <p:nvCxnSpPr>
            <p:cNvPr id="23" name="Gerader Verbinder 22"/>
            <p:cNvCxnSpPr/>
            <p:nvPr userDrawn="1"/>
          </p:nvCxnSpPr>
          <p:spPr bwMode="gray">
            <a:xfrm>
              <a:off x="-456728" y="1628800"/>
              <a:ext cx="21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r Verbinder 23"/>
            <p:cNvCxnSpPr/>
            <p:nvPr userDrawn="1"/>
          </p:nvCxnSpPr>
          <p:spPr bwMode="gray">
            <a:xfrm>
              <a:off x="-456728" y="6165304"/>
              <a:ext cx="21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069" name="Grafik 2068">
            <a:extLst>
              <a:ext uri="{FF2B5EF4-FFF2-40B4-BE49-F238E27FC236}">
                <a16:creationId xmlns:a16="http://schemas.microsoft.com/office/drawing/2014/main" id="{F9F7D00D-6B99-C8F0-6093-D3BE62E56953}"/>
              </a:ext>
              <a:ext uri="{C183D7F6-B498-43B3-948B-1728B52AA6E4}">
                <adec:decorative xmlns:adec="http://schemas.microsoft.com/office/drawing/2017/decorative" val="1"/>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bwMode="gray">
          <a:xfrm>
            <a:off x="479424" y="6165000"/>
            <a:ext cx="1234800" cy="372727"/>
          </a:xfrm>
          <a:prstGeom prst="rect">
            <a:avLst/>
          </a:prstGeom>
        </p:spPr>
      </p:pic>
    </p:spTree>
    <p:extLst>
      <p:ext uri="{BB962C8B-B14F-4D97-AF65-F5344CB8AC3E}">
        <p14:creationId xmlns:p14="http://schemas.microsoft.com/office/powerpoint/2010/main" val="4152309829"/>
      </p:ext>
    </p:extLst>
  </p:cSld>
  <p:clrMap bg1="lt1" tx1="dk1" bg2="lt2" tx2="dk2" accent1="accent1" accent2="accent2" accent3="accent3" accent4="accent4" accent5="accent5" accent6="accent6" hlink="hlink" folHlink="folHlink"/>
  <p:sldLayoutIdLst>
    <p:sldLayoutId id="2147483870" r:id="rId1"/>
  </p:sldLayoutIdLst>
  <p:hf sldNum="0" hdr="0" ftr="0" dt="0"/>
  <p:txStyles>
    <p:titleStyle>
      <a:lvl1pPr algn="l" defTabSz="914400" rtl="0" eaLnBrk="1" latinLnBrk="0" hangingPunct="1">
        <a:lnSpc>
          <a:spcPct val="100000"/>
        </a:lnSpc>
        <a:spcBef>
          <a:spcPct val="0"/>
        </a:spcBef>
        <a:buNone/>
        <a:defRPr sz="2500" b="1" kern="1200">
          <a:solidFill>
            <a:schemeClr val="bg2"/>
          </a:solidFill>
          <a:latin typeface="+mj-lt"/>
          <a:ea typeface="+mj-ea"/>
          <a:cs typeface="+mj-cs"/>
        </a:defRPr>
      </a:lvl1pPr>
    </p:titleStyle>
    <p:bodyStyle>
      <a:lvl1pPr marL="216000" indent="-216000" algn="l" defTabSz="914400" rtl="0" eaLnBrk="1" latinLnBrk="0" hangingPunct="1">
        <a:lnSpc>
          <a:spcPct val="14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1pPr>
      <a:lvl2pPr marL="432000" indent="-216000" algn="l" defTabSz="914400" rtl="0" eaLnBrk="1" latinLnBrk="0" hangingPunct="1">
        <a:lnSpc>
          <a:spcPct val="14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576000" indent="-216000" algn="l" defTabSz="914400" rtl="0" eaLnBrk="1" latinLnBrk="0" hangingPunct="1">
        <a:lnSpc>
          <a:spcPct val="14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792000" indent="-216000" algn="l" defTabSz="914400" rtl="0" eaLnBrk="1" latinLnBrk="0" hangingPunct="1">
        <a:lnSpc>
          <a:spcPct val="14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4pPr>
      <a:lvl5pPr marL="144000" indent="-144000" algn="l" defTabSz="914400" rtl="0" eaLnBrk="1" latinLnBrk="0" hangingPunct="1">
        <a:lnSpc>
          <a:spcPct val="14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288000" indent="-142875" algn="l" defTabSz="914400" rtl="0" eaLnBrk="1" latinLnBrk="0" hangingPunct="1">
        <a:lnSpc>
          <a:spcPct val="14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6pPr>
      <a:lvl7pPr marL="432000" indent="-144000" algn="l" defTabSz="914400" rtl="0" eaLnBrk="1" latinLnBrk="0" hangingPunct="1">
        <a:lnSpc>
          <a:spcPct val="14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7pPr>
      <a:lvl8pPr marL="576000" indent="-144000" algn="l" defTabSz="914400" rtl="0" eaLnBrk="1" latinLnBrk="0" hangingPunct="1">
        <a:lnSpc>
          <a:spcPct val="14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8pPr>
      <a:lvl9pPr marL="576000" indent="-144000" algn="l" defTabSz="914400" rtl="0" eaLnBrk="1" latinLnBrk="0" hangingPunct="1">
        <a:lnSpc>
          <a:spcPct val="14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02">
          <p15:clr>
            <a:srgbClr val="F26B43"/>
          </p15:clr>
        </p15:guide>
        <p15:guide id="2" pos="7378">
          <p15:clr>
            <a:srgbClr val="F26B43"/>
          </p15:clr>
        </p15:guide>
        <p15:guide id="3" orient="horz" pos="890">
          <p15:clr>
            <a:srgbClr val="F26B43"/>
          </p15:clr>
        </p15:guide>
        <p15:guide id="5" orient="horz" pos="300">
          <p15:clr>
            <a:srgbClr val="F26B43"/>
          </p15:clr>
        </p15:guide>
        <p15:guide id="6" orient="horz" pos="374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image" Target="../media/image32.svg"/><Relationship Id="rId5" Type="http://schemas.openxmlformats.org/officeDocument/2006/relationships/image" Target="../media/image31.png"/><Relationship Id="rId10" Type="http://schemas.openxmlformats.org/officeDocument/2006/relationships/image" Target="../media/image36.svg"/><Relationship Id="rId4" Type="http://schemas.openxmlformats.org/officeDocument/2006/relationships/image" Target="../media/image30.svg"/><Relationship Id="rId9" Type="http://schemas.openxmlformats.org/officeDocument/2006/relationships/image" Target="../media/image35.png"/></Relationships>
</file>

<file path=ppt/slides/_rels/slide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png"/><Relationship Id="rId1" Type="http://schemas.openxmlformats.org/officeDocument/2006/relationships/slideLayout" Target="../slideLayouts/slideLayout19.xml"/><Relationship Id="rId6" Type="http://schemas.openxmlformats.org/officeDocument/2006/relationships/image" Target="../media/image41.svg"/><Relationship Id="rId5" Type="http://schemas.openxmlformats.org/officeDocument/2006/relationships/image" Target="../media/image40.png"/><Relationship Id="rId10" Type="http://schemas.openxmlformats.org/officeDocument/2006/relationships/image" Target="../media/image45.svg"/><Relationship Id="rId4" Type="http://schemas.openxmlformats.org/officeDocument/2006/relationships/image" Target="../media/image39.svg"/><Relationship Id="rId9" Type="http://schemas.openxmlformats.org/officeDocument/2006/relationships/image" Target="../media/image44.png"/></Relationships>
</file>

<file path=ppt/slides/_rels/slide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37.png"/><Relationship Id="rId1" Type="http://schemas.openxmlformats.org/officeDocument/2006/relationships/slideLayout" Target="../slideLayouts/slideLayout19.xml"/><Relationship Id="rId4" Type="http://schemas.openxmlformats.org/officeDocument/2006/relationships/image" Target="../media/image47.svg"/></Relationships>
</file>

<file path=ppt/slides/_rels/slide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37.png"/><Relationship Id="rId1" Type="http://schemas.openxmlformats.org/officeDocument/2006/relationships/slideLayout" Target="../slideLayouts/slideLayout19.xml"/><Relationship Id="rId4" Type="http://schemas.openxmlformats.org/officeDocument/2006/relationships/image" Target="../media/image49.svg"/></Relationships>
</file>

<file path=ppt/slides/_rels/slide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51.svg"/><Relationship Id="rId7" Type="http://schemas.openxmlformats.org/officeDocument/2006/relationships/image" Target="../media/image55.svg"/><Relationship Id="rId2" Type="http://schemas.openxmlformats.org/officeDocument/2006/relationships/image" Target="../media/image50.png"/><Relationship Id="rId1" Type="http://schemas.openxmlformats.org/officeDocument/2006/relationships/slideLayout" Target="../slideLayouts/slideLayout19.xml"/><Relationship Id="rId6" Type="http://schemas.openxmlformats.org/officeDocument/2006/relationships/image" Target="../media/image54.png"/><Relationship Id="rId5" Type="http://schemas.openxmlformats.org/officeDocument/2006/relationships/image" Target="../media/image53.svg"/><Relationship Id="rId4" Type="http://schemas.openxmlformats.org/officeDocument/2006/relationships/image" Target="../media/image52.png"/></Relationships>
</file>

<file path=ppt/slides/_rels/slide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el 19">
            <a:extLst>
              <a:ext uri="{FF2B5EF4-FFF2-40B4-BE49-F238E27FC236}">
                <a16:creationId xmlns:a16="http://schemas.microsoft.com/office/drawing/2014/main" id="{8D17EF76-2217-4565-20CD-D65D723EE31F}"/>
              </a:ext>
            </a:extLst>
          </p:cNvPr>
          <p:cNvSpPr>
            <a:spLocks noGrp="1"/>
          </p:cNvSpPr>
          <p:nvPr>
            <p:ph type="ctrTitle"/>
          </p:nvPr>
        </p:nvSpPr>
        <p:spPr bwMode="gray">
          <a:xfrm>
            <a:off x="480045" y="1845000"/>
            <a:ext cx="8280755" cy="1584000"/>
          </a:xfrm>
        </p:spPr>
        <p:txBody>
          <a:bodyPr anchor="b">
            <a:noAutofit/>
          </a:bodyPr>
          <a:lstStyle/>
          <a:p>
            <a:pPr>
              <a:lnSpc>
                <a:spcPct val="90000"/>
              </a:lnSpc>
            </a:pPr>
            <a:r>
              <a:rPr lang="en-US" sz="4400" dirty="0"/>
              <a:t>rxsim: Reducing friction in simulating clinical trials using R6 programming.</a:t>
            </a:r>
          </a:p>
        </p:txBody>
      </p:sp>
      <p:sp>
        <p:nvSpPr>
          <p:cNvPr id="3" name="Untertitel 2">
            <a:extLst>
              <a:ext uri="{FF2B5EF4-FFF2-40B4-BE49-F238E27FC236}">
                <a16:creationId xmlns:a16="http://schemas.microsoft.com/office/drawing/2014/main" id="{692796CB-E2C8-8508-DF5A-FC10693F0AFB}"/>
              </a:ext>
            </a:extLst>
          </p:cNvPr>
          <p:cNvSpPr>
            <a:spLocks noGrp="1"/>
          </p:cNvSpPr>
          <p:nvPr>
            <p:ph type="subTitle" idx="1"/>
          </p:nvPr>
        </p:nvSpPr>
        <p:spPr bwMode="gray">
          <a:xfrm>
            <a:off x="479425" y="4437120"/>
            <a:ext cx="8281375" cy="936000"/>
          </a:xfrm>
        </p:spPr>
        <p:txBody>
          <a:bodyPr vert="horz" lIns="0" tIns="0" rIns="0" bIns="0" rtlCol="0">
            <a:normAutofit fontScale="92500" lnSpcReduction="20000"/>
          </a:bodyPr>
          <a:lstStyle/>
          <a:p>
            <a:pPr lvl="1">
              <a:lnSpc>
                <a:spcPct val="90000"/>
              </a:lnSpc>
              <a:spcAft>
                <a:spcPts val="600"/>
              </a:spcAft>
            </a:pPr>
            <a:r>
              <a:rPr lang="en-US" sz="1700" dirty="0"/>
              <a:t>Dr. Matthew Valko, Dr. Saumil Shah</a:t>
            </a:r>
          </a:p>
          <a:p>
            <a:pPr lvl="1">
              <a:lnSpc>
                <a:spcPct val="90000"/>
              </a:lnSpc>
              <a:spcAft>
                <a:spcPts val="600"/>
              </a:spcAft>
            </a:pPr>
            <a:r>
              <a:rPr lang="en-US" sz="1700" dirty="0"/>
              <a:t>2026-07-07| USER 2026!</a:t>
            </a:r>
          </a:p>
          <a:p>
            <a:pPr lvl="1">
              <a:lnSpc>
                <a:spcPct val="90000"/>
              </a:lnSpc>
              <a:spcAft>
                <a:spcPts val="600"/>
              </a:spcAft>
            </a:pPr>
            <a:r>
              <a:rPr lang="en-US" sz="1700" dirty="0"/>
              <a:t>Department of Biostatistics and Data Science, Boehringer Ingelheim Pharma GmbH &amp; Co. KG</a:t>
            </a:r>
          </a:p>
        </p:txBody>
      </p:sp>
      <p:sp>
        <p:nvSpPr>
          <p:cNvPr id="5" name="Textfeld 4">
            <a:extLst>
              <a:ext uri="{FF2B5EF4-FFF2-40B4-BE49-F238E27FC236}">
                <a16:creationId xmlns:a16="http://schemas.microsoft.com/office/drawing/2014/main" id="{839FA9F0-3369-8108-E195-C7D33FD09D0A}"/>
              </a:ext>
            </a:extLst>
          </p:cNvPr>
          <p:cNvSpPr txBox="1"/>
          <p:nvPr/>
        </p:nvSpPr>
        <p:spPr bwMode="gray">
          <a:xfrm>
            <a:off x="1964267" y="1027289"/>
            <a:ext cx="0" cy="0"/>
          </a:xfrm>
          <a:prstGeom prst="rect">
            <a:avLst/>
          </a:prstGeom>
          <a:noFill/>
        </p:spPr>
        <p:txBody>
          <a:bodyPr wrap="none" lIns="0" tIns="0" rIns="0" bIns="0" rtlCol="0">
            <a:noAutofit/>
          </a:bodyPr>
          <a:lstStyle/>
          <a:p>
            <a:pPr marL="180000" indent="-180000" algn="l">
              <a:buFont typeface="Arial" panose="020B0604020202020204" pitchFamily="34" charset="0"/>
              <a:buChar char="•"/>
            </a:pPr>
            <a:endParaRPr lang="en-US" sz="1600"/>
          </a:p>
        </p:txBody>
      </p:sp>
    </p:spTree>
    <p:extLst>
      <p:ext uri="{BB962C8B-B14F-4D97-AF65-F5344CB8AC3E}">
        <p14:creationId xmlns:p14="http://schemas.microsoft.com/office/powerpoint/2010/main" val="36813098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84C88-3B10-BDF5-B869-5773F92997FF}"/>
              </a:ext>
            </a:extLst>
          </p:cNvPr>
          <p:cNvSpPr>
            <a:spLocks noGrp="1"/>
          </p:cNvSpPr>
          <p:nvPr>
            <p:ph type="title"/>
          </p:nvPr>
        </p:nvSpPr>
        <p:spPr>
          <a:xfrm>
            <a:off x="479424" y="188736"/>
            <a:ext cx="11233151" cy="720000"/>
          </a:xfrm>
        </p:spPr>
        <p:txBody>
          <a:bodyPr/>
          <a:lstStyle/>
          <a:p>
            <a:r>
              <a:rPr lang="en-US" sz="4400" dirty="0"/>
              <a:t>Acknowledgements </a:t>
            </a:r>
          </a:p>
        </p:txBody>
      </p:sp>
      <p:sp>
        <p:nvSpPr>
          <p:cNvPr id="3" name="Content Placeholder 2">
            <a:extLst>
              <a:ext uri="{FF2B5EF4-FFF2-40B4-BE49-F238E27FC236}">
                <a16:creationId xmlns:a16="http://schemas.microsoft.com/office/drawing/2014/main" id="{2640C478-6E50-8ACD-76CD-174A37FB43D8}"/>
              </a:ext>
            </a:extLst>
          </p:cNvPr>
          <p:cNvSpPr>
            <a:spLocks noGrp="1"/>
          </p:cNvSpPr>
          <p:nvPr>
            <p:ph idx="1"/>
          </p:nvPr>
        </p:nvSpPr>
        <p:spPr/>
        <p:txBody>
          <a:bodyPr/>
          <a:lstStyle/>
          <a:p>
            <a:r>
              <a:rPr lang="en-US" sz="2400" dirty="0"/>
              <a:t>Mitch Thomann, PhD</a:t>
            </a:r>
          </a:p>
          <a:p>
            <a:r>
              <a:rPr lang="en-US" sz="2400" dirty="0"/>
              <a:t>Colin Longhurst, PhD</a:t>
            </a:r>
          </a:p>
          <a:p>
            <a:r>
              <a:rPr lang="en-US" sz="2400" dirty="0"/>
              <a:t>Lisa </a:t>
            </a:r>
            <a:r>
              <a:rPr lang="en-US" sz="2400" dirty="0" err="1"/>
              <a:t>Neums</a:t>
            </a:r>
            <a:r>
              <a:rPr lang="en-US" sz="2400" dirty="0"/>
              <a:t>, PhD</a:t>
            </a:r>
          </a:p>
          <a:p>
            <a:r>
              <a:rPr lang="en-US" sz="2400" dirty="0"/>
              <a:t>Dooti Roy, PhD</a:t>
            </a:r>
          </a:p>
          <a:p>
            <a:r>
              <a:rPr lang="en-US" sz="2400" dirty="0"/>
              <a:t>Ming Yang, PhD</a:t>
            </a:r>
          </a:p>
          <a:p>
            <a:r>
              <a:rPr lang="en-US" sz="2400" dirty="0"/>
              <a:t>Brooklyn Hollimon</a:t>
            </a:r>
          </a:p>
          <a:p>
            <a:r>
              <a:rPr lang="en-US" sz="2400" dirty="0"/>
              <a:t>Our current user base at Boehringer Ingelheim and beyond</a:t>
            </a:r>
          </a:p>
        </p:txBody>
      </p:sp>
      <p:sp>
        <p:nvSpPr>
          <p:cNvPr id="4" name="Text Placeholder 3">
            <a:extLst>
              <a:ext uri="{FF2B5EF4-FFF2-40B4-BE49-F238E27FC236}">
                <a16:creationId xmlns:a16="http://schemas.microsoft.com/office/drawing/2014/main" id="{F91D0D18-4094-024D-85D0-EC06A43048A4}"/>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9742415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CEB95-DA1F-02D5-022E-FD557252CC1B}"/>
              </a:ext>
            </a:extLst>
          </p:cNvPr>
          <p:cNvSpPr>
            <a:spLocks noGrp="1"/>
          </p:cNvSpPr>
          <p:nvPr>
            <p:ph type="title"/>
          </p:nvPr>
        </p:nvSpPr>
        <p:spPr>
          <a:xfrm>
            <a:off x="478849" y="68268"/>
            <a:ext cx="11233151" cy="720000"/>
          </a:xfrm>
        </p:spPr>
        <p:txBody>
          <a:bodyPr/>
          <a:lstStyle/>
          <a:p>
            <a:r>
              <a:rPr lang="en-US" sz="4400" dirty="0"/>
              <a:t>Where to go</a:t>
            </a:r>
          </a:p>
        </p:txBody>
      </p:sp>
      <p:pic>
        <p:nvPicPr>
          <p:cNvPr id="8" name="Content Placeholder 7">
            <a:extLst>
              <a:ext uri="{FF2B5EF4-FFF2-40B4-BE49-F238E27FC236}">
                <a16:creationId xmlns:a16="http://schemas.microsoft.com/office/drawing/2014/main" id="{23A81AED-EA8C-D8A1-7855-ED7852280DFF}"/>
              </a:ext>
            </a:extLst>
          </p:cNvPr>
          <p:cNvPicPr>
            <a:picLocks noGrp="1" noChangeAspect="1"/>
          </p:cNvPicPr>
          <p:nvPr>
            <p:ph idx="1"/>
          </p:nvPr>
        </p:nvPicPr>
        <p:blipFill>
          <a:blip r:embed="rId2"/>
          <a:stretch>
            <a:fillRect/>
          </a:stretch>
        </p:blipFill>
        <p:spPr bwMode="gray">
          <a:xfrm>
            <a:off x="1182370" y="1297054"/>
            <a:ext cx="9211961" cy="4210638"/>
          </a:xfrm>
          <a:prstGeom prst="rect">
            <a:avLst/>
          </a:prstGeom>
        </p:spPr>
      </p:pic>
      <p:sp>
        <p:nvSpPr>
          <p:cNvPr id="4" name="Text Placeholder 3">
            <a:extLst>
              <a:ext uri="{FF2B5EF4-FFF2-40B4-BE49-F238E27FC236}">
                <a16:creationId xmlns:a16="http://schemas.microsoft.com/office/drawing/2014/main" id="{4DC88E26-B1D5-A698-BD13-AF5F09F28EC0}"/>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6790048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41038-CC7D-A929-542B-357EFA00BE13}"/>
              </a:ext>
            </a:extLst>
          </p:cNvPr>
          <p:cNvSpPr>
            <a:spLocks noGrp="1"/>
          </p:cNvSpPr>
          <p:nvPr>
            <p:ph type="title"/>
          </p:nvPr>
        </p:nvSpPr>
        <p:spPr>
          <a:xfrm>
            <a:off x="480000" y="169622"/>
            <a:ext cx="11233151" cy="720000"/>
          </a:xfrm>
        </p:spPr>
        <p:txBody>
          <a:bodyPr/>
          <a:lstStyle/>
          <a:p>
            <a:r>
              <a:rPr lang="en-US" sz="4400" dirty="0"/>
              <a:t>Additional Features</a:t>
            </a:r>
          </a:p>
        </p:txBody>
      </p:sp>
      <p:pic>
        <p:nvPicPr>
          <p:cNvPr id="8" name="Content Placeholder 7">
            <a:extLst>
              <a:ext uri="{FF2B5EF4-FFF2-40B4-BE49-F238E27FC236}">
                <a16:creationId xmlns:a16="http://schemas.microsoft.com/office/drawing/2014/main" id="{4D1344AA-9317-0CEF-A1E5-A656BE32B8D1}"/>
              </a:ext>
            </a:extLst>
          </p:cNvPr>
          <p:cNvPicPr>
            <a:picLocks noGrp="1" noChangeAspect="1"/>
          </p:cNvPicPr>
          <p:nvPr>
            <p:ph idx="1"/>
          </p:nvPr>
        </p:nvPicPr>
        <p:blipFill>
          <a:blip r:embed="rId2"/>
          <a:stretch>
            <a:fillRect/>
          </a:stretch>
        </p:blipFill>
        <p:spPr bwMode="gray">
          <a:xfrm>
            <a:off x="2995451" y="1494572"/>
            <a:ext cx="4867954" cy="3705742"/>
          </a:xfrm>
          <a:prstGeom prst="rect">
            <a:avLst/>
          </a:prstGeom>
        </p:spPr>
      </p:pic>
      <p:sp>
        <p:nvSpPr>
          <p:cNvPr id="4" name="Text Placeholder 3">
            <a:extLst>
              <a:ext uri="{FF2B5EF4-FFF2-40B4-BE49-F238E27FC236}">
                <a16:creationId xmlns:a16="http://schemas.microsoft.com/office/drawing/2014/main" id="{B0CAB9E3-33F5-7F26-DDB1-0E47F72D7625}"/>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1782727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7D8305-29BB-A4AD-765F-C300B596F6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23D122-497B-49AC-5CFC-6902503ED850}"/>
              </a:ext>
            </a:extLst>
          </p:cNvPr>
          <p:cNvSpPr>
            <a:spLocks noGrp="1"/>
          </p:cNvSpPr>
          <p:nvPr>
            <p:ph type="title"/>
          </p:nvPr>
        </p:nvSpPr>
        <p:spPr>
          <a:xfrm>
            <a:off x="478849" y="86582"/>
            <a:ext cx="11233151" cy="720000"/>
          </a:xfrm>
        </p:spPr>
        <p:txBody>
          <a:bodyPr/>
          <a:lstStyle/>
          <a:p>
            <a:r>
              <a:rPr lang="en-US" sz="4400" b="0" dirty="0"/>
              <a:t>Two arms. One analysis. Two Looks. Only a Handful Lines More Code</a:t>
            </a:r>
            <a:endParaRPr lang="en-US" sz="4400" dirty="0"/>
          </a:p>
        </p:txBody>
      </p:sp>
      <p:sp>
        <p:nvSpPr>
          <p:cNvPr id="4" name="Text Placeholder 3">
            <a:extLst>
              <a:ext uri="{FF2B5EF4-FFF2-40B4-BE49-F238E27FC236}">
                <a16:creationId xmlns:a16="http://schemas.microsoft.com/office/drawing/2014/main" id="{0BDE8793-9EBC-E037-3E2F-09559876AE28}"/>
              </a:ext>
            </a:extLst>
          </p:cNvPr>
          <p:cNvSpPr>
            <a:spLocks noGrp="1"/>
          </p:cNvSpPr>
          <p:nvPr>
            <p:ph type="body" sz="quarter" idx="13"/>
          </p:nvPr>
        </p:nvSpPr>
        <p:spPr/>
        <p:txBody>
          <a:bodyPr/>
          <a:lstStyle/>
          <a:p>
            <a:endParaRPr lang="en-US"/>
          </a:p>
        </p:txBody>
      </p:sp>
      <p:pic>
        <p:nvPicPr>
          <p:cNvPr id="10" name="Content Placeholder 9">
            <a:extLst>
              <a:ext uri="{FF2B5EF4-FFF2-40B4-BE49-F238E27FC236}">
                <a16:creationId xmlns:a16="http://schemas.microsoft.com/office/drawing/2014/main" id="{5B3C134E-42BE-C771-CA5D-B62E0994BB22}"/>
              </a:ext>
            </a:extLst>
          </p:cNvPr>
          <p:cNvPicPr>
            <a:picLocks noGrp="1" noChangeAspect="1"/>
          </p:cNvPicPr>
          <p:nvPr>
            <p:ph idx="1"/>
          </p:nvPr>
        </p:nvPicPr>
        <p:blipFill>
          <a:blip r:embed="rId2"/>
          <a:stretch>
            <a:fillRect/>
          </a:stretch>
        </p:blipFill>
        <p:spPr bwMode="gray">
          <a:xfrm>
            <a:off x="1037519" y="1589599"/>
            <a:ext cx="10116962" cy="4039164"/>
          </a:xfrm>
          <a:prstGeom prst="rect">
            <a:avLst/>
          </a:prstGeom>
        </p:spPr>
      </p:pic>
    </p:spTree>
    <p:extLst>
      <p:ext uri="{BB962C8B-B14F-4D97-AF65-F5344CB8AC3E}">
        <p14:creationId xmlns:p14="http://schemas.microsoft.com/office/powerpoint/2010/main" val="12091289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B445C8-7F91-DEC5-4533-0CAE43B2E894}"/>
            </a:ext>
          </a:extLst>
        </p:cNvPr>
        <p:cNvGrpSpPr/>
        <p:nvPr/>
      </p:nvGrpSpPr>
      <p:grpSpPr>
        <a:xfrm>
          <a:off x="0" y="0"/>
          <a:ext cx="0" cy="0"/>
          <a:chOff x="0" y="0"/>
          <a:chExt cx="0" cy="0"/>
        </a:xfrm>
      </p:grpSpPr>
      <p:sp>
        <p:nvSpPr>
          <p:cNvPr id="21" name="Title 20">
            <a:extLst>
              <a:ext uri="{FF2B5EF4-FFF2-40B4-BE49-F238E27FC236}">
                <a16:creationId xmlns:a16="http://schemas.microsoft.com/office/drawing/2014/main" id="{129000A5-2CDF-5479-0C32-ABF6146E15A1}"/>
              </a:ext>
            </a:extLst>
          </p:cNvPr>
          <p:cNvSpPr>
            <a:spLocks noGrp="1"/>
          </p:cNvSpPr>
          <p:nvPr>
            <p:ph type="title"/>
          </p:nvPr>
        </p:nvSpPr>
        <p:spPr>
          <a:xfrm>
            <a:off x="478849" y="112966"/>
            <a:ext cx="11233151" cy="720000"/>
          </a:xfrm>
        </p:spPr>
        <p:txBody>
          <a:bodyPr/>
          <a:lstStyle/>
          <a:p>
            <a:r>
              <a:rPr lang="en-US" sz="4400" dirty="0"/>
              <a:t>Rationale</a:t>
            </a:r>
          </a:p>
        </p:txBody>
      </p:sp>
      <p:sp>
        <p:nvSpPr>
          <p:cNvPr id="18" name="Content Placeholder 17">
            <a:extLst>
              <a:ext uri="{FF2B5EF4-FFF2-40B4-BE49-F238E27FC236}">
                <a16:creationId xmlns:a16="http://schemas.microsoft.com/office/drawing/2014/main" id="{2BE670AF-E813-837C-AB84-1149FFB0A455}"/>
              </a:ext>
            </a:extLst>
          </p:cNvPr>
          <p:cNvSpPr>
            <a:spLocks noGrp="1"/>
          </p:cNvSpPr>
          <p:nvPr>
            <p:ph idx="1"/>
          </p:nvPr>
        </p:nvSpPr>
        <p:spPr>
          <a:xfrm>
            <a:off x="1396170" y="1074019"/>
            <a:ext cx="11233151" cy="4392000"/>
          </a:xfrm>
        </p:spPr>
        <p:txBody>
          <a:bodyPr/>
          <a:lstStyle/>
          <a:p>
            <a:pPr marL="0" indent="0">
              <a:buNone/>
            </a:pPr>
            <a:r>
              <a:rPr lang="en-US" sz="2600" dirty="0"/>
              <a:t>There are multitude of trial designs in healthcare.</a:t>
            </a:r>
          </a:p>
          <a:p>
            <a:pPr marL="0" indent="0">
              <a:buNone/>
            </a:pPr>
            <a:endParaRPr lang="en-US" sz="2600" dirty="0"/>
          </a:p>
          <a:p>
            <a:pPr marL="0" indent="0">
              <a:buNone/>
            </a:pPr>
            <a:r>
              <a:rPr lang="en-US" sz="2600" dirty="0"/>
              <a:t>These designs also have multiple parameter that you can change </a:t>
            </a:r>
            <a:r>
              <a:rPr lang="en-US" sz="2600" dirty="0" err="1"/>
              <a:t>i.e</a:t>
            </a:r>
            <a:r>
              <a:rPr lang="en-US" sz="2600" dirty="0"/>
              <a:t> structure, population, timing. </a:t>
            </a:r>
          </a:p>
          <a:p>
            <a:pPr marL="0" indent="0">
              <a:buNone/>
            </a:pPr>
            <a:endParaRPr lang="en-US" sz="2600" dirty="0"/>
          </a:p>
          <a:p>
            <a:pPr marL="0" indent="0">
              <a:buNone/>
            </a:pPr>
            <a:r>
              <a:rPr lang="en-US" sz="2600" dirty="0"/>
              <a:t>Coding these from scratch is unwieldy.</a:t>
            </a:r>
          </a:p>
          <a:p>
            <a:pPr marL="0" indent="0">
              <a:buNone/>
            </a:pPr>
            <a:endParaRPr lang="en-US" sz="2600" dirty="0"/>
          </a:p>
          <a:p>
            <a:pPr marL="0" indent="0">
              <a:buNone/>
            </a:pPr>
            <a:r>
              <a:rPr lang="en-US" sz="2600" dirty="0"/>
              <a:t>We used R6 abstraction to make clinical simulations accessible.</a:t>
            </a:r>
          </a:p>
        </p:txBody>
      </p:sp>
      <p:sp>
        <p:nvSpPr>
          <p:cNvPr id="23" name="Text Placeholder 22">
            <a:extLst>
              <a:ext uri="{FF2B5EF4-FFF2-40B4-BE49-F238E27FC236}">
                <a16:creationId xmlns:a16="http://schemas.microsoft.com/office/drawing/2014/main" id="{D1D6CAD0-9BE9-5908-AD45-5FA9278B91E1}"/>
              </a:ext>
            </a:extLst>
          </p:cNvPr>
          <p:cNvSpPr>
            <a:spLocks noGrp="1"/>
          </p:cNvSpPr>
          <p:nvPr>
            <p:ph type="body" sz="quarter" idx="13"/>
          </p:nvPr>
        </p:nvSpPr>
        <p:spPr/>
        <p:txBody>
          <a:bodyPr/>
          <a:lstStyle/>
          <a:p>
            <a:r>
              <a:rPr lang="en-US"/>
              <a:t> </a:t>
            </a:r>
          </a:p>
        </p:txBody>
      </p:sp>
      <p:pic>
        <p:nvPicPr>
          <p:cNvPr id="5" name="Graphic 4" descr="Puzzle pieces with solid fill">
            <a:extLst>
              <a:ext uri="{FF2B5EF4-FFF2-40B4-BE49-F238E27FC236}">
                <a16:creationId xmlns:a16="http://schemas.microsoft.com/office/drawing/2014/main" id="{6E6F9D5C-44B3-29E1-73FA-A1EFA7690A6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3840" y="5168393"/>
            <a:ext cx="914400" cy="914400"/>
          </a:xfrm>
          <a:prstGeom prst="rect">
            <a:avLst/>
          </a:prstGeom>
        </p:spPr>
      </p:pic>
      <p:pic>
        <p:nvPicPr>
          <p:cNvPr id="7" name="Graphic 6" descr="Hockey Stick Curve Graph with solid fill">
            <a:extLst>
              <a:ext uri="{FF2B5EF4-FFF2-40B4-BE49-F238E27FC236}">
                <a16:creationId xmlns:a16="http://schemas.microsoft.com/office/drawing/2014/main" id="{B51440BB-9742-0215-753E-664AFE6A8A0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3840" y="856583"/>
            <a:ext cx="914400" cy="914400"/>
          </a:xfrm>
          <a:prstGeom prst="rect">
            <a:avLst/>
          </a:prstGeom>
        </p:spPr>
      </p:pic>
      <p:pic>
        <p:nvPicPr>
          <p:cNvPr id="9" name="Graphic 8" descr="Lost with solid fill">
            <a:extLst>
              <a:ext uri="{FF2B5EF4-FFF2-40B4-BE49-F238E27FC236}">
                <a16:creationId xmlns:a16="http://schemas.microsoft.com/office/drawing/2014/main" id="{F456BB72-D29C-1A68-567D-A5E736AD9D0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99008" y="3935558"/>
            <a:ext cx="914400" cy="914400"/>
          </a:xfrm>
          <a:prstGeom prst="rect">
            <a:avLst/>
          </a:prstGeom>
        </p:spPr>
      </p:pic>
      <p:pic>
        <p:nvPicPr>
          <p:cNvPr id="11" name="Graphic 10" descr="Internet Of Things with solid fill">
            <a:extLst>
              <a:ext uri="{FF2B5EF4-FFF2-40B4-BE49-F238E27FC236}">
                <a16:creationId xmlns:a16="http://schemas.microsoft.com/office/drawing/2014/main" id="{D3D49989-3C88-2CE7-E9DA-E63FB4724E0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99008" y="2514600"/>
            <a:ext cx="914400" cy="914400"/>
          </a:xfrm>
          <a:prstGeom prst="rect">
            <a:avLst/>
          </a:prstGeom>
        </p:spPr>
      </p:pic>
    </p:spTree>
    <p:extLst>
      <p:ext uri="{BB962C8B-B14F-4D97-AF65-F5344CB8AC3E}">
        <p14:creationId xmlns:p14="http://schemas.microsoft.com/office/powerpoint/2010/main" val="3673244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EFD0D7-52F7-82CA-BA1C-356B0EE568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52C5BB-6812-017C-98B3-0B6296C09F89}"/>
              </a:ext>
            </a:extLst>
          </p:cNvPr>
          <p:cNvSpPr>
            <a:spLocks noGrp="1"/>
          </p:cNvSpPr>
          <p:nvPr>
            <p:ph type="title"/>
          </p:nvPr>
        </p:nvSpPr>
        <p:spPr>
          <a:xfrm>
            <a:off x="480000" y="159951"/>
            <a:ext cx="11233151" cy="720000"/>
          </a:xfrm>
        </p:spPr>
        <p:txBody>
          <a:bodyPr/>
          <a:lstStyle/>
          <a:p>
            <a:r>
              <a:rPr lang="en-US" sz="4400" dirty="0"/>
              <a:t>Architecture of Classes</a:t>
            </a:r>
          </a:p>
        </p:txBody>
      </p:sp>
      <p:sp>
        <p:nvSpPr>
          <p:cNvPr id="4" name="Text Placeholder 3">
            <a:extLst>
              <a:ext uri="{FF2B5EF4-FFF2-40B4-BE49-F238E27FC236}">
                <a16:creationId xmlns:a16="http://schemas.microsoft.com/office/drawing/2014/main" id="{48256084-90C1-25BF-AE9B-2A8BB52FC3E2}"/>
              </a:ext>
            </a:extLst>
          </p:cNvPr>
          <p:cNvSpPr>
            <a:spLocks noGrp="1"/>
          </p:cNvSpPr>
          <p:nvPr>
            <p:ph type="body" sz="quarter" idx="13"/>
          </p:nvPr>
        </p:nvSpPr>
        <p:spPr/>
        <p:txBody>
          <a:bodyPr/>
          <a:lstStyle/>
          <a:p>
            <a:r>
              <a:rPr lang="en-US" dirty="0"/>
              <a:t>* Control and treatment are examples of the population class</a:t>
            </a:r>
          </a:p>
          <a:p>
            <a:endParaRPr lang="en-US" dirty="0"/>
          </a:p>
        </p:txBody>
      </p:sp>
      <p:pic>
        <p:nvPicPr>
          <p:cNvPr id="1026" name="Picture 2">
            <a:extLst>
              <a:ext uri="{FF2B5EF4-FFF2-40B4-BE49-F238E27FC236}">
                <a16:creationId xmlns:a16="http://schemas.microsoft.com/office/drawing/2014/main" id="{8ED0BF15-28BB-AFE2-F07D-7B3229957A7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8092" y="947385"/>
            <a:ext cx="3962743" cy="376035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A6D0835-3ACB-D379-23B5-B228628AD95D}"/>
              </a:ext>
            </a:extLst>
          </p:cNvPr>
          <p:cNvSpPr txBox="1"/>
          <p:nvPr/>
        </p:nvSpPr>
        <p:spPr bwMode="gray">
          <a:xfrm>
            <a:off x="4442167" y="2648775"/>
            <a:ext cx="6182882" cy="861774"/>
          </a:xfrm>
          <a:prstGeom prst="rect">
            <a:avLst/>
          </a:prstGeom>
          <a:noFill/>
        </p:spPr>
        <p:txBody>
          <a:bodyPr wrap="square">
            <a:spAutoFit/>
          </a:bodyPr>
          <a:lstStyle/>
          <a:p>
            <a:r>
              <a:rPr lang="en-US" sz="2500" dirty="0"/>
              <a:t>Trial class: the class that ensures that the other classes are wired correctly.</a:t>
            </a:r>
          </a:p>
        </p:txBody>
      </p:sp>
      <p:sp>
        <p:nvSpPr>
          <p:cNvPr id="9" name="Rectangle 8">
            <a:extLst>
              <a:ext uri="{FF2B5EF4-FFF2-40B4-BE49-F238E27FC236}">
                <a16:creationId xmlns:a16="http://schemas.microsoft.com/office/drawing/2014/main" id="{931620C4-4116-6714-7ED3-2C76CB3059FB}"/>
              </a:ext>
            </a:extLst>
          </p:cNvPr>
          <p:cNvSpPr/>
          <p:nvPr/>
        </p:nvSpPr>
        <p:spPr bwMode="gray">
          <a:xfrm>
            <a:off x="1900629" y="2351687"/>
            <a:ext cx="797668" cy="1201366"/>
          </a:xfrm>
          <a:prstGeom prst="rect">
            <a:avLst/>
          </a:prstGeom>
          <a:no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40000"/>
              </a:lnSpc>
            </a:pPr>
            <a:endParaRPr lang="en-US" sz="1600" dirty="0">
              <a:solidFill>
                <a:schemeClr val="tx1"/>
              </a:solidFill>
            </a:endParaRPr>
          </a:p>
        </p:txBody>
      </p:sp>
      <p:sp>
        <p:nvSpPr>
          <p:cNvPr id="11" name="TextBox 10">
            <a:extLst>
              <a:ext uri="{FF2B5EF4-FFF2-40B4-BE49-F238E27FC236}">
                <a16:creationId xmlns:a16="http://schemas.microsoft.com/office/drawing/2014/main" id="{A44820FE-6BE9-75FE-B2CC-8E2F407AB023}"/>
              </a:ext>
            </a:extLst>
          </p:cNvPr>
          <p:cNvSpPr txBox="1"/>
          <p:nvPr/>
        </p:nvSpPr>
        <p:spPr bwMode="gray">
          <a:xfrm>
            <a:off x="1412488" y="1970413"/>
            <a:ext cx="6182882" cy="369332"/>
          </a:xfrm>
          <a:prstGeom prst="rect">
            <a:avLst/>
          </a:prstGeom>
          <a:noFill/>
        </p:spPr>
        <p:txBody>
          <a:bodyPr wrap="square">
            <a:spAutoFit/>
          </a:bodyPr>
          <a:lstStyle/>
          <a:p>
            <a:r>
              <a:rPr lang="en-US" dirty="0"/>
              <a:t>*</a:t>
            </a:r>
          </a:p>
        </p:txBody>
      </p:sp>
      <p:sp>
        <p:nvSpPr>
          <p:cNvPr id="12" name="TextBox 11">
            <a:extLst>
              <a:ext uri="{FF2B5EF4-FFF2-40B4-BE49-F238E27FC236}">
                <a16:creationId xmlns:a16="http://schemas.microsoft.com/office/drawing/2014/main" id="{D397BFB2-E290-180B-E778-544C2DCE64D8}"/>
              </a:ext>
            </a:extLst>
          </p:cNvPr>
          <p:cNvSpPr txBox="1"/>
          <p:nvPr/>
        </p:nvSpPr>
        <p:spPr bwMode="gray">
          <a:xfrm>
            <a:off x="1350726" y="1082253"/>
            <a:ext cx="6182882" cy="369332"/>
          </a:xfrm>
          <a:prstGeom prst="rect">
            <a:avLst/>
          </a:prstGeom>
          <a:noFill/>
        </p:spPr>
        <p:txBody>
          <a:bodyPr wrap="square">
            <a:spAutoFit/>
          </a:bodyPr>
          <a:lstStyle/>
          <a:p>
            <a:r>
              <a:rPr lang="en-US" dirty="0"/>
              <a:t>*</a:t>
            </a:r>
          </a:p>
        </p:txBody>
      </p:sp>
    </p:spTree>
    <p:extLst>
      <p:ext uri="{BB962C8B-B14F-4D97-AF65-F5344CB8AC3E}">
        <p14:creationId xmlns:p14="http://schemas.microsoft.com/office/powerpoint/2010/main" val="21545804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47E605-0C7D-7DBF-3BE8-4E796EBAF2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A67D35-D68D-F037-C962-76F4437819DE}"/>
              </a:ext>
            </a:extLst>
          </p:cNvPr>
          <p:cNvSpPr>
            <a:spLocks noGrp="1"/>
          </p:cNvSpPr>
          <p:nvPr>
            <p:ph type="title"/>
          </p:nvPr>
        </p:nvSpPr>
        <p:spPr>
          <a:xfrm>
            <a:off x="526308" y="-14785"/>
            <a:ext cx="11233151" cy="720000"/>
          </a:xfrm>
        </p:spPr>
        <p:txBody>
          <a:bodyPr/>
          <a:lstStyle/>
          <a:p>
            <a:r>
              <a:rPr lang="en-US" sz="4400" dirty="0"/>
              <a:t>Population Class: Tracking of Relevant Patient Level Information.</a:t>
            </a:r>
            <a:br>
              <a:rPr lang="en-US" sz="4400" dirty="0"/>
            </a:br>
            <a:endParaRPr lang="en-US" sz="4400" dirty="0"/>
          </a:p>
        </p:txBody>
      </p:sp>
      <p:sp>
        <p:nvSpPr>
          <p:cNvPr id="4" name="Text Placeholder 3">
            <a:extLst>
              <a:ext uri="{FF2B5EF4-FFF2-40B4-BE49-F238E27FC236}">
                <a16:creationId xmlns:a16="http://schemas.microsoft.com/office/drawing/2014/main" id="{CE623089-4C89-517E-B238-DED6B9A97061}"/>
              </a:ext>
            </a:extLst>
          </p:cNvPr>
          <p:cNvSpPr>
            <a:spLocks noGrp="1"/>
          </p:cNvSpPr>
          <p:nvPr>
            <p:ph type="body" sz="quarter" idx="13"/>
          </p:nvPr>
        </p:nvSpPr>
        <p:spPr/>
        <p:txBody>
          <a:bodyPr/>
          <a:lstStyle/>
          <a:p>
            <a:endParaRPr lang="en-US"/>
          </a:p>
        </p:txBody>
      </p:sp>
      <p:pic>
        <p:nvPicPr>
          <p:cNvPr id="1026" name="Picture 2">
            <a:extLst>
              <a:ext uri="{FF2B5EF4-FFF2-40B4-BE49-F238E27FC236}">
                <a16:creationId xmlns:a16="http://schemas.microsoft.com/office/drawing/2014/main" id="{38022CF5-AD5B-2E60-4C1E-65EF38C4291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03067" y="1468082"/>
            <a:ext cx="3962743" cy="376035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F0F91D40-FDB3-C67A-B3BB-7B8579843E41}"/>
              </a:ext>
            </a:extLst>
          </p:cNvPr>
          <p:cNvSpPr/>
          <p:nvPr/>
        </p:nvSpPr>
        <p:spPr bwMode="gray">
          <a:xfrm>
            <a:off x="526308" y="1581265"/>
            <a:ext cx="1151136" cy="1740785"/>
          </a:xfrm>
          <a:prstGeom prst="rect">
            <a:avLst/>
          </a:prstGeom>
          <a:no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40000"/>
              </a:lnSpc>
            </a:pPr>
            <a:endParaRPr lang="en-US" sz="1600" dirty="0">
              <a:solidFill>
                <a:schemeClr val="tx1"/>
              </a:solidFill>
            </a:endParaRPr>
          </a:p>
        </p:txBody>
      </p:sp>
      <p:pic>
        <p:nvPicPr>
          <p:cNvPr id="26" name="Graphic 25" descr="Confused person with solid fill">
            <a:extLst>
              <a:ext uri="{FF2B5EF4-FFF2-40B4-BE49-F238E27FC236}">
                <a16:creationId xmlns:a16="http://schemas.microsoft.com/office/drawing/2014/main" id="{3579F4E2-EAF1-746F-BF02-FF5438246BA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83141" y="2223674"/>
            <a:ext cx="1008838" cy="1008838"/>
          </a:xfrm>
          <a:prstGeom prst="rect">
            <a:avLst/>
          </a:prstGeom>
        </p:spPr>
      </p:pic>
      <p:sp>
        <p:nvSpPr>
          <p:cNvPr id="27" name="TextBox 26">
            <a:extLst>
              <a:ext uri="{FF2B5EF4-FFF2-40B4-BE49-F238E27FC236}">
                <a16:creationId xmlns:a16="http://schemas.microsoft.com/office/drawing/2014/main" id="{197696A3-4872-657C-0936-70940B3A788E}"/>
              </a:ext>
            </a:extLst>
          </p:cNvPr>
          <p:cNvSpPr txBox="1"/>
          <p:nvPr/>
        </p:nvSpPr>
        <p:spPr bwMode="gray">
          <a:xfrm>
            <a:off x="5964887" y="3322050"/>
            <a:ext cx="2339300" cy="492443"/>
          </a:xfrm>
          <a:prstGeom prst="rect">
            <a:avLst/>
          </a:prstGeom>
          <a:noFill/>
        </p:spPr>
        <p:txBody>
          <a:bodyPr wrap="square">
            <a:spAutoFit/>
          </a:bodyPr>
          <a:lstStyle/>
          <a:p>
            <a:r>
              <a:rPr lang="en-US" sz="2600" dirty="0"/>
              <a:t>Enrollment</a:t>
            </a:r>
          </a:p>
        </p:txBody>
      </p:sp>
      <p:cxnSp>
        <p:nvCxnSpPr>
          <p:cNvPr id="28" name="Straight Arrow Connector 27">
            <a:extLst>
              <a:ext uri="{FF2B5EF4-FFF2-40B4-BE49-F238E27FC236}">
                <a16:creationId xmlns:a16="http://schemas.microsoft.com/office/drawing/2014/main" id="{0CDD9418-E99C-5821-EDCD-6E01BFDA6E75}"/>
              </a:ext>
            </a:extLst>
          </p:cNvPr>
          <p:cNvCxnSpPr>
            <a:cxnSpLocks/>
          </p:cNvCxnSpPr>
          <p:nvPr/>
        </p:nvCxnSpPr>
        <p:spPr bwMode="gray">
          <a:xfrm flipV="1">
            <a:off x="7097541" y="1937800"/>
            <a:ext cx="2490840" cy="574664"/>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9" name="Graphic 28" descr="Confused person with solid fill">
            <a:extLst>
              <a:ext uri="{FF2B5EF4-FFF2-40B4-BE49-F238E27FC236}">
                <a16:creationId xmlns:a16="http://schemas.microsoft.com/office/drawing/2014/main" id="{FB212514-3B87-74AD-2E5F-51543C095D2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243713" y="2843841"/>
            <a:ext cx="1008838" cy="1008838"/>
          </a:xfrm>
          <a:prstGeom prst="rect">
            <a:avLst/>
          </a:prstGeom>
        </p:spPr>
      </p:pic>
      <p:pic>
        <p:nvPicPr>
          <p:cNvPr id="30" name="Graphic 29" descr="Confused person with solid fill">
            <a:extLst>
              <a:ext uri="{FF2B5EF4-FFF2-40B4-BE49-F238E27FC236}">
                <a16:creationId xmlns:a16="http://schemas.microsoft.com/office/drawing/2014/main" id="{929F7161-07B2-F8D7-3C88-D20E10864B0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420573" y="1282765"/>
            <a:ext cx="1008838" cy="1008838"/>
          </a:xfrm>
          <a:prstGeom prst="rect">
            <a:avLst/>
          </a:prstGeom>
        </p:spPr>
      </p:pic>
      <p:cxnSp>
        <p:nvCxnSpPr>
          <p:cNvPr id="31" name="Straight Arrow Connector 30">
            <a:extLst>
              <a:ext uri="{FF2B5EF4-FFF2-40B4-BE49-F238E27FC236}">
                <a16:creationId xmlns:a16="http://schemas.microsoft.com/office/drawing/2014/main" id="{75C9AD32-3AEA-30F7-A8CE-BF1B5AB2567E}"/>
              </a:ext>
            </a:extLst>
          </p:cNvPr>
          <p:cNvCxnSpPr>
            <a:cxnSpLocks/>
          </p:cNvCxnSpPr>
          <p:nvPr/>
        </p:nvCxnSpPr>
        <p:spPr bwMode="gray">
          <a:xfrm>
            <a:off x="7097541" y="2546269"/>
            <a:ext cx="2490840" cy="983815"/>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24" name="TextBox 1023">
            <a:extLst>
              <a:ext uri="{FF2B5EF4-FFF2-40B4-BE49-F238E27FC236}">
                <a16:creationId xmlns:a16="http://schemas.microsoft.com/office/drawing/2014/main" id="{8A1EAEFB-6315-EDA1-387A-58E6D2CDA6F4}"/>
              </a:ext>
            </a:extLst>
          </p:cNvPr>
          <p:cNvSpPr txBox="1"/>
          <p:nvPr/>
        </p:nvSpPr>
        <p:spPr bwMode="gray">
          <a:xfrm>
            <a:off x="10101129" y="1798316"/>
            <a:ext cx="2112068" cy="492443"/>
          </a:xfrm>
          <a:prstGeom prst="rect">
            <a:avLst/>
          </a:prstGeom>
          <a:noFill/>
        </p:spPr>
        <p:txBody>
          <a:bodyPr wrap="square">
            <a:spAutoFit/>
          </a:bodyPr>
          <a:lstStyle/>
          <a:p>
            <a:r>
              <a:rPr lang="en-US" sz="2600" dirty="0"/>
              <a:t>Complete</a:t>
            </a:r>
          </a:p>
        </p:txBody>
      </p:sp>
      <p:sp>
        <p:nvSpPr>
          <p:cNvPr id="1025" name="TextBox 1024">
            <a:extLst>
              <a:ext uri="{FF2B5EF4-FFF2-40B4-BE49-F238E27FC236}">
                <a16:creationId xmlns:a16="http://schemas.microsoft.com/office/drawing/2014/main" id="{57FB0211-CC4F-33DF-9F8F-78AED976E711}"/>
              </a:ext>
            </a:extLst>
          </p:cNvPr>
          <p:cNvSpPr txBox="1"/>
          <p:nvPr/>
        </p:nvSpPr>
        <p:spPr bwMode="gray">
          <a:xfrm>
            <a:off x="10299397" y="3327036"/>
            <a:ext cx="1623266" cy="492443"/>
          </a:xfrm>
          <a:prstGeom prst="rect">
            <a:avLst/>
          </a:prstGeom>
          <a:noFill/>
        </p:spPr>
        <p:txBody>
          <a:bodyPr wrap="square">
            <a:spAutoFit/>
          </a:bodyPr>
          <a:lstStyle/>
          <a:p>
            <a:r>
              <a:rPr lang="en-US" sz="2600" dirty="0"/>
              <a:t>Dropped</a:t>
            </a:r>
          </a:p>
        </p:txBody>
      </p:sp>
      <p:sp>
        <p:nvSpPr>
          <p:cNvPr id="3" name="TextBox 2">
            <a:extLst>
              <a:ext uri="{FF2B5EF4-FFF2-40B4-BE49-F238E27FC236}">
                <a16:creationId xmlns:a16="http://schemas.microsoft.com/office/drawing/2014/main" id="{AEA2894C-1AEB-3A7E-2BC5-A20F18160E76}"/>
              </a:ext>
            </a:extLst>
          </p:cNvPr>
          <p:cNvSpPr txBox="1"/>
          <p:nvPr/>
        </p:nvSpPr>
        <p:spPr bwMode="gray">
          <a:xfrm>
            <a:off x="5877115" y="4972076"/>
            <a:ext cx="5432164" cy="492443"/>
          </a:xfrm>
          <a:prstGeom prst="rect">
            <a:avLst/>
          </a:prstGeom>
          <a:noFill/>
        </p:spPr>
        <p:txBody>
          <a:bodyPr wrap="square">
            <a:spAutoFit/>
          </a:bodyPr>
          <a:lstStyle/>
          <a:p>
            <a:r>
              <a:rPr lang="en-US" sz="2600" dirty="0"/>
              <a:t>Relevant subject data</a:t>
            </a:r>
          </a:p>
        </p:txBody>
      </p:sp>
      <p:pic>
        <p:nvPicPr>
          <p:cNvPr id="8" name="Graphic 7" descr="Pandemic flattening curve line graph with solid fill">
            <a:extLst>
              <a:ext uri="{FF2B5EF4-FFF2-40B4-BE49-F238E27FC236}">
                <a16:creationId xmlns:a16="http://schemas.microsoft.com/office/drawing/2014/main" id="{868F0B0B-32A4-BFC2-894C-A26CF3CAA8E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230360" y="4040405"/>
            <a:ext cx="914400" cy="914400"/>
          </a:xfrm>
          <a:prstGeom prst="rect">
            <a:avLst/>
          </a:prstGeom>
        </p:spPr>
      </p:pic>
    </p:spTree>
    <p:extLst>
      <p:ext uri="{BB962C8B-B14F-4D97-AF65-F5344CB8AC3E}">
        <p14:creationId xmlns:p14="http://schemas.microsoft.com/office/powerpoint/2010/main" val="10185281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53259A-CFC1-8404-320A-7E6BD18393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C0AAF9-211B-F3B5-5821-4414FD3B662D}"/>
              </a:ext>
            </a:extLst>
          </p:cNvPr>
          <p:cNvSpPr>
            <a:spLocks noGrp="1"/>
          </p:cNvSpPr>
          <p:nvPr>
            <p:ph type="title"/>
          </p:nvPr>
        </p:nvSpPr>
        <p:spPr/>
        <p:txBody>
          <a:bodyPr/>
          <a:lstStyle/>
          <a:p>
            <a:r>
              <a:rPr lang="en-US" sz="4400" dirty="0"/>
              <a:t>Timer Class: Stores Schedule of Events</a:t>
            </a:r>
          </a:p>
        </p:txBody>
      </p:sp>
      <p:sp>
        <p:nvSpPr>
          <p:cNvPr id="4" name="Text Placeholder 3">
            <a:extLst>
              <a:ext uri="{FF2B5EF4-FFF2-40B4-BE49-F238E27FC236}">
                <a16:creationId xmlns:a16="http://schemas.microsoft.com/office/drawing/2014/main" id="{4DBEBC34-D355-BA19-4C3C-00F4BB567EB2}"/>
              </a:ext>
            </a:extLst>
          </p:cNvPr>
          <p:cNvSpPr>
            <a:spLocks noGrp="1"/>
          </p:cNvSpPr>
          <p:nvPr>
            <p:ph type="body" sz="quarter" idx="13"/>
          </p:nvPr>
        </p:nvSpPr>
        <p:spPr/>
        <p:txBody>
          <a:bodyPr/>
          <a:lstStyle/>
          <a:p>
            <a:endParaRPr lang="en-US"/>
          </a:p>
        </p:txBody>
      </p:sp>
      <p:pic>
        <p:nvPicPr>
          <p:cNvPr id="1026" name="Picture 2">
            <a:extLst>
              <a:ext uri="{FF2B5EF4-FFF2-40B4-BE49-F238E27FC236}">
                <a16:creationId xmlns:a16="http://schemas.microsoft.com/office/drawing/2014/main" id="{A99241BF-E69C-FF5E-765B-14A3DEC2D99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79424" y="1332657"/>
            <a:ext cx="3962743" cy="376035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261B5AD1-7312-1756-FA99-71D5AF84E52A}"/>
              </a:ext>
            </a:extLst>
          </p:cNvPr>
          <p:cNvSpPr/>
          <p:nvPr/>
        </p:nvSpPr>
        <p:spPr bwMode="gray">
          <a:xfrm>
            <a:off x="771667" y="3099306"/>
            <a:ext cx="797668" cy="1201366"/>
          </a:xfrm>
          <a:prstGeom prst="rect">
            <a:avLst/>
          </a:prstGeom>
          <a:no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40000"/>
              </a:lnSpc>
            </a:pPr>
            <a:endParaRPr lang="en-US" sz="1600" dirty="0">
              <a:solidFill>
                <a:schemeClr val="tx1"/>
              </a:solidFill>
            </a:endParaRPr>
          </a:p>
        </p:txBody>
      </p:sp>
      <p:pic>
        <p:nvPicPr>
          <p:cNvPr id="7" name="Graphic 6" descr="Stopwatch with solid fill">
            <a:extLst>
              <a:ext uri="{FF2B5EF4-FFF2-40B4-BE49-F238E27FC236}">
                <a16:creationId xmlns:a16="http://schemas.microsoft.com/office/drawing/2014/main" id="{C8A6D312-898E-6CE3-5673-686B5579280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27829" y="2363127"/>
            <a:ext cx="914400" cy="914400"/>
          </a:xfrm>
          <a:prstGeom prst="rect">
            <a:avLst/>
          </a:prstGeom>
        </p:spPr>
      </p:pic>
      <p:sp>
        <p:nvSpPr>
          <p:cNvPr id="8" name="TextBox 7">
            <a:extLst>
              <a:ext uri="{FF2B5EF4-FFF2-40B4-BE49-F238E27FC236}">
                <a16:creationId xmlns:a16="http://schemas.microsoft.com/office/drawing/2014/main" id="{BCDDDA4A-8C89-B4B0-9CF2-5C50EF0CD9A9}"/>
              </a:ext>
            </a:extLst>
          </p:cNvPr>
          <p:cNvSpPr txBox="1"/>
          <p:nvPr/>
        </p:nvSpPr>
        <p:spPr bwMode="gray">
          <a:xfrm>
            <a:off x="8105682" y="2256650"/>
            <a:ext cx="2897034" cy="492443"/>
          </a:xfrm>
          <a:prstGeom prst="rect">
            <a:avLst/>
          </a:prstGeom>
          <a:noFill/>
        </p:spPr>
        <p:txBody>
          <a:bodyPr wrap="square">
            <a:spAutoFit/>
          </a:bodyPr>
          <a:lstStyle/>
          <a:p>
            <a:r>
              <a:rPr lang="en-US" sz="2600" dirty="0"/>
              <a:t>Operational time</a:t>
            </a:r>
          </a:p>
        </p:txBody>
      </p:sp>
      <p:sp>
        <p:nvSpPr>
          <p:cNvPr id="10" name="TextBox 9">
            <a:extLst>
              <a:ext uri="{FF2B5EF4-FFF2-40B4-BE49-F238E27FC236}">
                <a16:creationId xmlns:a16="http://schemas.microsoft.com/office/drawing/2014/main" id="{6AA877D4-2F73-9CEB-47E3-7C3C83CBB36F}"/>
              </a:ext>
            </a:extLst>
          </p:cNvPr>
          <p:cNvSpPr txBox="1"/>
          <p:nvPr/>
        </p:nvSpPr>
        <p:spPr bwMode="gray">
          <a:xfrm>
            <a:off x="8212500" y="3021507"/>
            <a:ext cx="2897034" cy="492443"/>
          </a:xfrm>
          <a:prstGeom prst="rect">
            <a:avLst/>
          </a:prstGeom>
          <a:noFill/>
        </p:spPr>
        <p:txBody>
          <a:bodyPr wrap="square">
            <a:spAutoFit/>
          </a:bodyPr>
          <a:lstStyle/>
          <a:p>
            <a:r>
              <a:rPr lang="en-US" sz="2600" dirty="0"/>
              <a:t>Calendar time</a:t>
            </a:r>
          </a:p>
        </p:txBody>
      </p:sp>
      <p:cxnSp>
        <p:nvCxnSpPr>
          <p:cNvPr id="11" name="Straight Arrow Connector 10">
            <a:extLst>
              <a:ext uri="{FF2B5EF4-FFF2-40B4-BE49-F238E27FC236}">
                <a16:creationId xmlns:a16="http://schemas.microsoft.com/office/drawing/2014/main" id="{C3CB9C8B-4A2D-4012-F01B-4C86F3157E92}"/>
              </a:ext>
            </a:extLst>
          </p:cNvPr>
          <p:cNvCxnSpPr>
            <a:cxnSpLocks/>
          </p:cNvCxnSpPr>
          <p:nvPr/>
        </p:nvCxnSpPr>
        <p:spPr bwMode="gray">
          <a:xfrm flipV="1">
            <a:off x="7012875" y="2477592"/>
            <a:ext cx="999157" cy="256834"/>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006118E4-5913-C967-53B2-237105D63B52}"/>
              </a:ext>
            </a:extLst>
          </p:cNvPr>
          <p:cNvCxnSpPr>
            <a:cxnSpLocks/>
          </p:cNvCxnSpPr>
          <p:nvPr/>
        </p:nvCxnSpPr>
        <p:spPr bwMode="gray">
          <a:xfrm>
            <a:off x="7012875" y="2991118"/>
            <a:ext cx="1172732" cy="329368"/>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65210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E5D499-2971-3989-32C4-86671000F5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BDA406-E1DA-6743-2138-2D00B72EB4CF}"/>
              </a:ext>
            </a:extLst>
          </p:cNvPr>
          <p:cNvSpPr>
            <a:spLocks noGrp="1"/>
          </p:cNvSpPr>
          <p:nvPr>
            <p:ph type="title"/>
          </p:nvPr>
        </p:nvSpPr>
        <p:spPr>
          <a:xfrm>
            <a:off x="232109" y="124381"/>
            <a:ext cx="11233151" cy="720000"/>
          </a:xfrm>
        </p:spPr>
        <p:txBody>
          <a:bodyPr/>
          <a:lstStyle/>
          <a:p>
            <a:r>
              <a:rPr lang="en-US" sz="4400" dirty="0"/>
              <a:t>Condition Class: Do what, and when?</a:t>
            </a:r>
          </a:p>
        </p:txBody>
      </p:sp>
      <p:sp>
        <p:nvSpPr>
          <p:cNvPr id="4" name="Text Placeholder 3">
            <a:extLst>
              <a:ext uri="{FF2B5EF4-FFF2-40B4-BE49-F238E27FC236}">
                <a16:creationId xmlns:a16="http://schemas.microsoft.com/office/drawing/2014/main" id="{CB0413D8-1AE7-1EE2-F637-13F4A25CA84B}"/>
              </a:ext>
            </a:extLst>
          </p:cNvPr>
          <p:cNvSpPr>
            <a:spLocks noGrp="1"/>
          </p:cNvSpPr>
          <p:nvPr>
            <p:ph type="body" sz="quarter" idx="13"/>
          </p:nvPr>
        </p:nvSpPr>
        <p:spPr/>
        <p:txBody>
          <a:bodyPr/>
          <a:lstStyle/>
          <a:p>
            <a:endParaRPr lang="en-US" dirty="0"/>
          </a:p>
        </p:txBody>
      </p:sp>
      <p:pic>
        <p:nvPicPr>
          <p:cNvPr id="1026" name="Picture 2">
            <a:extLst>
              <a:ext uri="{FF2B5EF4-FFF2-40B4-BE49-F238E27FC236}">
                <a16:creationId xmlns:a16="http://schemas.microsoft.com/office/drawing/2014/main" id="{B244396C-FC82-CADD-81B7-1F6DE45DD2C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758" y="993167"/>
            <a:ext cx="3962743" cy="376035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C2B6517F-A1E5-ACD8-F390-CD0561050559}"/>
              </a:ext>
            </a:extLst>
          </p:cNvPr>
          <p:cNvSpPr/>
          <p:nvPr/>
        </p:nvSpPr>
        <p:spPr bwMode="gray">
          <a:xfrm>
            <a:off x="232109" y="3700942"/>
            <a:ext cx="1203583" cy="1201366"/>
          </a:xfrm>
          <a:prstGeom prst="rect">
            <a:avLst/>
          </a:prstGeom>
          <a:no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40000"/>
              </a:lnSpc>
            </a:pPr>
            <a:endParaRPr lang="en-US" sz="1600" dirty="0">
              <a:solidFill>
                <a:schemeClr val="tx1"/>
              </a:solidFill>
            </a:endParaRPr>
          </a:p>
        </p:txBody>
      </p:sp>
      <p:pic>
        <p:nvPicPr>
          <p:cNvPr id="13" name="Graphic 12" descr="Lightbulb and gear with solid fill">
            <a:extLst>
              <a:ext uri="{FF2B5EF4-FFF2-40B4-BE49-F238E27FC236}">
                <a16:creationId xmlns:a16="http://schemas.microsoft.com/office/drawing/2014/main" id="{AC87A80D-35E1-50F2-7597-DF1A9D93A1A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31638" y="831569"/>
            <a:ext cx="914400" cy="914400"/>
          </a:xfrm>
          <a:prstGeom prst="rect">
            <a:avLst/>
          </a:prstGeom>
        </p:spPr>
      </p:pic>
      <p:graphicFrame>
        <p:nvGraphicFramePr>
          <p:cNvPr id="8" name="Table 7">
            <a:extLst>
              <a:ext uri="{FF2B5EF4-FFF2-40B4-BE49-F238E27FC236}">
                <a16:creationId xmlns:a16="http://schemas.microsoft.com/office/drawing/2014/main" id="{7B13FCC2-9567-9381-63B7-25F28A940D1D}"/>
              </a:ext>
            </a:extLst>
          </p:cNvPr>
          <p:cNvGraphicFramePr>
            <a:graphicFrameLocks noGrp="1"/>
          </p:cNvGraphicFramePr>
          <p:nvPr>
            <p:extLst>
              <p:ext uri="{D42A27DB-BD31-4B8C-83A1-F6EECF244321}">
                <p14:modId xmlns:p14="http://schemas.microsoft.com/office/powerpoint/2010/main" val="3423060514"/>
              </p:ext>
            </p:extLst>
          </p:nvPr>
        </p:nvGraphicFramePr>
        <p:xfrm>
          <a:off x="3979501" y="1786420"/>
          <a:ext cx="8128000" cy="3270610"/>
        </p:xfrm>
        <a:graphic>
          <a:graphicData uri="http://schemas.openxmlformats.org/drawingml/2006/table">
            <a:tbl>
              <a:tblPr firstRow="1" bandRow="1">
                <a:tableStyleId>{9D7B26C5-4107-4FEC-AEDC-1716B250A1EF}</a:tableStyleId>
              </a:tblPr>
              <a:tblGrid>
                <a:gridCol w="4064000">
                  <a:extLst>
                    <a:ext uri="{9D8B030D-6E8A-4147-A177-3AD203B41FA5}">
                      <a16:colId xmlns:a16="http://schemas.microsoft.com/office/drawing/2014/main" val="3358545583"/>
                    </a:ext>
                  </a:extLst>
                </a:gridCol>
                <a:gridCol w="4064000">
                  <a:extLst>
                    <a:ext uri="{9D8B030D-6E8A-4147-A177-3AD203B41FA5}">
                      <a16:colId xmlns:a16="http://schemas.microsoft.com/office/drawing/2014/main" val="1348215011"/>
                    </a:ext>
                  </a:extLst>
                </a:gridCol>
              </a:tblGrid>
              <a:tr h="618850">
                <a:tc>
                  <a:txBody>
                    <a:bodyPr/>
                    <a:lstStyle/>
                    <a:p>
                      <a:r>
                        <a:rPr lang="en-US" sz="2600" b="1" dirty="0"/>
                        <a:t>What</a:t>
                      </a:r>
                    </a:p>
                  </a:txBody>
                  <a:tcPr/>
                </a:tc>
                <a:tc>
                  <a:txBody>
                    <a:bodyPr/>
                    <a:lstStyle/>
                    <a:p>
                      <a:r>
                        <a:rPr lang="en-US" sz="2600" b="1" dirty="0"/>
                        <a:t>When</a:t>
                      </a:r>
                    </a:p>
                  </a:txBody>
                  <a:tcPr/>
                </a:tc>
                <a:extLst>
                  <a:ext uri="{0D108BD9-81ED-4DB2-BD59-A6C34878D82A}">
                    <a16:rowId xmlns:a16="http://schemas.microsoft.com/office/drawing/2014/main" val="215996554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0" dirty="0"/>
                        <a:t>Add arm</a:t>
                      </a:r>
                    </a:p>
                    <a:p>
                      <a:endParaRPr lang="en-US" sz="2600"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0" dirty="0"/>
                        <a:t>At 26 weeks</a:t>
                      </a:r>
                    </a:p>
                    <a:p>
                      <a:endParaRPr lang="en-US" sz="2600" b="0" dirty="0"/>
                    </a:p>
                  </a:txBody>
                  <a:tcPr/>
                </a:tc>
                <a:extLst>
                  <a:ext uri="{0D108BD9-81ED-4DB2-BD59-A6C34878D82A}">
                    <a16:rowId xmlns:a16="http://schemas.microsoft.com/office/drawing/2014/main" val="328815406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dirty="0"/>
                        <a:t>Terminate study</a:t>
                      </a:r>
                    </a:p>
                    <a:p>
                      <a:endParaRPr lang="en-US" sz="2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dirty="0"/>
                        <a:t>If a threshold is not met</a:t>
                      </a:r>
                    </a:p>
                    <a:p>
                      <a:endParaRPr lang="en-US" sz="2600" dirty="0"/>
                    </a:p>
                  </a:txBody>
                  <a:tcPr/>
                </a:tc>
                <a:extLst>
                  <a:ext uri="{0D108BD9-81ED-4DB2-BD59-A6C34878D82A}">
                    <a16:rowId xmlns:a16="http://schemas.microsoft.com/office/drawing/2014/main" val="138239423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dirty="0"/>
                        <a:t>Analyze patient data</a:t>
                      </a:r>
                    </a:p>
                    <a:p>
                      <a:endParaRPr lang="en-US" sz="2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dirty="0"/>
                        <a:t>50% enrollment</a:t>
                      </a:r>
                    </a:p>
                  </a:txBody>
                  <a:tcPr/>
                </a:tc>
                <a:extLst>
                  <a:ext uri="{0D108BD9-81ED-4DB2-BD59-A6C34878D82A}">
                    <a16:rowId xmlns:a16="http://schemas.microsoft.com/office/drawing/2014/main" val="3974679777"/>
                  </a:ext>
                </a:extLst>
              </a:tr>
            </a:tbl>
          </a:graphicData>
        </a:graphic>
      </p:graphicFrame>
    </p:spTree>
    <p:extLst>
      <p:ext uri="{BB962C8B-B14F-4D97-AF65-F5344CB8AC3E}">
        <p14:creationId xmlns:p14="http://schemas.microsoft.com/office/powerpoint/2010/main" val="39625462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3ECD6-50FF-8232-5644-E5E7DB79637C}"/>
              </a:ext>
            </a:extLst>
          </p:cNvPr>
          <p:cNvSpPr>
            <a:spLocks noGrp="1"/>
          </p:cNvSpPr>
          <p:nvPr>
            <p:ph type="title"/>
          </p:nvPr>
        </p:nvSpPr>
        <p:spPr>
          <a:xfrm>
            <a:off x="480000" y="250984"/>
            <a:ext cx="11233151" cy="720000"/>
          </a:xfrm>
        </p:spPr>
        <p:txBody>
          <a:bodyPr/>
          <a:lstStyle/>
          <a:p>
            <a:r>
              <a:rPr lang="en-US" sz="4400" dirty="0"/>
              <a:t>Summaries of Simulation Output</a:t>
            </a:r>
          </a:p>
        </p:txBody>
      </p:sp>
      <p:sp>
        <p:nvSpPr>
          <p:cNvPr id="4" name="Text Placeholder 3">
            <a:extLst>
              <a:ext uri="{FF2B5EF4-FFF2-40B4-BE49-F238E27FC236}">
                <a16:creationId xmlns:a16="http://schemas.microsoft.com/office/drawing/2014/main" id="{4EA50469-4112-0B13-9341-7B452CF14CC9}"/>
              </a:ext>
            </a:extLst>
          </p:cNvPr>
          <p:cNvSpPr>
            <a:spLocks noGrp="1"/>
          </p:cNvSpPr>
          <p:nvPr>
            <p:ph type="body" sz="quarter" idx="13"/>
          </p:nvPr>
        </p:nvSpPr>
        <p:spPr/>
        <p:txBody>
          <a:bodyPr/>
          <a:lstStyle/>
          <a:p>
            <a:endParaRPr lang="en-US"/>
          </a:p>
        </p:txBody>
      </p:sp>
      <p:pic>
        <p:nvPicPr>
          <p:cNvPr id="1026" name="Picture 2">
            <a:extLst>
              <a:ext uri="{FF2B5EF4-FFF2-40B4-BE49-F238E27FC236}">
                <a16:creationId xmlns:a16="http://schemas.microsoft.com/office/drawing/2014/main" id="{CB07BF8E-37DB-D2B6-0FF9-E5AF78EFAE8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41795" y="1197000"/>
            <a:ext cx="3962743" cy="3947502"/>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a:extLst>
              <a:ext uri="{FF2B5EF4-FFF2-40B4-BE49-F238E27FC236}">
                <a16:creationId xmlns:a16="http://schemas.microsoft.com/office/drawing/2014/main" id="{DDB25E24-661E-1B84-EAD2-2A3D53CE0BF9}"/>
              </a:ext>
            </a:extLst>
          </p:cNvPr>
          <p:cNvSpPr txBox="1">
            <a:spLocks/>
          </p:cNvSpPr>
          <p:nvPr/>
        </p:nvSpPr>
        <p:spPr bwMode="gray">
          <a:xfrm>
            <a:off x="5047849" y="1319724"/>
            <a:ext cx="5060247" cy="2925489"/>
          </a:xfrm>
          <a:prstGeom prst="rect">
            <a:avLst/>
          </a:prstGeom>
        </p:spPr>
        <p:txBody>
          <a:bodyPr vert="horz" lIns="0" tIns="0" rIns="0" bIns="0" rtlCol="0">
            <a:noAutofit/>
          </a:bodyPr>
          <a:lstStyle>
            <a:lvl1pPr marL="216000" indent="-216000" algn="l" defTabSz="914400" rtl="0" eaLnBrk="1" latinLnBrk="0" hangingPunct="1">
              <a:lnSpc>
                <a:spcPct val="14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1pPr>
            <a:lvl2pPr marL="432000" indent="-216000" algn="l" defTabSz="914400" rtl="0" eaLnBrk="1" latinLnBrk="0" hangingPunct="1">
              <a:lnSpc>
                <a:spcPct val="14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576000" indent="-216000" algn="l" defTabSz="914400" rtl="0" eaLnBrk="1" latinLnBrk="0" hangingPunct="1">
              <a:lnSpc>
                <a:spcPct val="14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792000" indent="-216000" algn="l" defTabSz="914400" rtl="0" eaLnBrk="1" latinLnBrk="0" hangingPunct="1">
              <a:lnSpc>
                <a:spcPct val="14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4pPr>
            <a:lvl5pPr marL="144000" indent="-144000" algn="l" defTabSz="914400" rtl="0" eaLnBrk="1" latinLnBrk="0" hangingPunct="1">
              <a:lnSpc>
                <a:spcPct val="14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288000" indent="-142875" algn="l" defTabSz="914400" rtl="0" eaLnBrk="1" latinLnBrk="0" hangingPunct="1">
              <a:lnSpc>
                <a:spcPct val="14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6pPr>
            <a:lvl7pPr marL="432000" indent="-144000" algn="l" defTabSz="914400" rtl="0" eaLnBrk="1" latinLnBrk="0" hangingPunct="1">
              <a:lnSpc>
                <a:spcPct val="14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7pPr>
            <a:lvl8pPr marL="576000" indent="-144000" algn="l" defTabSz="914400" rtl="0" eaLnBrk="1" latinLnBrk="0" hangingPunct="1">
              <a:lnSpc>
                <a:spcPct val="14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8pPr>
            <a:lvl9pPr marL="576000" indent="-144000" algn="l" defTabSz="914400" rtl="0" eaLnBrk="1" latinLnBrk="0" hangingPunct="1">
              <a:lnSpc>
                <a:spcPct val="14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9pPr>
          </a:lstStyle>
          <a:p>
            <a:r>
              <a:rPr lang="en-US" sz="2800" dirty="0"/>
              <a:t>Output:</a:t>
            </a:r>
          </a:p>
          <a:p>
            <a:pPr lvl="1"/>
            <a:r>
              <a:rPr lang="en-US" sz="2800" dirty="0"/>
              <a:t>Locked data for post-hoc analyses</a:t>
            </a:r>
          </a:p>
          <a:p>
            <a:pPr lvl="1"/>
            <a:r>
              <a:rPr lang="en-US" sz="2800" dirty="0"/>
              <a:t> Results as specified by the user</a:t>
            </a:r>
            <a:r>
              <a:rPr lang="en-US" dirty="0"/>
              <a:t>.</a:t>
            </a:r>
          </a:p>
        </p:txBody>
      </p:sp>
      <p:sp>
        <p:nvSpPr>
          <p:cNvPr id="9" name="Rectangle 8">
            <a:extLst>
              <a:ext uri="{FF2B5EF4-FFF2-40B4-BE49-F238E27FC236}">
                <a16:creationId xmlns:a16="http://schemas.microsoft.com/office/drawing/2014/main" id="{06C5BB58-CEB9-3379-7771-2FE3B53C4A8B}"/>
              </a:ext>
            </a:extLst>
          </p:cNvPr>
          <p:cNvSpPr/>
          <p:nvPr/>
        </p:nvSpPr>
        <p:spPr bwMode="gray">
          <a:xfrm>
            <a:off x="3346704" y="2066031"/>
            <a:ext cx="1195038" cy="2272568"/>
          </a:xfrm>
          <a:prstGeom prst="rect">
            <a:avLst/>
          </a:prstGeom>
          <a:no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40000"/>
              </a:lnSpc>
            </a:pPr>
            <a:endParaRPr lang="en-US" sz="1600" dirty="0">
              <a:solidFill>
                <a:schemeClr val="tx1"/>
              </a:solidFill>
            </a:endParaRPr>
          </a:p>
        </p:txBody>
      </p:sp>
    </p:spTree>
    <p:extLst>
      <p:ext uri="{BB962C8B-B14F-4D97-AF65-F5344CB8AC3E}">
        <p14:creationId xmlns:p14="http://schemas.microsoft.com/office/powerpoint/2010/main" val="39446375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DEE15-D88A-7FB3-EF92-78C5369B3340}"/>
              </a:ext>
            </a:extLst>
          </p:cNvPr>
          <p:cNvSpPr>
            <a:spLocks noGrp="1"/>
          </p:cNvSpPr>
          <p:nvPr>
            <p:ph type="title"/>
          </p:nvPr>
        </p:nvSpPr>
        <p:spPr>
          <a:xfrm>
            <a:off x="408286" y="154845"/>
            <a:ext cx="11233151" cy="720000"/>
          </a:xfrm>
        </p:spPr>
        <p:txBody>
          <a:bodyPr/>
          <a:lstStyle/>
          <a:p>
            <a:r>
              <a:rPr lang="en-US" sz="4400" dirty="0"/>
              <a:t>Benefits</a:t>
            </a:r>
          </a:p>
        </p:txBody>
      </p:sp>
      <p:sp>
        <p:nvSpPr>
          <p:cNvPr id="3" name="Content Placeholder 2">
            <a:extLst>
              <a:ext uri="{FF2B5EF4-FFF2-40B4-BE49-F238E27FC236}">
                <a16:creationId xmlns:a16="http://schemas.microsoft.com/office/drawing/2014/main" id="{F9F0144D-EE8D-4EAC-053D-24619E7CB759}"/>
              </a:ext>
            </a:extLst>
          </p:cNvPr>
          <p:cNvSpPr>
            <a:spLocks noGrp="1"/>
          </p:cNvSpPr>
          <p:nvPr>
            <p:ph idx="1"/>
          </p:nvPr>
        </p:nvSpPr>
        <p:spPr>
          <a:xfrm>
            <a:off x="1608390" y="1494572"/>
            <a:ext cx="10175324" cy="4392000"/>
          </a:xfrm>
        </p:spPr>
        <p:txBody>
          <a:bodyPr/>
          <a:lstStyle/>
          <a:p>
            <a:pPr marL="0" indent="0">
              <a:buNone/>
            </a:pPr>
            <a:r>
              <a:rPr lang="en-US" sz="2800" dirty="0"/>
              <a:t>Fewer lines of code</a:t>
            </a:r>
          </a:p>
          <a:p>
            <a:pPr marL="0" indent="0">
              <a:buNone/>
            </a:pPr>
            <a:r>
              <a:rPr lang="en-US" sz="2800" dirty="0"/>
              <a:t> Ability to change designs at low-level parameters and structure.</a:t>
            </a:r>
          </a:p>
          <a:p>
            <a:pPr marL="0" indent="0">
              <a:buNone/>
            </a:pPr>
            <a:r>
              <a:rPr lang="en-US" sz="2800" dirty="0"/>
              <a:t> Cleaner syntax for reproducibility</a:t>
            </a:r>
          </a:p>
          <a:p>
            <a:endParaRPr lang="en-US" dirty="0"/>
          </a:p>
        </p:txBody>
      </p:sp>
      <p:sp>
        <p:nvSpPr>
          <p:cNvPr id="4" name="Text Placeholder 3">
            <a:extLst>
              <a:ext uri="{FF2B5EF4-FFF2-40B4-BE49-F238E27FC236}">
                <a16:creationId xmlns:a16="http://schemas.microsoft.com/office/drawing/2014/main" id="{B461C82F-FED2-3761-9DC6-67C4FE6A3D88}"/>
              </a:ext>
            </a:extLst>
          </p:cNvPr>
          <p:cNvSpPr>
            <a:spLocks noGrp="1"/>
          </p:cNvSpPr>
          <p:nvPr>
            <p:ph type="body" sz="quarter" idx="13"/>
          </p:nvPr>
        </p:nvSpPr>
        <p:spPr/>
        <p:txBody>
          <a:bodyPr/>
          <a:lstStyle/>
          <a:p>
            <a:endParaRPr lang="en-US"/>
          </a:p>
        </p:txBody>
      </p:sp>
      <p:pic>
        <p:nvPicPr>
          <p:cNvPr id="11" name="Graphic 10" descr="Mop and bucket with solid fill">
            <a:extLst>
              <a:ext uri="{FF2B5EF4-FFF2-40B4-BE49-F238E27FC236}">
                <a16:creationId xmlns:a16="http://schemas.microsoft.com/office/drawing/2014/main" id="{F4246024-CB7C-E424-28DC-9C4C44C93E5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08286" y="3192718"/>
            <a:ext cx="914400" cy="914400"/>
          </a:xfrm>
          <a:prstGeom prst="rect">
            <a:avLst/>
          </a:prstGeom>
        </p:spPr>
      </p:pic>
      <p:pic>
        <p:nvPicPr>
          <p:cNvPr id="15" name="Graphic 14" descr="Server outline">
            <a:extLst>
              <a:ext uri="{FF2B5EF4-FFF2-40B4-BE49-F238E27FC236}">
                <a16:creationId xmlns:a16="http://schemas.microsoft.com/office/drawing/2014/main" id="{E1D50785-0D70-6482-D84D-6A3E94CC65E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80000" y="1363918"/>
            <a:ext cx="914400" cy="914400"/>
          </a:xfrm>
          <a:prstGeom prst="rect">
            <a:avLst/>
          </a:prstGeom>
        </p:spPr>
      </p:pic>
      <p:pic>
        <p:nvPicPr>
          <p:cNvPr id="17" name="Graphic 16" descr="Processor outline">
            <a:extLst>
              <a:ext uri="{FF2B5EF4-FFF2-40B4-BE49-F238E27FC236}">
                <a16:creationId xmlns:a16="http://schemas.microsoft.com/office/drawing/2014/main" id="{8D54C022-CFD3-FBF9-464B-7AEBB7373E5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08286" y="2278318"/>
            <a:ext cx="914400" cy="914400"/>
          </a:xfrm>
          <a:prstGeom prst="rect">
            <a:avLst/>
          </a:prstGeom>
        </p:spPr>
      </p:pic>
    </p:spTree>
    <p:extLst>
      <p:ext uri="{BB962C8B-B14F-4D97-AF65-F5344CB8AC3E}">
        <p14:creationId xmlns:p14="http://schemas.microsoft.com/office/powerpoint/2010/main" val="22927170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20E9B-F5AA-D0D3-9C61-109535A92A98}"/>
              </a:ext>
            </a:extLst>
          </p:cNvPr>
          <p:cNvSpPr>
            <a:spLocks noGrp="1"/>
          </p:cNvSpPr>
          <p:nvPr>
            <p:ph type="title"/>
          </p:nvPr>
        </p:nvSpPr>
        <p:spPr>
          <a:xfrm>
            <a:off x="480000" y="0"/>
            <a:ext cx="11233151" cy="720000"/>
          </a:xfrm>
        </p:spPr>
        <p:txBody>
          <a:bodyPr/>
          <a:lstStyle/>
          <a:p>
            <a:r>
              <a:rPr lang="en-US" sz="4400" dirty="0"/>
              <a:t>One arm. One analysis. Final look at Full Enrollment. </a:t>
            </a:r>
          </a:p>
        </p:txBody>
      </p:sp>
      <p:pic>
        <p:nvPicPr>
          <p:cNvPr id="8" name="Content Placeholder 7">
            <a:extLst>
              <a:ext uri="{FF2B5EF4-FFF2-40B4-BE49-F238E27FC236}">
                <a16:creationId xmlns:a16="http://schemas.microsoft.com/office/drawing/2014/main" id="{CDC6ED95-AFEC-AF6D-D71D-8D9EC1741F04}"/>
              </a:ext>
            </a:extLst>
          </p:cNvPr>
          <p:cNvPicPr>
            <a:picLocks noGrp="1" noChangeAspect="1"/>
          </p:cNvPicPr>
          <p:nvPr>
            <p:ph idx="1"/>
          </p:nvPr>
        </p:nvPicPr>
        <p:blipFill>
          <a:blip r:embed="rId2"/>
          <a:stretch>
            <a:fillRect/>
          </a:stretch>
        </p:blipFill>
        <p:spPr bwMode="gray">
          <a:xfrm>
            <a:off x="1073234" y="1315206"/>
            <a:ext cx="10045531" cy="4227587"/>
          </a:xfrm>
          <a:prstGeom prst="rect">
            <a:avLst/>
          </a:prstGeom>
        </p:spPr>
      </p:pic>
      <p:sp>
        <p:nvSpPr>
          <p:cNvPr id="4" name="Text Placeholder 3">
            <a:extLst>
              <a:ext uri="{FF2B5EF4-FFF2-40B4-BE49-F238E27FC236}">
                <a16:creationId xmlns:a16="http://schemas.microsoft.com/office/drawing/2014/main" id="{3188FF22-D83B-3AE4-209C-E69B15102277}"/>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78924194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VCT_SHOW_CA" val="False"/>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Boehringer Ingelheim 16:9">
  <a:themeElements>
    <a:clrScheme name="BI_FINAL">
      <a:dk1>
        <a:sysClr val="windowText" lastClr="000000"/>
      </a:dk1>
      <a:lt1>
        <a:sysClr val="window" lastClr="FFFFFF"/>
      </a:lt1>
      <a:dk2>
        <a:srgbClr val="00E47C"/>
      </a:dk2>
      <a:lt2>
        <a:srgbClr val="08312A"/>
      </a:lt2>
      <a:accent1>
        <a:srgbClr val="08312A"/>
      </a:accent1>
      <a:accent2>
        <a:srgbClr val="00E47C"/>
      </a:accent2>
      <a:accent3>
        <a:srgbClr val="C5C3EE"/>
      </a:accent3>
      <a:accent4>
        <a:srgbClr val="FFE667"/>
      </a:accent4>
      <a:accent5>
        <a:srgbClr val="F58A68"/>
      </a:accent5>
      <a:accent6>
        <a:srgbClr val="A3E5EE"/>
      </a:accent6>
      <a:hlink>
        <a:srgbClr val="898885"/>
      </a:hlink>
      <a:folHlink>
        <a:srgbClr val="B7B6B2"/>
      </a:folHlink>
    </a:clrScheme>
    <a:fontScheme name="Boehringer">
      <a:majorFont>
        <a:latin typeface="Boehringer Forward Head"/>
        <a:ea typeface=""/>
        <a:cs typeface=""/>
      </a:majorFont>
      <a:minorFont>
        <a:latin typeface="Boehringer Forward Tex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bg1"/>
        </a:solidFill>
        <a:ln w="6350">
          <a:solidFill>
            <a:schemeClr val="tx1"/>
          </a:solidFill>
        </a:ln>
      </a:spPr>
      <a:bodyPr rtlCol="0" anchor="ctr"/>
      <a:lstStyle>
        <a:defPPr algn="ctr">
          <a:lnSpc>
            <a:spcPct val="140000"/>
          </a:lnSpc>
          <a:defRPr sz="16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spAutoFit/>
      </a:bodyPr>
      <a:lstStyle>
        <a:defPPr marL="180000" indent="-180000" algn="l">
          <a:lnSpc>
            <a:spcPct val="140000"/>
          </a:lnSpc>
          <a:buFont typeface="Arial" panose="020B0604020202020204" pitchFamily="34" charset="0"/>
          <a:buChar char="•"/>
          <a:defRPr sz="1600" dirty="0"/>
        </a:defPPr>
      </a:lstStyle>
    </a:txDef>
  </a:objectDefaults>
  <a:extraClrSchemeLst/>
  <a:custClrLst>
    <a:custClr name="Light Red">
      <a:srgbClr val="F5CDB9"/>
    </a:custClr>
    <a:custClr name="Red">
      <a:srgbClr val="F58A68"/>
    </a:custClr>
    <a:custClr name="Medium Red">
      <a:srgbClr val="EE6541"/>
    </a:custClr>
    <a:custClr name="Dark Red">
      <a:srgbClr val="86251B"/>
    </a:custClr>
    <a:custClr>
      <a:srgbClr val="FFFFFF"/>
    </a:custClr>
    <a:custClr>
      <a:srgbClr val="FFFFFF"/>
    </a:custClr>
    <a:custClr name="Gray 1">
      <a:srgbClr val="FAF9F8"/>
    </a:custClr>
    <a:custClr name="Light Gray">
      <a:srgbClr val="F6F5F3"/>
    </a:custClr>
    <a:custClr name="Gray 3">
      <a:srgbClr val="EFEEEB"/>
    </a:custClr>
    <a:custClr name="Warm Gray">
      <a:srgbClr val="E5E3DE"/>
    </a:custClr>
    <a:custClr name="Light Blue">
      <a:srgbClr val="D2F2F7"/>
    </a:custClr>
    <a:custClr name="Blue">
      <a:srgbClr val="A3E5EE"/>
    </a:custClr>
    <a:custClr name="Medium Blue">
      <a:srgbClr val="6AD2E2"/>
    </a:custClr>
    <a:custClr name="Dark Blue">
      <a:srgbClr val="076D7E"/>
    </a:custClr>
    <a:custClr>
      <a:srgbClr val="FFFFFF"/>
    </a:custClr>
    <a:custClr>
      <a:srgbClr val="FFFFFF"/>
    </a:custClr>
    <a:custClr name="Gray 5">
      <a:srgbClr val="B7B6B2"/>
    </a:custClr>
    <a:custClr name="Gray 6">
      <a:srgbClr val="898885"/>
    </a:custClr>
    <a:custClr name="Gray 7">
      <a:srgbClr val="5C5B59"/>
    </a:custClr>
    <a:custClr name="Gray 8">
      <a:srgbClr val="2E2D2C"/>
    </a:custClr>
    <a:custClr name="Light Yellow">
      <a:srgbClr val="FBF9AA"/>
    </a:custClr>
    <a:custClr name="Yellow">
      <a:srgbClr val="FFE667"/>
    </a:custClr>
    <a:custClr name="Medium Yellow">
      <a:srgbClr val="FFD03D"/>
    </a:custClr>
    <a:custClr name="Dark Yellow">
      <a:srgbClr val="E18600"/>
    </a:custClr>
    <a:custClr>
      <a:srgbClr val="FFFFFF"/>
    </a:custClr>
    <a:custClr>
      <a:srgbClr val="FFFFFF"/>
    </a:custClr>
    <a:custClr>
      <a:srgbClr val="FFFFFF"/>
    </a:custClr>
    <a:custClr>
      <a:srgbClr val="FFFFFF"/>
    </a:custClr>
    <a:custClr>
      <a:srgbClr val="FFFFFF"/>
    </a:custClr>
    <a:custClr>
      <a:srgbClr val="FFFFFF"/>
    </a:custClr>
    <a:custClr name="Light Violet">
      <a:srgbClr val="E0E1F6"/>
    </a:custClr>
    <a:custClr name="Violet">
      <a:srgbClr val="C5C3EE"/>
    </a:custClr>
    <a:custClr name="Medium Violet">
      <a:srgbClr val="928BDE"/>
    </a:custClr>
    <a:custClr name="Dark Violet">
      <a:srgbClr val="5D4495"/>
    </a:custClr>
    <a:custClr>
      <a:srgbClr val="FFFFFF"/>
    </a:custClr>
    <a:custClr>
      <a:srgbClr val="FFFFFF"/>
    </a:custClr>
    <a:custClr>
      <a:srgbClr val="FFFFFF"/>
    </a:custClr>
    <a:custClr name="Signal Red">
      <a:srgbClr val="F62B2B"/>
    </a:custClr>
    <a:custClr name="Signal Yellow">
      <a:srgbClr val="FF8413"/>
    </a:custClr>
    <a:custClr name="Signal Green">
      <a:srgbClr val="1EAD1B"/>
    </a:custClr>
  </a:custClrLst>
  <a:extLst>
    <a:ext uri="{05A4C25C-085E-4340-85A3-A5531E510DB2}">
      <thm15:themeFamily xmlns:thm15="http://schemas.microsoft.com/office/thememl/2012/main" name="K16_Boehringer-Ingelheim_Master_2023-10-27.potx" id="{2C6D375D-DD9D-4CF0-B688-7F4CCBA49DFF}" vid="{6088006B-833E-4326-9B9C-8EE8922CBC59}"/>
    </a:ext>
  </a:extLst>
</a:theme>
</file>

<file path=ppt/theme/theme10.xml><?xml version="1.0" encoding="utf-8"?>
<a:theme xmlns:a="http://schemas.openxmlformats.org/drawingml/2006/main" name="Mental Health 16:9">
  <a:themeElements>
    <a:clrScheme name="BI_FINAL">
      <a:dk1>
        <a:sysClr val="windowText" lastClr="000000"/>
      </a:dk1>
      <a:lt1>
        <a:sysClr val="window" lastClr="FFFFFF"/>
      </a:lt1>
      <a:dk2>
        <a:srgbClr val="00E47C"/>
      </a:dk2>
      <a:lt2>
        <a:srgbClr val="08312A"/>
      </a:lt2>
      <a:accent1>
        <a:srgbClr val="08312A"/>
      </a:accent1>
      <a:accent2>
        <a:srgbClr val="00E47C"/>
      </a:accent2>
      <a:accent3>
        <a:srgbClr val="C5C3EE"/>
      </a:accent3>
      <a:accent4>
        <a:srgbClr val="FFE667"/>
      </a:accent4>
      <a:accent5>
        <a:srgbClr val="F58A68"/>
      </a:accent5>
      <a:accent6>
        <a:srgbClr val="A3E5EE"/>
      </a:accent6>
      <a:hlink>
        <a:srgbClr val="898885"/>
      </a:hlink>
      <a:folHlink>
        <a:srgbClr val="B7B6B2"/>
      </a:folHlink>
    </a:clrScheme>
    <a:fontScheme name="Boehringer">
      <a:majorFont>
        <a:latin typeface="Boehringer Forward Head"/>
        <a:ea typeface=""/>
        <a:cs typeface=""/>
      </a:majorFont>
      <a:minorFont>
        <a:latin typeface="Boehringer Forward Tex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bg1"/>
        </a:solidFill>
        <a:ln w="6350">
          <a:solidFill>
            <a:schemeClr val="tx1"/>
          </a:solidFill>
        </a:ln>
      </a:spPr>
      <a:bodyPr rtlCol="0" anchor="ctr"/>
      <a:lstStyle>
        <a:defPPr algn="ctr">
          <a:lnSpc>
            <a:spcPct val="140000"/>
          </a:lnSpc>
          <a:defRPr sz="16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spAutoFit/>
      </a:bodyPr>
      <a:lstStyle>
        <a:defPPr marL="180000" indent="-180000" algn="l">
          <a:lnSpc>
            <a:spcPct val="140000"/>
          </a:lnSpc>
          <a:buFont typeface="Arial" panose="020B0604020202020204" pitchFamily="34" charset="0"/>
          <a:buChar char="•"/>
          <a:defRPr sz="1600" dirty="0"/>
        </a:defPPr>
      </a:lstStyle>
    </a:txDef>
  </a:objectDefaults>
  <a:extraClrSchemeLst/>
  <a:custClrLst>
    <a:custClr name="Light Red">
      <a:srgbClr val="F5CDB9"/>
    </a:custClr>
    <a:custClr name="Red">
      <a:srgbClr val="F58A68"/>
    </a:custClr>
    <a:custClr name="Medium Red">
      <a:srgbClr val="EE6541"/>
    </a:custClr>
    <a:custClr name="Dark Red">
      <a:srgbClr val="86251B"/>
    </a:custClr>
    <a:custClr>
      <a:srgbClr val="FFFFFF"/>
    </a:custClr>
    <a:custClr>
      <a:srgbClr val="FFFFFF"/>
    </a:custClr>
    <a:custClr name="Gray 1">
      <a:srgbClr val="FAF9F8"/>
    </a:custClr>
    <a:custClr name="Light Gray">
      <a:srgbClr val="F6F5F3"/>
    </a:custClr>
    <a:custClr name="Gray 3">
      <a:srgbClr val="EFEEEB"/>
    </a:custClr>
    <a:custClr name="Warm Gray">
      <a:srgbClr val="E5E3DE"/>
    </a:custClr>
    <a:custClr name="Light Blue">
      <a:srgbClr val="D2F2F7"/>
    </a:custClr>
    <a:custClr name="Blue">
      <a:srgbClr val="A3E5EE"/>
    </a:custClr>
    <a:custClr name="Medium Blue">
      <a:srgbClr val="6AD2E2"/>
    </a:custClr>
    <a:custClr name="Dark Blue">
      <a:srgbClr val="076D7E"/>
    </a:custClr>
    <a:custClr>
      <a:srgbClr val="FFFFFF"/>
    </a:custClr>
    <a:custClr>
      <a:srgbClr val="FFFFFF"/>
    </a:custClr>
    <a:custClr name="Gray 5">
      <a:srgbClr val="B7B6B2"/>
    </a:custClr>
    <a:custClr name="Gray 6">
      <a:srgbClr val="898885"/>
    </a:custClr>
    <a:custClr name="Gray 7">
      <a:srgbClr val="5C5B59"/>
    </a:custClr>
    <a:custClr name="Gray 8">
      <a:srgbClr val="2E2D2C"/>
    </a:custClr>
    <a:custClr name="Light Yellow">
      <a:srgbClr val="FBF9AA"/>
    </a:custClr>
    <a:custClr name="Yellow">
      <a:srgbClr val="FFE667"/>
    </a:custClr>
    <a:custClr name="Medium Yellow">
      <a:srgbClr val="FFD03D"/>
    </a:custClr>
    <a:custClr name="Dark Yellow">
      <a:srgbClr val="E18600"/>
    </a:custClr>
    <a:custClr>
      <a:srgbClr val="FFFFFF"/>
    </a:custClr>
    <a:custClr>
      <a:srgbClr val="FFFFFF"/>
    </a:custClr>
    <a:custClr>
      <a:srgbClr val="FFFFFF"/>
    </a:custClr>
    <a:custClr>
      <a:srgbClr val="FFFFFF"/>
    </a:custClr>
    <a:custClr>
      <a:srgbClr val="FFFFFF"/>
    </a:custClr>
    <a:custClr>
      <a:srgbClr val="FFFFFF"/>
    </a:custClr>
    <a:custClr name="Light Violet">
      <a:srgbClr val="E0E1F6"/>
    </a:custClr>
    <a:custClr name="Violet">
      <a:srgbClr val="C5C3EE"/>
    </a:custClr>
    <a:custClr name="Medium Violet">
      <a:srgbClr val="928BDE"/>
    </a:custClr>
    <a:custClr name="Dark Violet">
      <a:srgbClr val="5D4495"/>
    </a:custClr>
    <a:custClr>
      <a:srgbClr val="FFFFFF"/>
    </a:custClr>
    <a:custClr>
      <a:srgbClr val="FFFFFF"/>
    </a:custClr>
    <a:custClr>
      <a:srgbClr val="FFFFFF"/>
    </a:custClr>
    <a:custClr name="Signal Red">
      <a:srgbClr val="F62B2B"/>
    </a:custClr>
    <a:custClr name="Signal Yellow">
      <a:srgbClr val="FF8413"/>
    </a:custClr>
    <a:custClr name="Signal Green">
      <a:srgbClr val="1EAD1B"/>
    </a:custClr>
  </a:custClrLst>
  <a:extLst>
    <a:ext uri="{05A4C25C-085E-4340-85A3-A5531E510DB2}">
      <thm15:themeFamily xmlns:thm15="http://schemas.microsoft.com/office/thememl/2012/main" name="BI MH_Portfolio Slide Library.potx" id="{6C6336D5-7D30-4B53-962F-0C792D9B46B2}" vid="{792C8ACF-1CFA-4D68-A714-C47532B618A9}"/>
    </a:ext>
  </a:extLst>
</a:theme>
</file>

<file path=ppt/theme/theme11.xml><?xml version="1.0" encoding="utf-8"?>
<a:theme xmlns:a="http://schemas.openxmlformats.org/drawingml/2006/main" name="Mental Health 16:9">
  <a:themeElements>
    <a:clrScheme name="BI_FINAL">
      <a:dk1>
        <a:sysClr val="windowText" lastClr="000000"/>
      </a:dk1>
      <a:lt1>
        <a:sysClr val="window" lastClr="FFFFFF"/>
      </a:lt1>
      <a:dk2>
        <a:srgbClr val="00E47C"/>
      </a:dk2>
      <a:lt2>
        <a:srgbClr val="08312A"/>
      </a:lt2>
      <a:accent1>
        <a:srgbClr val="08312A"/>
      </a:accent1>
      <a:accent2>
        <a:srgbClr val="00E47C"/>
      </a:accent2>
      <a:accent3>
        <a:srgbClr val="C5C3EE"/>
      </a:accent3>
      <a:accent4>
        <a:srgbClr val="FFE667"/>
      </a:accent4>
      <a:accent5>
        <a:srgbClr val="F58A68"/>
      </a:accent5>
      <a:accent6>
        <a:srgbClr val="A3E5EE"/>
      </a:accent6>
      <a:hlink>
        <a:srgbClr val="898885"/>
      </a:hlink>
      <a:folHlink>
        <a:srgbClr val="B7B6B2"/>
      </a:folHlink>
    </a:clrScheme>
    <a:fontScheme name="Boehringer">
      <a:majorFont>
        <a:latin typeface="Boehringer Forward Head"/>
        <a:ea typeface=""/>
        <a:cs typeface=""/>
      </a:majorFont>
      <a:minorFont>
        <a:latin typeface="Boehringer Forward Tex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bg1"/>
        </a:solidFill>
        <a:ln w="6350">
          <a:solidFill>
            <a:schemeClr val="tx1"/>
          </a:solidFill>
        </a:ln>
      </a:spPr>
      <a:bodyPr rtlCol="0" anchor="ctr"/>
      <a:lstStyle>
        <a:defPPr algn="ctr">
          <a:lnSpc>
            <a:spcPct val="140000"/>
          </a:lnSpc>
          <a:defRPr sz="16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spAutoFit/>
      </a:bodyPr>
      <a:lstStyle>
        <a:defPPr marL="180000" indent="-180000" algn="l">
          <a:lnSpc>
            <a:spcPct val="140000"/>
          </a:lnSpc>
          <a:buFont typeface="Arial" panose="020B0604020202020204" pitchFamily="34" charset="0"/>
          <a:buChar char="•"/>
          <a:defRPr sz="1600" dirty="0"/>
        </a:defPPr>
      </a:lstStyle>
    </a:txDef>
  </a:objectDefaults>
  <a:extraClrSchemeLst/>
  <a:custClrLst>
    <a:custClr name="Light Red">
      <a:srgbClr val="F5CDB9"/>
    </a:custClr>
    <a:custClr name="Red">
      <a:srgbClr val="F58A68"/>
    </a:custClr>
    <a:custClr name="Medium Red">
      <a:srgbClr val="EE6541"/>
    </a:custClr>
    <a:custClr name="Dark Red">
      <a:srgbClr val="86251B"/>
    </a:custClr>
    <a:custClr>
      <a:srgbClr val="FFFFFF"/>
    </a:custClr>
    <a:custClr>
      <a:srgbClr val="FFFFFF"/>
    </a:custClr>
    <a:custClr name="Gray 1">
      <a:srgbClr val="FAF9F8"/>
    </a:custClr>
    <a:custClr name="Light Gray">
      <a:srgbClr val="F6F5F3"/>
    </a:custClr>
    <a:custClr name="Gray 3">
      <a:srgbClr val="EFEEEB"/>
    </a:custClr>
    <a:custClr name="Warm Gray">
      <a:srgbClr val="E5E3DE"/>
    </a:custClr>
    <a:custClr name="Light Blue">
      <a:srgbClr val="D2F2F7"/>
    </a:custClr>
    <a:custClr name="Blue">
      <a:srgbClr val="A3E5EE"/>
    </a:custClr>
    <a:custClr name="Medium Blue">
      <a:srgbClr val="6AD2E2"/>
    </a:custClr>
    <a:custClr name="Dark Blue">
      <a:srgbClr val="076D7E"/>
    </a:custClr>
    <a:custClr>
      <a:srgbClr val="FFFFFF"/>
    </a:custClr>
    <a:custClr>
      <a:srgbClr val="FFFFFF"/>
    </a:custClr>
    <a:custClr name="Gray 5">
      <a:srgbClr val="B7B6B2"/>
    </a:custClr>
    <a:custClr name="Gray 6">
      <a:srgbClr val="898885"/>
    </a:custClr>
    <a:custClr name="Gray 7">
      <a:srgbClr val="5C5B59"/>
    </a:custClr>
    <a:custClr name="Gray 8">
      <a:srgbClr val="2E2D2C"/>
    </a:custClr>
    <a:custClr name="Light Yellow">
      <a:srgbClr val="FBF9AA"/>
    </a:custClr>
    <a:custClr name="Yellow">
      <a:srgbClr val="FFE667"/>
    </a:custClr>
    <a:custClr name="Medium Yellow">
      <a:srgbClr val="FFD03D"/>
    </a:custClr>
    <a:custClr name="Dark Yellow">
      <a:srgbClr val="E18600"/>
    </a:custClr>
    <a:custClr>
      <a:srgbClr val="FFFFFF"/>
    </a:custClr>
    <a:custClr>
      <a:srgbClr val="FFFFFF"/>
    </a:custClr>
    <a:custClr>
      <a:srgbClr val="FFFFFF"/>
    </a:custClr>
    <a:custClr>
      <a:srgbClr val="FFFFFF"/>
    </a:custClr>
    <a:custClr>
      <a:srgbClr val="FFFFFF"/>
    </a:custClr>
    <a:custClr>
      <a:srgbClr val="FFFFFF"/>
    </a:custClr>
    <a:custClr name="Light Violet">
      <a:srgbClr val="E0E1F6"/>
    </a:custClr>
    <a:custClr name="Violet">
      <a:srgbClr val="C5C3EE"/>
    </a:custClr>
    <a:custClr name="Medium Violet">
      <a:srgbClr val="928BDE"/>
    </a:custClr>
    <a:custClr name="Dark Violet">
      <a:srgbClr val="5D4495"/>
    </a:custClr>
    <a:custClr>
      <a:srgbClr val="FFFFFF"/>
    </a:custClr>
    <a:custClr>
      <a:srgbClr val="FFFFFF"/>
    </a:custClr>
    <a:custClr>
      <a:srgbClr val="FFFFFF"/>
    </a:custClr>
    <a:custClr name="Signal Red">
      <a:srgbClr val="F62B2B"/>
    </a:custClr>
    <a:custClr name="Signal Yellow">
      <a:srgbClr val="FF8413"/>
    </a:custClr>
    <a:custClr name="Signal Green">
      <a:srgbClr val="1EAD1B"/>
    </a:custClr>
  </a:custClrLst>
  <a:extLst>
    <a:ext uri="{05A4C25C-085E-4340-85A3-A5531E510DB2}">
      <thm15:themeFamily xmlns:thm15="http://schemas.microsoft.com/office/thememl/2012/main" name="BI MH_Portfolio Slide Library.potx" id="{6C6336D5-7D30-4B53-962F-0C792D9B46B2}" vid="{792C8ACF-1CFA-4D68-A714-C47532B618A9}"/>
    </a:ext>
  </a:extLst>
</a:theme>
</file>

<file path=ppt/theme/theme12.xml><?xml version="1.0" encoding="utf-8"?>
<a:theme xmlns:a="http://schemas.openxmlformats.org/drawingml/2006/main" name="Mental Health 16:9">
  <a:themeElements>
    <a:clrScheme name="BI_FINAL">
      <a:dk1>
        <a:sysClr val="windowText" lastClr="000000"/>
      </a:dk1>
      <a:lt1>
        <a:sysClr val="window" lastClr="FFFFFF"/>
      </a:lt1>
      <a:dk2>
        <a:srgbClr val="00E47C"/>
      </a:dk2>
      <a:lt2>
        <a:srgbClr val="08312A"/>
      </a:lt2>
      <a:accent1>
        <a:srgbClr val="08312A"/>
      </a:accent1>
      <a:accent2>
        <a:srgbClr val="00E47C"/>
      </a:accent2>
      <a:accent3>
        <a:srgbClr val="C5C3EE"/>
      </a:accent3>
      <a:accent4>
        <a:srgbClr val="FFE667"/>
      </a:accent4>
      <a:accent5>
        <a:srgbClr val="F58A68"/>
      </a:accent5>
      <a:accent6>
        <a:srgbClr val="A3E5EE"/>
      </a:accent6>
      <a:hlink>
        <a:srgbClr val="898885"/>
      </a:hlink>
      <a:folHlink>
        <a:srgbClr val="B7B6B2"/>
      </a:folHlink>
    </a:clrScheme>
    <a:fontScheme name="Boehringer">
      <a:majorFont>
        <a:latin typeface="Boehringer Forward Head"/>
        <a:ea typeface=""/>
        <a:cs typeface=""/>
      </a:majorFont>
      <a:minorFont>
        <a:latin typeface="Boehringer Forward Tex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bg1"/>
        </a:solidFill>
        <a:ln w="6350">
          <a:solidFill>
            <a:schemeClr val="tx1"/>
          </a:solidFill>
        </a:ln>
      </a:spPr>
      <a:bodyPr rtlCol="0" anchor="ctr"/>
      <a:lstStyle>
        <a:defPPr algn="ctr">
          <a:lnSpc>
            <a:spcPct val="140000"/>
          </a:lnSpc>
          <a:defRPr sz="16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spAutoFit/>
      </a:bodyPr>
      <a:lstStyle>
        <a:defPPr marL="180000" indent="-180000" algn="l">
          <a:lnSpc>
            <a:spcPct val="140000"/>
          </a:lnSpc>
          <a:buFont typeface="Arial" panose="020B0604020202020204" pitchFamily="34" charset="0"/>
          <a:buChar char="•"/>
          <a:defRPr sz="1600" dirty="0"/>
        </a:defPPr>
      </a:lstStyle>
    </a:txDef>
  </a:objectDefaults>
  <a:extraClrSchemeLst/>
  <a:custClrLst>
    <a:custClr name="Light Red">
      <a:srgbClr val="F5CDB9"/>
    </a:custClr>
    <a:custClr name="Red">
      <a:srgbClr val="F58A68"/>
    </a:custClr>
    <a:custClr name="Medium Red">
      <a:srgbClr val="EE6541"/>
    </a:custClr>
    <a:custClr name="Dark Red">
      <a:srgbClr val="86251B"/>
    </a:custClr>
    <a:custClr>
      <a:srgbClr val="FFFFFF"/>
    </a:custClr>
    <a:custClr>
      <a:srgbClr val="FFFFFF"/>
    </a:custClr>
    <a:custClr name="Gray 1">
      <a:srgbClr val="FAF9F8"/>
    </a:custClr>
    <a:custClr name="Light Gray">
      <a:srgbClr val="F6F5F3"/>
    </a:custClr>
    <a:custClr name="Gray 3">
      <a:srgbClr val="EFEEEB"/>
    </a:custClr>
    <a:custClr name="Warm Gray">
      <a:srgbClr val="E5E3DE"/>
    </a:custClr>
    <a:custClr name="Light Blue">
      <a:srgbClr val="D2F2F7"/>
    </a:custClr>
    <a:custClr name="Blue">
      <a:srgbClr val="A3E5EE"/>
    </a:custClr>
    <a:custClr name="Medium Blue">
      <a:srgbClr val="6AD2E2"/>
    </a:custClr>
    <a:custClr name="Dark Blue">
      <a:srgbClr val="076D7E"/>
    </a:custClr>
    <a:custClr>
      <a:srgbClr val="FFFFFF"/>
    </a:custClr>
    <a:custClr>
      <a:srgbClr val="FFFFFF"/>
    </a:custClr>
    <a:custClr name="Gray 5">
      <a:srgbClr val="B7B6B2"/>
    </a:custClr>
    <a:custClr name="Gray 6">
      <a:srgbClr val="898885"/>
    </a:custClr>
    <a:custClr name="Gray 7">
      <a:srgbClr val="5C5B59"/>
    </a:custClr>
    <a:custClr name="Gray 8">
      <a:srgbClr val="2E2D2C"/>
    </a:custClr>
    <a:custClr name="Light Yellow">
      <a:srgbClr val="FBF9AA"/>
    </a:custClr>
    <a:custClr name="Yellow">
      <a:srgbClr val="FFE667"/>
    </a:custClr>
    <a:custClr name="Medium Yellow">
      <a:srgbClr val="FFD03D"/>
    </a:custClr>
    <a:custClr name="Dark Yellow">
      <a:srgbClr val="E18600"/>
    </a:custClr>
    <a:custClr>
      <a:srgbClr val="FFFFFF"/>
    </a:custClr>
    <a:custClr>
      <a:srgbClr val="FFFFFF"/>
    </a:custClr>
    <a:custClr>
      <a:srgbClr val="FFFFFF"/>
    </a:custClr>
    <a:custClr>
      <a:srgbClr val="FFFFFF"/>
    </a:custClr>
    <a:custClr>
      <a:srgbClr val="FFFFFF"/>
    </a:custClr>
    <a:custClr>
      <a:srgbClr val="FFFFFF"/>
    </a:custClr>
    <a:custClr name="Light Violet">
      <a:srgbClr val="E0E1F6"/>
    </a:custClr>
    <a:custClr name="Violet">
      <a:srgbClr val="C5C3EE"/>
    </a:custClr>
    <a:custClr name="Medium Violet">
      <a:srgbClr val="928BDE"/>
    </a:custClr>
    <a:custClr name="Dark Violet">
      <a:srgbClr val="5D4495"/>
    </a:custClr>
    <a:custClr>
      <a:srgbClr val="FFFFFF"/>
    </a:custClr>
    <a:custClr>
      <a:srgbClr val="FFFFFF"/>
    </a:custClr>
    <a:custClr>
      <a:srgbClr val="FFFFFF"/>
    </a:custClr>
    <a:custClr name="Signal Red">
      <a:srgbClr val="F62B2B"/>
    </a:custClr>
    <a:custClr name="Signal Yellow">
      <a:srgbClr val="FF8413"/>
    </a:custClr>
    <a:custClr name="Signal Green">
      <a:srgbClr val="1EAD1B"/>
    </a:custClr>
  </a:custClrLst>
  <a:extLst>
    <a:ext uri="{05A4C25C-085E-4340-85A3-A5531E510DB2}">
      <thm15:themeFamily xmlns:thm15="http://schemas.microsoft.com/office/thememl/2012/main" name="BI MH_Portfolio Slide Library.potx" id="{6C6336D5-7D30-4B53-962F-0C792D9B46B2}" vid="{792C8ACF-1CFA-4D68-A714-C47532B618A9}"/>
    </a:ext>
  </a:extLst>
</a:theme>
</file>

<file path=ppt/theme/theme13.xml><?xml version="1.0" encoding="utf-8"?>
<a:theme xmlns:a="http://schemas.openxmlformats.org/drawingml/2006/main" name="Mental Health 16:9">
  <a:themeElements>
    <a:clrScheme name="BI_FINAL">
      <a:dk1>
        <a:sysClr val="windowText" lastClr="000000"/>
      </a:dk1>
      <a:lt1>
        <a:sysClr val="window" lastClr="FFFFFF"/>
      </a:lt1>
      <a:dk2>
        <a:srgbClr val="00E47C"/>
      </a:dk2>
      <a:lt2>
        <a:srgbClr val="08312A"/>
      </a:lt2>
      <a:accent1>
        <a:srgbClr val="08312A"/>
      </a:accent1>
      <a:accent2>
        <a:srgbClr val="00E47C"/>
      </a:accent2>
      <a:accent3>
        <a:srgbClr val="C5C3EE"/>
      </a:accent3>
      <a:accent4>
        <a:srgbClr val="FFE667"/>
      </a:accent4>
      <a:accent5>
        <a:srgbClr val="F58A68"/>
      </a:accent5>
      <a:accent6>
        <a:srgbClr val="A3E5EE"/>
      </a:accent6>
      <a:hlink>
        <a:srgbClr val="898885"/>
      </a:hlink>
      <a:folHlink>
        <a:srgbClr val="B7B6B2"/>
      </a:folHlink>
    </a:clrScheme>
    <a:fontScheme name="Boehringer">
      <a:majorFont>
        <a:latin typeface="Boehringer Forward Head"/>
        <a:ea typeface=""/>
        <a:cs typeface=""/>
      </a:majorFont>
      <a:minorFont>
        <a:latin typeface="Boehringer Forward Tex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bg1"/>
        </a:solidFill>
        <a:ln w="6350">
          <a:solidFill>
            <a:schemeClr val="tx1"/>
          </a:solidFill>
        </a:ln>
      </a:spPr>
      <a:bodyPr rtlCol="0" anchor="ctr"/>
      <a:lstStyle>
        <a:defPPr algn="ctr">
          <a:lnSpc>
            <a:spcPct val="140000"/>
          </a:lnSpc>
          <a:defRPr sz="16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spAutoFit/>
      </a:bodyPr>
      <a:lstStyle>
        <a:defPPr marL="180000" indent="-180000" algn="l">
          <a:lnSpc>
            <a:spcPct val="140000"/>
          </a:lnSpc>
          <a:buFont typeface="Arial" panose="020B0604020202020204" pitchFamily="34" charset="0"/>
          <a:buChar char="•"/>
          <a:defRPr sz="1600" dirty="0"/>
        </a:defPPr>
      </a:lstStyle>
    </a:txDef>
  </a:objectDefaults>
  <a:extraClrSchemeLst/>
  <a:custClrLst>
    <a:custClr name="Light Red">
      <a:srgbClr val="F5CDB9"/>
    </a:custClr>
    <a:custClr name="Red">
      <a:srgbClr val="F58A68"/>
    </a:custClr>
    <a:custClr name="Medium Red">
      <a:srgbClr val="EE6541"/>
    </a:custClr>
    <a:custClr name="Dark Red">
      <a:srgbClr val="86251B"/>
    </a:custClr>
    <a:custClr>
      <a:srgbClr val="FFFFFF"/>
    </a:custClr>
    <a:custClr>
      <a:srgbClr val="FFFFFF"/>
    </a:custClr>
    <a:custClr name="Gray 1">
      <a:srgbClr val="FAF9F8"/>
    </a:custClr>
    <a:custClr name="Light Gray">
      <a:srgbClr val="F6F5F3"/>
    </a:custClr>
    <a:custClr name="Gray 3">
      <a:srgbClr val="EFEEEB"/>
    </a:custClr>
    <a:custClr name="Warm Gray">
      <a:srgbClr val="E5E3DE"/>
    </a:custClr>
    <a:custClr name="Light Blue">
      <a:srgbClr val="D2F2F7"/>
    </a:custClr>
    <a:custClr name="Blue">
      <a:srgbClr val="A3E5EE"/>
    </a:custClr>
    <a:custClr name="Medium Blue">
      <a:srgbClr val="6AD2E2"/>
    </a:custClr>
    <a:custClr name="Dark Blue">
      <a:srgbClr val="076D7E"/>
    </a:custClr>
    <a:custClr>
      <a:srgbClr val="FFFFFF"/>
    </a:custClr>
    <a:custClr>
      <a:srgbClr val="FFFFFF"/>
    </a:custClr>
    <a:custClr name="Gray 5">
      <a:srgbClr val="B7B6B2"/>
    </a:custClr>
    <a:custClr name="Gray 6">
      <a:srgbClr val="898885"/>
    </a:custClr>
    <a:custClr name="Gray 7">
      <a:srgbClr val="5C5B59"/>
    </a:custClr>
    <a:custClr name="Gray 8">
      <a:srgbClr val="2E2D2C"/>
    </a:custClr>
    <a:custClr name="Light Yellow">
      <a:srgbClr val="FBF9AA"/>
    </a:custClr>
    <a:custClr name="Yellow">
      <a:srgbClr val="FFE667"/>
    </a:custClr>
    <a:custClr name="Medium Yellow">
      <a:srgbClr val="FFD03D"/>
    </a:custClr>
    <a:custClr name="Dark Yellow">
      <a:srgbClr val="E18600"/>
    </a:custClr>
    <a:custClr>
      <a:srgbClr val="FFFFFF"/>
    </a:custClr>
    <a:custClr>
      <a:srgbClr val="FFFFFF"/>
    </a:custClr>
    <a:custClr>
      <a:srgbClr val="FFFFFF"/>
    </a:custClr>
    <a:custClr>
      <a:srgbClr val="FFFFFF"/>
    </a:custClr>
    <a:custClr>
      <a:srgbClr val="FFFFFF"/>
    </a:custClr>
    <a:custClr>
      <a:srgbClr val="FFFFFF"/>
    </a:custClr>
    <a:custClr name="Light Violet">
      <a:srgbClr val="E0E1F6"/>
    </a:custClr>
    <a:custClr name="Violet">
      <a:srgbClr val="C5C3EE"/>
    </a:custClr>
    <a:custClr name="Medium Violet">
      <a:srgbClr val="928BDE"/>
    </a:custClr>
    <a:custClr name="Dark Violet">
      <a:srgbClr val="5D4495"/>
    </a:custClr>
    <a:custClr>
      <a:srgbClr val="FFFFFF"/>
    </a:custClr>
    <a:custClr>
      <a:srgbClr val="FFFFFF"/>
    </a:custClr>
    <a:custClr>
      <a:srgbClr val="FFFFFF"/>
    </a:custClr>
    <a:custClr name="Signal Red">
      <a:srgbClr val="F62B2B"/>
    </a:custClr>
    <a:custClr name="Signal Yellow">
      <a:srgbClr val="FF8413"/>
    </a:custClr>
    <a:custClr name="Signal Green">
      <a:srgbClr val="1EAD1B"/>
    </a:custClr>
  </a:custClrLst>
  <a:extLst>
    <a:ext uri="{05A4C25C-085E-4340-85A3-A5531E510DB2}">
      <thm15:themeFamily xmlns:thm15="http://schemas.microsoft.com/office/thememl/2012/main" name="BI MH_Portfolio Slide Library.potx" id="{6C6336D5-7D30-4B53-962F-0C792D9B46B2}" vid="{792C8ACF-1CFA-4D68-A714-C47532B618A9}"/>
    </a:ext>
  </a:extLst>
</a:theme>
</file>

<file path=ppt/theme/theme14.xml><?xml version="1.0" encoding="utf-8"?>
<a:theme xmlns:a="http://schemas.openxmlformats.org/drawingml/2006/main" name="Office Theme">
  <a:themeElements>
    <a:clrScheme name="BI_FINAL">
      <a:dk1>
        <a:sysClr val="windowText" lastClr="000000"/>
      </a:dk1>
      <a:lt1>
        <a:sysClr val="window" lastClr="FFFFFF"/>
      </a:lt1>
      <a:dk2>
        <a:srgbClr val="00E47C"/>
      </a:dk2>
      <a:lt2>
        <a:srgbClr val="08312A"/>
      </a:lt2>
      <a:accent1>
        <a:srgbClr val="08312A"/>
      </a:accent1>
      <a:accent2>
        <a:srgbClr val="00E47C"/>
      </a:accent2>
      <a:accent3>
        <a:srgbClr val="C5C3EE"/>
      </a:accent3>
      <a:accent4>
        <a:srgbClr val="FFE667"/>
      </a:accent4>
      <a:accent5>
        <a:srgbClr val="F58A68"/>
      </a:accent5>
      <a:accent6>
        <a:srgbClr val="A3E5EE"/>
      </a:accent6>
      <a:hlink>
        <a:srgbClr val="898885"/>
      </a:hlink>
      <a:folHlink>
        <a:srgbClr val="B7B6B2"/>
      </a:folHlink>
    </a:clrScheme>
    <a:fontScheme name="BI_neu">
      <a:majorFont>
        <a:latin typeface="Boehringer Headline"/>
        <a:ea typeface=""/>
        <a:cs typeface=""/>
      </a:majorFont>
      <a:minorFont>
        <a:latin typeface="Boehringer Tex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Office Theme">
  <a:themeElements>
    <a:clrScheme name="BI_FINAL">
      <a:dk1>
        <a:sysClr val="windowText" lastClr="000000"/>
      </a:dk1>
      <a:lt1>
        <a:sysClr val="window" lastClr="FFFFFF"/>
      </a:lt1>
      <a:dk2>
        <a:srgbClr val="00E47C"/>
      </a:dk2>
      <a:lt2>
        <a:srgbClr val="08312A"/>
      </a:lt2>
      <a:accent1>
        <a:srgbClr val="08312A"/>
      </a:accent1>
      <a:accent2>
        <a:srgbClr val="00E47C"/>
      </a:accent2>
      <a:accent3>
        <a:srgbClr val="C5C3EE"/>
      </a:accent3>
      <a:accent4>
        <a:srgbClr val="FFE667"/>
      </a:accent4>
      <a:accent5>
        <a:srgbClr val="F58A68"/>
      </a:accent5>
      <a:accent6>
        <a:srgbClr val="A3E5EE"/>
      </a:accent6>
      <a:hlink>
        <a:srgbClr val="898885"/>
      </a:hlink>
      <a:folHlink>
        <a:srgbClr val="B7B6B2"/>
      </a:folHlink>
    </a:clrScheme>
    <a:fontScheme name="BI_neu">
      <a:majorFont>
        <a:latin typeface="Boehringer Headline"/>
        <a:ea typeface=""/>
        <a:cs typeface=""/>
      </a:majorFont>
      <a:minorFont>
        <a:latin typeface="Boehringer Tex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ental Health 16:9">
  <a:themeElements>
    <a:clrScheme name="BI_FINAL">
      <a:dk1>
        <a:sysClr val="windowText" lastClr="000000"/>
      </a:dk1>
      <a:lt1>
        <a:sysClr val="window" lastClr="FFFFFF"/>
      </a:lt1>
      <a:dk2>
        <a:srgbClr val="00E47C"/>
      </a:dk2>
      <a:lt2>
        <a:srgbClr val="08312A"/>
      </a:lt2>
      <a:accent1>
        <a:srgbClr val="08312A"/>
      </a:accent1>
      <a:accent2>
        <a:srgbClr val="00E47C"/>
      </a:accent2>
      <a:accent3>
        <a:srgbClr val="C5C3EE"/>
      </a:accent3>
      <a:accent4>
        <a:srgbClr val="FFE667"/>
      </a:accent4>
      <a:accent5>
        <a:srgbClr val="F58A68"/>
      </a:accent5>
      <a:accent6>
        <a:srgbClr val="A3E5EE"/>
      </a:accent6>
      <a:hlink>
        <a:srgbClr val="898885"/>
      </a:hlink>
      <a:folHlink>
        <a:srgbClr val="B7B6B2"/>
      </a:folHlink>
    </a:clrScheme>
    <a:fontScheme name="Boehringer">
      <a:majorFont>
        <a:latin typeface="Boehringer Forward Head"/>
        <a:ea typeface=""/>
        <a:cs typeface=""/>
      </a:majorFont>
      <a:minorFont>
        <a:latin typeface="Boehringer Forward Tex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bg1"/>
        </a:solidFill>
        <a:ln w="6350">
          <a:solidFill>
            <a:schemeClr val="tx1"/>
          </a:solidFill>
        </a:ln>
      </a:spPr>
      <a:bodyPr rtlCol="0" anchor="ctr"/>
      <a:lstStyle>
        <a:defPPr algn="ctr">
          <a:lnSpc>
            <a:spcPct val="140000"/>
          </a:lnSpc>
          <a:defRPr sz="16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spAutoFit/>
      </a:bodyPr>
      <a:lstStyle>
        <a:defPPr marL="180000" indent="-180000" algn="l">
          <a:lnSpc>
            <a:spcPct val="140000"/>
          </a:lnSpc>
          <a:buFont typeface="Arial" panose="020B0604020202020204" pitchFamily="34" charset="0"/>
          <a:buChar char="•"/>
          <a:defRPr sz="1600" dirty="0"/>
        </a:defPPr>
      </a:lstStyle>
    </a:txDef>
  </a:objectDefaults>
  <a:extraClrSchemeLst/>
  <a:custClrLst>
    <a:custClr name="Light Red">
      <a:srgbClr val="F5CDB9"/>
    </a:custClr>
    <a:custClr name="Red">
      <a:srgbClr val="F58A68"/>
    </a:custClr>
    <a:custClr name="Medium Red">
      <a:srgbClr val="EE6541"/>
    </a:custClr>
    <a:custClr name="Dark Red">
      <a:srgbClr val="86251B"/>
    </a:custClr>
    <a:custClr>
      <a:srgbClr val="FFFFFF"/>
    </a:custClr>
    <a:custClr>
      <a:srgbClr val="FFFFFF"/>
    </a:custClr>
    <a:custClr name="Gray 1">
      <a:srgbClr val="FAF9F8"/>
    </a:custClr>
    <a:custClr name="Light Gray">
      <a:srgbClr val="F6F5F3"/>
    </a:custClr>
    <a:custClr name="Gray 3">
      <a:srgbClr val="EFEEEB"/>
    </a:custClr>
    <a:custClr name="Warm Gray">
      <a:srgbClr val="E5E3DE"/>
    </a:custClr>
    <a:custClr name="Light Blue">
      <a:srgbClr val="D2F2F7"/>
    </a:custClr>
    <a:custClr name="Blue">
      <a:srgbClr val="A3E5EE"/>
    </a:custClr>
    <a:custClr name="Medium Blue">
      <a:srgbClr val="6AD2E2"/>
    </a:custClr>
    <a:custClr name="Dark Blue">
      <a:srgbClr val="076D7E"/>
    </a:custClr>
    <a:custClr>
      <a:srgbClr val="FFFFFF"/>
    </a:custClr>
    <a:custClr>
      <a:srgbClr val="FFFFFF"/>
    </a:custClr>
    <a:custClr name="Gray 5">
      <a:srgbClr val="B7B6B2"/>
    </a:custClr>
    <a:custClr name="Gray 6">
      <a:srgbClr val="898885"/>
    </a:custClr>
    <a:custClr name="Gray 7">
      <a:srgbClr val="5C5B59"/>
    </a:custClr>
    <a:custClr name="Gray 8">
      <a:srgbClr val="2E2D2C"/>
    </a:custClr>
    <a:custClr name="Light Yellow">
      <a:srgbClr val="FBF9AA"/>
    </a:custClr>
    <a:custClr name="Yellow">
      <a:srgbClr val="FFE667"/>
    </a:custClr>
    <a:custClr name="Medium Yellow">
      <a:srgbClr val="FFD03D"/>
    </a:custClr>
    <a:custClr name="Dark Yellow">
      <a:srgbClr val="E18600"/>
    </a:custClr>
    <a:custClr>
      <a:srgbClr val="FFFFFF"/>
    </a:custClr>
    <a:custClr>
      <a:srgbClr val="FFFFFF"/>
    </a:custClr>
    <a:custClr>
      <a:srgbClr val="FFFFFF"/>
    </a:custClr>
    <a:custClr>
      <a:srgbClr val="FFFFFF"/>
    </a:custClr>
    <a:custClr>
      <a:srgbClr val="FFFFFF"/>
    </a:custClr>
    <a:custClr>
      <a:srgbClr val="FFFFFF"/>
    </a:custClr>
    <a:custClr name="Light Violet">
      <a:srgbClr val="E0E1F6"/>
    </a:custClr>
    <a:custClr name="Violet">
      <a:srgbClr val="C5C3EE"/>
    </a:custClr>
    <a:custClr name="Medium Violet">
      <a:srgbClr val="928BDE"/>
    </a:custClr>
    <a:custClr name="Dark Violet">
      <a:srgbClr val="5D4495"/>
    </a:custClr>
    <a:custClr>
      <a:srgbClr val="FFFFFF"/>
    </a:custClr>
    <a:custClr>
      <a:srgbClr val="FFFFFF"/>
    </a:custClr>
    <a:custClr>
      <a:srgbClr val="FFFFFF"/>
    </a:custClr>
    <a:custClr name="Signal Red">
      <a:srgbClr val="F62B2B"/>
    </a:custClr>
    <a:custClr name="Signal Yellow">
      <a:srgbClr val="FF8413"/>
    </a:custClr>
    <a:custClr name="Signal Green">
      <a:srgbClr val="1EAD1B"/>
    </a:custClr>
  </a:custClrLst>
  <a:extLst>
    <a:ext uri="{05A4C25C-085E-4340-85A3-A5531E510DB2}">
      <thm15:themeFamily xmlns:thm15="http://schemas.microsoft.com/office/thememl/2012/main" name="BI MH_Portfolio Slide Library.potx" id="{6C6336D5-7D30-4B53-962F-0C792D9B46B2}" vid="{792C8ACF-1CFA-4D68-A714-C47532B618A9}"/>
    </a:ext>
  </a:extLst>
</a:theme>
</file>

<file path=ppt/theme/theme3.xml><?xml version="1.0" encoding="utf-8"?>
<a:theme xmlns:a="http://schemas.openxmlformats.org/drawingml/2006/main" name="Mental Health 16:9">
  <a:themeElements>
    <a:clrScheme name="BI_FINAL">
      <a:dk1>
        <a:sysClr val="windowText" lastClr="000000"/>
      </a:dk1>
      <a:lt1>
        <a:sysClr val="window" lastClr="FFFFFF"/>
      </a:lt1>
      <a:dk2>
        <a:srgbClr val="00E47C"/>
      </a:dk2>
      <a:lt2>
        <a:srgbClr val="08312A"/>
      </a:lt2>
      <a:accent1>
        <a:srgbClr val="08312A"/>
      </a:accent1>
      <a:accent2>
        <a:srgbClr val="00E47C"/>
      </a:accent2>
      <a:accent3>
        <a:srgbClr val="C5C3EE"/>
      </a:accent3>
      <a:accent4>
        <a:srgbClr val="FFE667"/>
      </a:accent4>
      <a:accent5>
        <a:srgbClr val="F58A68"/>
      </a:accent5>
      <a:accent6>
        <a:srgbClr val="A3E5EE"/>
      </a:accent6>
      <a:hlink>
        <a:srgbClr val="898885"/>
      </a:hlink>
      <a:folHlink>
        <a:srgbClr val="B7B6B2"/>
      </a:folHlink>
    </a:clrScheme>
    <a:fontScheme name="Boehringer">
      <a:majorFont>
        <a:latin typeface="Boehringer Forward Head"/>
        <a:ea typeface=""/>
        <a:cs typeface=""/>
      </a:majorFont>
      <a:minorFont>
        <a:latin typeface="Boehringer Forward Tex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bg1"/>
        </a:solidFill>
        <a:ln w="6350">
          <a:solidFill>
            <a:schemeClr val="tx1"/>
          </a:solidFill>
        </a:ln>
      </a:spPr>
      <a:bodyPr rtlCol="0" anchor="ctr"/>
      <a:lstStyle>
        <a:defPPr algn="ctr">
          <a:lnSpc>
            <a:spcPct val="140000"/>
          </a:lnSpc>
          <a:defRPr sz="16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spAutoFit/>
      </a:bodyPr>
      <a:lstStyle>
        <a:defPPr marL="180000" indent="-180000" algn="l">
          <a:lnSpc>
            <a:spcPct val="140000"/>
          </a:lnSpc>
          <a:buFont typeface="Arial" panose="020B0604020202020204" pitchFamily="34" charset="0"/>
          <a:buChar char="•"/>
          <a:defRPr sz="1600" dirty="0"/>
        </a:defPPr>
      </a:lstStyle>
    </a:txDef>
  </a:objectDefaults>
  <a:extraClrSchemeLst/>
  <a:custClrLst>
    <a:custClr name="Light Red">
      <a:srgbClr val="F5CDB9"/>
    </a:custClr>
    <a:custClr name="Red">
      <a:srgbClr val="F58A68"/>
    </a:custClr>
    <a:custClr name="Medium Red">
      <a:srgbClr val="EE6541"/>
    </a:custClr>
    <a:custClr name="Dark Red">
      <a:srgbClr val="86251B"/>
    </a:custClr>
    <a:custClr>
      <a:srgbClr val="FFFFFF"/>
    </a:custClr>
    <a:custClr>
      <a:srgbClr val="FFFFFF"/>
    </a:custClr>
    <a:custClr name="Gray 1">
      <a:srgbClr val="FAF9F8"/>
    </a:custClr>
    <a:custClr name="Light Gray">
      <a:srgbClr val="F6F5F3"/>
    </a:custClr>
    <a:custClr name="Gray 3">
      <a:srgbClr val="EFEEEB"/>
    </a:custClr>
    <a:custClr name="Warm Gray">
      <a:srgbClr val="E5E3DE"/>
    </a:custClr>
    <a:custClr name="Light Blue">
      <a:srgbClr val="D2F2F7"/>
    </a:custClr>
    <a:custClr name="Blue">
      <a:srgbClr val="A3E5EE"/>
    </a:custClr>
    <a:custClr name="Medium Blue">
      <a:srgbClr val="6AD2E2"/>
    </a:custClr>
    <a:custClr name="Dark Blue">
      <a:srgbClr val="076D7E"/>
    </a:custClr>
    <a:custClr>
      <a:srgbClr val="FFFFFF"/>
    </a:custClr>
    <a:custClr>
      <a:srgbClr val="FFFFFF"/>
    </a:custClr>
    <a:custClr name="Gray 5">
      <a:srgbClr val="B7B6B2"/>
    </a:custClr>
    <a:custClr name="Gray 6">
      <a:srgbClr val="898885"/>
    </a:custClr>
    <a:custClr name="Gray 7">
      <a:srgbClr val="5C5B59"/>
    </a:custClr>
    <a:custClr name="Gray 8">
      <a:srgbClr val="2E2D2C"/>
    </a:custClr>
    <a:custClr name="Light Yellow">
      <a:srgbClr val="FBF9AA"/>
    </a:custClr>
    <a:custClr name="Yellow">
      <a:srgbClr val="FFE667"/>
    </a:custClr>
    <a:custClr name="Medium Yellow">
      <a:srgbClr val="FFD03D"/>
    </a:custClr>
    <a:custClr name="Dark Yellow">
      <a:srgbClr val="E18600"/>
    </a:custClr>
    <a:custClr>
      <a:srgbClr val="FFFFFF"/>
    </a:custClr>
    <a:custClr>
      <a:srgbClr val="FFFFFF"/>
    </a:custClr>
    <a:custClr>
      <a:srgbClr val="FFFFFF"/>
    </a:custClr>
    <a:custClr>
      <a:srgbClr val="FFFFFF"/>
    </a:custClr>
    <a:custClr>
      <a:srgbClr val="FFFFFF"/>
    </a:custClr>
    <a:custClr>
      <a:srgbClr val="FFFFFF"/>
    </a:custClr>
    <a:custClr name="Light Violet">
      <a:srgbClr val="E0E1F6"/>
    </a:custClr>
    <a:custClr name="Violet">
      <a:srgbClr val="C5C3EE"/>
    </a:custClr>
    <a:custClr name="Medium Violet">
      <a:srgbClr val="928BDE"/>
    </a:custClr>
    <a:custClr name="Dark Violet">
      <a:srgbClr val="5D4495"/>
    </a:custClr>
    <a:custClr>
      <a:srgbClr val="FFFFFF"/>
    </a:custClr>
    <a:custClr>
      <a:srgbClr val="FFFFFF"/>
    </a:custClr>
    <a:custClr>
      <a:srgbClr val="FFFFFF"/>
    </a:custClr>
    <a:custClr name="Signal Red">
      <a:srgbClr val="F62B2B"/>
    </a:custClr>
    <a:custClr name="Signal Yellow">
      <a:srgbClr val="FF8413"/>
    </a:custClr>
    <a:custClr name="Signal Green">
      <a:srgbClr val="1EAD1B"/>
    </a:custClr>
  </a:custClrLst>
  <a:extLst>
    <a:ext uri="{05A4C25C-085E-4340-85A3-A5531E510DB2}">
      <thm15:themeFamily xmlns:thm15="http://schemas.microsoft.com/office/thememl/2012/main" name="BI MH_Portfolio Slide Library.potx" id="{6C6336D5-7D30-4B53-962F-0C792D9B46B2}" vid="{792C8ACF-1CFA-4D68-A714-C47532B618A9}"/>
    </a:ext>
  </a:extLst>
</a:theme>
</file>

<file path=ppt/theme/theme4.xml><?xml version="1.0" encoding="utf-8"?>
<a:theme xmlns:a="http://schemas.openxmlformats.org/drawingml/2006/main" name="Mental Health 16:9">
  <a:themeElements>
    <a:clrScheme name="BI_FINAL">
      <a:dk1>
        <a:sysClr val="windowText" lastClr="000000"/>
      </a:dk1>
      <a:lt1>
        <a:sysClr val="window" lastClr="FFFFFF"/>
      </a:lt1>
      <a:dk2>
        <a:srgbClr val="00E47C"/>
      </a:dk2>
      <a:lt2>
        <a:srgbClr val="08312A"/>
      </a:lt2>
      <a:accent1>
        <a:srgbClr val="08312A"/>
      </a:accent1>
      <a:accent2>
        <a:srgbClr val="00E47C"/>
      </a:accent2>
      <a:accent3>
        <a:srgbClr val="C5C3EE"/>
      </a:accent3>
      <a:accent4>
        <a:srgbClr val="FFE667"/>
      </a:accent4>
      <a:accent5>
        <a:srgbClr val="F58A68"/>
      </a:accent5>
      <a:accent6>
        <a:srgbClr val="A3E5EE"/>
      </a:accent6>
      <a:hlink>
        <a:srgbClr val="898885"/>
      </a:hlink>
      <a:folHlink>
        <a:srgbClr val="B7B6B2"/>
      </a:folHlink>
    </a:clrScheme>
    <a:fontScheme name="Boehringer">
      <a:majorFont>
        <a:latin typeface="Boehringer Forward Head"/>
        <a:ea typeface=""/>
        <a:cs typeface=""/>
      </a:majorFont>
      <a:minorFont>
        <a:latin typeface="Boehringer Forward Tex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bg1"/>
        </a:solidFill>
        <a:ln w="6350">
          <a:solidFill>
            <a:schemeClr val="tx1"/>
          </a:solidFill>
        </a:ln>
      </a:spPr>
      <a:bodyPr rtlCol="0" anchor="ctr"/>
      <a:lstStyle>
        <a:defPPr algn="ctr">
          <a:lnSpc>
            <a:spcPct val="140000"/>
          </a:lnSpc>
          <a:defRPr sz="16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spAutoFit/>
      </a:bodyPr>
      <a:lstStyle>
        <a:defPPr marL="180000" indent="-180000" algn="l">
          <a:lnSpc>
            <a:spcPct val="140000"/>
          </a:lnSpc>
          <a:buFont typeface="Arial" panose="020B0604020202020204" pitchFamily="34" charset="0"/>
          <a:buChar char="•"/>
          <a:defRPr sz="1600" dirty="0"/>
        </a:defPPr>
      </a:lstStyle>
    </a:txDef>
  </a:objectDefaults>
  <a:extraClrSchemeLst/>
  <a:custClrLst>
    <a:custClr name="Light Red">
      <a:srgbClr val="F5CDB9"/>
    </a:custClr>
    <a:custClr name="Red">
      <a:srgbClr val="F58A68"/>
    </a:custClr>
    <a:custClr name="Medium Red">
      <a:srgbClr val="EE6541"/>
    </a:custClr>
    <a:custClr name="Dark Red">
      <a:srgbClr val="86251B"/>
    </a:custClr>
    <a:custClr>
      <a:srgbClr val="FFFFFF"/>
    </a:custClr>
    <a:custClr>
      <a:srgbClr val="FFFFFF"/>
    </a:custClr>
    <a:custClr name="Gray 1">
      <a:srgbClr val="FAF9F8"/>
    </a:custClr>
    <a:custClr name="Light Gray">
      <a:srgbClr val="F6F5F3"/>
    </a:custClr>
    <a:custClr name="Gray 3">
      <a:srgbClr val="EFEEEB"/>
    </a:custClr>
    <a:custClr name="Warm Gray">
      <a:srgbClr val="E5E3DE"/>
    </a:custClr>
    <a:custClr name="Light Blue">
      <a:srgbClr val="D2F2F7"/>
    </a:custClr>
    <a:custClr name="Blue">
      <a:srgbClr val="A3E5EE"/>
    </a:custClr>
    <a:custClr name="Medium Blue">
      <a:srgbClr val="6AD2E2"/>
    </a:custClr>
    <a:custClr name="Dark Blue">
      <a:srgbClr val="076D7E"/>
    </a:custClr>
    <a:custClr>
      <a:srgbClr val="FFFFFF"/>
    </a:custClr>
    <a:custClr>
      <a:srgbClr val="FFFFFF"/>
    </a:custClr>
    <a:custClr name="Gray 5">
      <a:srgbClr val="B7B6B2"/>
    </a:custClr>
    <a:custClr name="Gray 6">
      <a:srgbClr val="898885"/>
    </a:custClr>
    <a:custClr name="Gray 7">
      <a:srgbClr val="5C5B59"/>
    </a:custClr>
    <a:custClr name="Gray 8">
      <a:srgbClr val="2E2D2C"/>
    </a:custClr>
    <a:custClr name="Light Yellow">
      <a:srgbClr val="FBF9AA"/>
    </a:custClr>
    <a:custClr name="Yellow">
      <a:srgbClr val="FFE667"/>
    </a:custClr>
    <a:custClr name="Medium Yellow">
      <a:srgbClr val="FFD03D"/>
    </a:custClr>
    <a:custClr name="Dark Yellow">
      <a:srgbClr val="E18600"/>
    </a:custClr>
    <a:custClr>
      <a:srgbClr val="FFFFFF"/>
    </a:custClr>
    <a:custClr>
      <a:srgbClr val="FFFFFF"/>
    </a:custClr>
    <a:custClr>
      <a:srgbClr val="FFFFFF"/>
    </a:custClr>
    <a:custClr>
      <a:srgbClr val="FFFFFF"/>
    </a:custClr>
    <a:custClr>
      <a:srgbClr val="FFFFFF"/>
    </a:custClr>
    <a:custClr>
      <a:srgbClr val="FFFFFF"/>
    </a:custClr>
    <a:custClr name="Light Violet">
      <a:srgbClr val="E0E1F6"/>
    </a:custClr>
    <a:custClr name="Violet">
      <a:srgbClr val="C5C3EE"/>
    </a:custClr>
    <a:custClr name="Medium Violet">
      <a:srgbClr val="928BDE"/>
    </a:custClr>
    <a:custClr name="Dark Violet">
      <a:srgbClr val="5D4495"/>
    </a:custClr>
    <a:custClr>
      <a:srgbClr val="FFFFFF"/>
    </a:custClr>
    <a:custClr>
      <a:srgbClr val="FFFFFF"/>
    </a:custClr>
    <a:custClr>
      <a:srgbClr val="FFFFFF"/>
    </a:custClr>
    <a:custClr name="Signal Red">
      <a:srgbClr val="F62B2B"/>
    </a:custClr>
    <a:custClr name="Signal Yellow">
      <a:srgbClr val="FF8413"/>
    </a:custClr>
    <a:custClr name="Signal Green">
      <a:srgbClr val="1EAD1B"/>
    </a:custClr>
  </a:custClrLst>
  <a:extLst>
    <a:ext uri="{05A4C25C-085E-4340-85A3-A5531E510DB2}">
      <thm15:themeFamily xmlns:thm15="http://schemas.microsoft.com/office/thememl/2012/main" name="BI MH_Portfolio Slide Library.potx" id="{6C6336D5-7D30-4B53-962F-0C792D9B46B2}" vid="{792C8ACF-1CFA-4D68-A714-C47532B618A9}"/>
    </a:ext>
  </a:extLst>
</a:theme>
</file>

<file path=ppt/theme/theme5.xml><?xml version="1.0" encoding="utf-8"?>
<a:theme xmlns:a="http://schemas.openxmlformats.org/drawingml/2006/main" name="Mental Health 16:9">
  <a:themeElements>
    <a:clrScheme name="BI_FINAL">
      <a:dk1>
        <a:sysClr val="windowText" lastClr="000000"/>
      </a:dk1>
      <a:lt1>
        <a:sysClr val="window" lastClr="FFFFFF"/>
      </a:lt1>
      <a:dk2>
        <a:srgbClr val="00E47C"/>
      </a:dk2>
      <a:lt2>
        <a:srgbClr val="08312A"/>
      </a:lt2>
      <a:accent1>
        <a:srgbClr val="08312A"/>
      </a:accent1>
      <a:accent2>
        <a:srgbClr val="00E47C"/>
      </a:accent2>
      <a:accent3>
        <a:srgbClr val="C5C3EE"/>
      </a:accent3>
      <a:accent4>
        <a:srgbClr val="FFE667"/>
      </a:accent4>
      <a:accent5>
        <a:srgbClr val="F58A68"/>
      </a:accent5>
      <a:accent6>
        <a:srgbClr val="A3E5EE"/>
      </a:accent6>
      <a:hlink>
        <a:srgbClr val="898885"/>
      </a:hlink>
      <a:folHlink>
        <a:srgbClr val="B7B6B2"/>
      </a:folHlink>
    </a:clrScheme>
    <a:fontScheme name="Boehringer">
      <a:majorFont>
        <a:latin typeface="Boehringer Forward Head"/>
        <a:ea typeface=""/>
        <a:cs typeface=""/>
      </a:majorFont>
      <a:minorFont>
        <a:latin typeface="Boehringer Forward Tex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bg1"/>
        </a:solidFill>
        <a:ln w="6350">
          <a:solidFill>
            <a:schemeClr val="tx1"/>
          </a:solidFill>
        </a:ln>
      </a:spPr>
      <a:bodyPr rtlCol="0" anchor="ctr"/>
      <a:lstStyle>
        <a:defPPr algn="ctr">
          <a:lnSpc>
            <a:spcPct val="140000"/>
          </a:lnSpc>
          <a:defRPr sz="16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spAutoFit/>
      </a:bodyPr>
      <a:lstStyle>
        <a:defPPr marL="180000" indent="-180000" algn="l">
          <a:lnSpc>
            <a:spcPct val="140000"/>
          </a:lnSpc>
          <a:buFont typeface="Arial" panose="020B0604020202020204" pitchFamily="34" charset="0"/>
          <a:buChar char="•"/>
          <a:defRPr sz="1600" dirty="0"/>
        </a:defPPr>
      </a:lstStyle>
    </a:txDef>
  </a:objectDefaults>
  <a:extraClrSchemeLst/>
  <a:custClrLst>
    <a:custClr name="Light Red">
      <a:srgbClr val="F5CDB9"/>
    </a:custClr>
    <a:custClr name="Red">
      <a:srgbClr val="F58A68"/>
    </a:custClr>
    <a:custClr name="Medium Red">
      <a:srgbClr val="EE6541"/>
    </a:custClr>
    <a:custClr name="Dark Red">
      <a:srgbClr val="86251B"/>
    </a:custClr>
    <a:custClr>
      <a:srgbClr val="FFFFFF"/>
    </a:custClr>
    <a:custClr>
      <a:srgbClr val="FFFFFF"/>
    </a:custClr>
    <a:custClr name="Gray 1">
      <a:srgbClr val="FAF9F8"/>
    </a:custClr>
    <a:custClr name="Light Gray">
      <a:srgbClr val="F6F5F3"/>
    </a:custClr>
    <a:custClr name="Gray 3">
      <a:srgbClr val="EFEEEB"/>
    </a:custClr>
    <a:custClr name="Warm Gray">
      <a:srgbClr val="E5E3DE"/>
    </a:custClr>
    <a:custClr name="Light Blue">
      <a:srgbClr val="D2F2F7"/>
    </a:custClr>
    <a:custClr name="Blue">
      <a:srgbClr val="A3E5EE"/>
    </a:custClr>
    <a:custClr name="Medium Blue">
      <a:srgbClr val="6AD2E2"/>
    </a:custClr>
    <a:custClr name="Dark Blue">
      <a:srgbClr val="076D7E"/>
    </a:custClr>
    <a:custClr>
      <a:srgbClr val="FFFFFF"/>
    </a:custClr>
    <a:custClr>
      <a:srgbClr val="FFFFFF"/>
    </a:custClr>
    <a:custClr name="Gray 5">
      <a:srgbClr val="B7B6B2"/>
    </a:custClr>
    <a:custClr name="Gray 6">
      <a:srgbClr val="898885"/>
    </a:custClr>
    <a:custClr name="Gray 7">
      <a:srgbClr val="5C5B59"/>
    </a:custClr>
    <a:custClr name="Gray 8">
      <a:srgbClr val="2E2D2C"/>
    </a:custClr>
    <a:custClr name="Light Yellow">
      <a:srgbClr val="FBF9AA"/>
    </a:custClr>
    <a:custClr name="Yellow">
      <a:srgbClr val="FFE667"/>
    </a:custClr>
    <a:custClr name="Medium Yellow">
      <a:srgbClr val="FFD03D"/>
    </a:custClr>
    <a:custClr name="Dark Yellow">
      <a:srgbClr val="E18600"/>
    </a:custClr>
    <a:custClr>
      <a:srgbClr val="FFFFFF"/>
    </a:custClr>
    <a:custClr>
      <a:srgbClr val="FFFFFF"/>
    </a:custClr>
    <a:custClr>
      <a:srgbClr val="FFFFFF"/>
    </a:custClr>
    <a:custClr>
      <a:srgbClr val="FFFFFF"/>
    </a:custClr>
    <a:custClr>
      <a:srgbClr val="FFFFFF"/>
    </a:custClr>
    <a:custClr>
      <a:srgbClr val="FFFFFF"/>
    </a:custClr>
    <a:custClr name="Light Violet">
      <a:srgbClr val="E0E1F6"/>
    </a:custClr>
    <a:custClr name="Violet">
      <a:srgbClr val="C5C3EE"/>
    </a:custClr>
    <a:custClr name="Medium Violet">
      <a:srgbClr val="928BDE"/>
    </a:custClr>
    <a:custClr name="Dark Violet">
      <a:srgbClr val="5D4495"/>
    </a:custClr>
    <a:custClr>
      <a:srgbClr val="FFFFFF"/>
    </a:custClr>
    <a:custClr>
      <a:srgbClr val="FFFFFF"/>
    </a:custClr>
    <a:custClr>
      <a:srgbClr val="FFFFFF"/>
    </a:custClr>
    <a:custClr name="Signal Red">
      <a:srgbClr val="F62B2B"/>
    </a:custClr>
    <a:custClr name="Signal Yellow">
      <a:srgbClr val="FF8413"/>
    </a:custClr>
    <a:custClr name="Signal Green">
      <a:srgbClr val="1EAD1B"/>
    </a:custClr>
  </a:custClrLst>
  <a:extLst>
    <a:ext uri="{05A4C25C-085E-4340-85A3-A5531E510DB2}">
      <thm15:themeFamily xmlns:thm15="http://schemas.microsoft.com/office/thememl/2012/main" name="BI MH_Portfolio Slide Library.potx" id="{6C6336D5-7D30-4B53-962F-0C792D9B46B2}" vid="{792C8ACF-1CFA-4D68-A714-C47532B618A9}"/>
    </a:ext>
  </a:extLst>
</a:theme>
</file>

<file path=ppt/theme/theme6.xml><?xml version="1.0" encoding="utf-8"?>
<a:theme xmlns:a="http://schemas.openxmlformats.org/drawingml/2006/main" name="Mental Health 16:9">
  <a:themeElements>
    <a:clrScheme name="BI_FINAL">
      <a:dk1>
        <a:sysClr val="windowText" lastClr="000000"/>
      </a:dk1>
      <a:lt1>
        <a:sysClr val="window" lastClr="FFFFFF"/>
      </a:lt1>
      <a:dk2>
        <a:srgbClr val="00E47C"/>
      </a:dk2>
      <a:lt2>
        <a:srgbClr val="08312A"/>
      </a:lt2>
      <a:accent1>
        <a:srgbClr val="08312A"/>
      </a:accent1>
      <a:accent2>
        <a:srgbClr val="00E47C"/>
      </a:accent2>
      <a:accent3>
        <a:srgbClr val="C5C3EE"/>
      </a:accent3>
      <a:accent4>
        <a:srgbClr val="FFE667"/>
      </a:accent4>
      <a:accent5>
        <a:srgbClr val="F58A68"/>
      </a:accent5>
      <a:accent6>
        <a:srgbClr val="A3E5EE"/>
      </a:accent6>
      <a:hlink>
        <a:srgbClr val="898885"/>
      </a:hlink>
      <a:folHlink>
        <a:srgbClr val="B7B6B2"/>
      </a:folHlink>
    </a:clrScheme>
    <a:fontScheme name="Boehringer">
      <a:majorFont>
        <a:latin typeface="Boehringer Forward Head"/>
        <a:ea typeface=""/>
        <a:cs typeface=""/>
      </a:majorFont>
      <a:minorFont>
        <a:latin typeface="Boehringer Forward Tex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bg1"/>
        </a:solidFill>
        <a:ln w="6350">
          <a:solidFill>
            <a:schemeClr val="tx1"/>
          </a:solidFill>
        </a:ln>
      </a:spPr>
      <a:bodyPr rtlCol="0" anchor="ctr"/>
      <a:lstStyle>
        <a:defPPr algn="ctr">
          <a:lnSpc>
            <a:spcPct val="140000"/>
          </a:lnSpc>
          <a:defRPr sz="16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spAutoFit/>
      </a:bodyPr>
      <a:lstStyle>
        <a:defPPr marL="180000" indent="-180000" algn="l">
          <a:lnSpc>
            <a:spcPct val="140000"/>
          </a:lnSpc>
          <a:buFont typeface="Arial" panose="020B0604020202020204" pitchFamily="34" charset="0"/>
          <a:buChar char="•"/>
          <a:defRPr sz="1600" dirty="0"/>
        </a:defPPr>
      </a:lstStyle>
    </a:txDef>
  </a:objectDefaults>
  <a:extraClrSchemeLst/>
  <a:custClrLst>
    <a:custClr name="Light Red">
      <a:srgbClr val="F5CDB9"/>
    </a:custClr>
    <a:custClr name="Red">
      <a:srgbClr val="F58A68"/>
    </a:custClr>
    <a:custClr name="Medium Red">
      <a:srgbClr val="EE6541"/>
    </a:custClr>
    <a:custClr name="Dark Red">
      <a:srgbClr val="86251B"/>
    </a:custClr>
    <a:custClr>
      <a:srgbClr val="FFFFFF"/>
    </a:custClr>
    <a:custClr>
      <a:srgbClr val="FFFFFF"/>
    </a:custClr>
    <a:custClr name="Gray 1">
      <a:srgbClr val="FAF9F8"/>
    </a:custClr>
    <a:custClr name="Light Gray">
      <a:srgbClr val="F6F5F3"/>
    </a:custClr>
    <a:custClr name="Gray 3">
      <a:srgbClr val="EFEEEB"/>
    </a:custClr>
    <a:custClr name="Warm Gray">
      <a:srgbClr val="E5E3DE"/>
    </a:custClr>
    <a:custClr name="Light Blue">
      <a:srgbClr val="D2F2F7"/>
    </a:custClr>
    <a:custClr name="Blue">
      <a:srgbClr val="A3E5EE"/>
    </a:custClr>
    <a:custClr name="Medium Blue">
      <a:srgbClr val="6AD2E2"/>
    </a:custClr>
    <a:custClr name="Dark Blue">
      <a:srgbClr val="076D7E"/>
    </a:custClr>
    <a:custClr>
      <a:srgbClr val="FFFFFF"/>
    </a:custClr>
    <a:custClr>
      <a:srgbClr val="FFFFFF"/>
    </a:custClr>
    <a:custClr name="Gray 5">
      <a:srgbClr val="B7B6B2"/>
    </a:custClr>
    <a:custClr name="Gray 6">
      <a:srgbClr val="898885"/>
    </a:custClr>
    <a:custClr name="Gray 7">
      <a:srgbClr val="5C5B59"/>
    </a:custClr>
    <a:custClr name="Gray 8">
      <a:srgbClr val="2E2D2C"/>
    </a:custClr>
    <a:custClr name="Light Yellow">
      <a:srgbClr val="FBF9AA"/>
    </a:custClr>
    <a:custClr name="Yellow">
      <a:srgbClr val="FFE667"/>
    </a:custClr>
    <a:custClr name="Medium Yellow">
      <a:srgbClr val="FFD03D"/>
    </a:custClr>
    <a:custClr name="Dark Yellow">
      <a:srgbClr val="E18600"/>
    </a:custClr>
    <a:custClr>
      <a:srgbClr val="FFFFFF"/>
    </a:custClr>
    <a:custClr>
      <a:srgbClr val="FFFFFF"/>
    </a:custClr>
    <a:custClr>
      <a:srgbClr val="FFFFFF"/>
    </a:custClr>
    <a:custClr>
      <a:srgbClr val="FFFFFF"/>
    </a:custClr>
    <a:custClr>
      <a:srgbClr val="FFFFFF"/>
    </a:custClr>
    <a:custClr>
      <a:srgbClr val="FFFFFF"/>
    </a:custClr>
    <a:custClr name="Light Violet">
      <a:srgbClr val="E0E1F6"/>
    </a:custClr>
    <a:custClr name="Violet">
      <a:srgbClr val="C5C3EE"/>
    </a:custClr>
    <a:custClr name="Medium Violet">
      <a:srgbClr val="928BDE"/>
    </a:custClr>
    <a:custClr name="Dark Violet">
      <a:srgbClr val="5D4495"/>
    </a:custClr>
    <a:custClr>
      <a:srgbClr val="FFFFFF"/>
    </a:custClr>
    <a:custClr>
      <a:srgbClr val="FFFFFF"/>
    </a:custClr>
    <a:custClr>
      <a:srgbClr val="FFFFFF"/>
    </a:custClr>
    <a:custClr name="Signal Red">
      <a:srgbClr val="F62B2B"/>
    </a:custClr>
    <a:custClr name="Signal Yellow">
      <a:srgbClr val="FF8413"/>
    </a:custClr>
    <a:custClr name="Signal Green">
      <a:srgbClr val="1EAD1B"/>
    </a:custClr>
  </a:custClrLst>
  <a:extLst>
    <a:ext uri="{05A4C25C-085E-4340-85A3-A5531E510DB2}">
      <thm15:themeFamily xmlns:thm15="http://schemas.microsoft.com/office/thememl/2012/main" name="BI MH_Portfolio Slide Library.potx" id="{6C6336D5-7D30-4B53-962F-0C792D9B46B2}" vid="{792C8ACF-1CFA-4D68-A714-C47532B618A9}"/>
    </a:ext>
  </a:extLst>
</a:theme>
</file>

<file path=ppt/theme/theme7.xml><?xml version="1.0" encoding="utf-8"?>
<a:theme xmlns:a="http://schemas.openxmlformats.org/drawingml/2006/main" name="Mental Health 16:9">
  <a:themeElements>
    <a:clrScheme name="BI_FINAL">
      <a:dk1>
        <a:sysClr val="windowText" lastClr="000000"/>
      </a:dk1>
      <a:lt1>
        <a:sysClr val="window" lastClr="FFFFFF"/>
      </a:lt1>
      <a:dk2>
        <a:srgbClr val="00E47C"/>
      </a:dk2>
      <a:lt2>
        <a:srgbClr val="08312A"/>
      </a:lt2>
      <a:accent1>
        <a:srgbClr val="08312A"/>
      </a:accent1>
      <a:accent2>
        <a:srgbClr val="00E47C"/>
      </a:accent2>
      <a:accent3>
        <a:srgbClr val="C5C3EE"/>
      </a:accent3>
      <a:accent4>
        <a:srgbClr val="FFE667"/>
      </a:accent4>
      <a:accent5>
        <a:srgbClr val="F58A68"/>
      </a:accent5>
      <a:accent6>
        <a:srgbClr val="A3E5EE"/>
      </a:accent6>
      <a:hlink>
        <a:srgbClr val="898885"/>
      </a:hlink>
      <a:folHlink>
        <a:srgbClr val="B7B6B2"/>
      </a:folHlink>
    </a:clrScheme>
    <a:fontScheme name="Boehringer">
      <a:majorFont>
        <a:latin typeface="Boehringer Forward Head"/>
        <a:ea typeface=""/>
        <a:cs typeface=""/>
      </a:majorFont>
      <a:minorFont>
        <a:latin typeface="Boehringer Forward Tex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bg1"/>
        </a:solidFill>
        <a:ln w="6350">
          <a:solidFill>
            <a:schemeClr val="tx1"/>
          </a:solidFill>
        </a:ln>
      </a:spPr>
      <a:bodyPr rtlCol="0" anchor="ctr"/>
      <a:lstStyle>
        <a:defPPr algn="ctr">
          <a:lnSpc>
            <a:spcPct val="140000"/>
          </a:lnSpc>
          <a:defRPr sz="16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spAutoFit/>
      </a:bodyPr>
      <a:lstStyle>
        <a:defPPr marL="180000" indent="-180000" algn="l">
          <a:lnSpc>
            <a:spcPct val="140000"/>
          </a:lnSpc>
          <a:buFont typeface="Arial" panose="020B0604020202020204" pitchFamily="34" charset="0"/>
          <a:buChar char="•"/>
          <a:defRPr sz="1600" dirty="0"/>
        </a:defPPr>
      </a:lstStyle>
    </a:txDef>
  </a:objectDefaults>
  <a:extraClrSchemeLst/>
  <a:custClrLst>
    <a:custClr name="Light Red">
      <a:srgbClr val="F5CDB9"/>
    </a:custClr>
    <a:custClr name="Red">
      <a:srgbClr val="F58A68"/>
    </a:custClr>
    <a:custClr name="Medium Red">
      <a:srgbClr val="EE6541"/>
    </a:custClr>
    <a:custClr name="Dark Red">
      <a:srgbClr val="86251B"/>
    </a:custClr>
    <a:custClr>
      <a:srgbClr val="FFFFFF"/>
    </a:custClr>
    <a:custClr>
      <a:srgbClr val="FFFFFF"/>
    </a:custClr>
    <a:custClr name="Gray 1">
      <a:srgbClr val="FAF9F8"/>
    </a:custClr>
    <a:custClr name="Light Gray">
      <a:srgbClr val="F6F5F3"/>
    </a:custClr>
    <a:custClr name="Gray 3">
      <a:srgbClr val="EFEEEB"/>
    </a:custClr>
    <a:custClr name="Warm Gray">
      <a:srgbClr val="E5E3DE"/>
    </a:custClr>
    <a:custClr name="Light Blue">
      <a:srgbClr val="D2F2F7"/>
    </a:custClr>
    <a:custClr name="Blue">
      <a:srgbClr val="A3E5EE"/>
    </a:custClr>
    <a:custClr name="Medium Blue">
      <a:srgbClr val="6AD2E2"/>
    </a:custClr>
    <a:custClr name="Dark Blue">
      <a:srgbClr val="076D7E"/>
    </a:custClr>
    <a:custClr>
      <a:srgbClr val="FFFFFF"/>
    </a:custClr>
    <a:custClr>
      <a:srgbClr val="FFFFFF"/>
    </a:custClr>
    <a:custClr name="Gray 5">
      <a:srgbClr val="B7B6B2"/>
    </a:custClr>
    <a:custClr name="Gray 6">
      <a:srgbClr val="898885"/>
    </a:custClr>
    <a:custClr name="Gray 7">
      <a:srgbClr val="5C5B59"/>
    </a:custClr>
    <a:custClr name="Gray 8">
      <a:srgbClr val="2E2D2C"/>
    </a:custClr>
    <a:custClr name="Light Yellow">
      <a:srgbClr val="FBF9AA"/>
    </a:custClr>
    <a:custClr name="Yellow">
      <a:srgbClr val="FFE667"/>
    </a:custClr>
    <a:custClr name="Medium Yellow">
      <a:srgbClr val="FFD03D"/>
    </a:custClr>
    <a:custClr name="Dark Yellow">
      <a:srgbClr val="E18600"/>
    </a:custClr>
    <a:custClr>
      <a:srgbClr val="FFFFFF"/>
    </a:custClr>
    <a:custClr>
      <a:srgbClr val="FFFFFF"/>
    </a:custClr>
    <a:custClr>
      <a:srgbClr val="FFFFFF"/>
    </a:custClr>
    <a:custClr>
      <a:srgbClr val="FFFFFF"/>
    </a:custClr>
    <a:custClr>
      <a:srgbClr val="FFFFFF"/>
    </a:custClr>
    <a:custClr>
      <a:srgbClr val="FFFFFF"/>
    </a:custClr>
    <a:custClr name="Light Violet">
      <a:srgbClr val="E0E1F6"/>
    </a:custClr>
    <a:custClr name="Violet">
      <a:srgbClr val="C5C3EE"/>
    </a:custClr>
    <a:custClr name="Medium Violet">
      <a:srgbClr val="928BDE"/>
    </a:custClr>
    <a:custClr name="Dark Violet">
      <a:srgbClr val="5D4495"/>
    </a:custClr>
    <a:custClr>
      <a:srgbClr val="FFFFFF"/>
    </a:custClr>
    <a:custClr>
      <a:srgbClr val="FFFFFF"/>
    </a:custClr>
    <a:custClr>
      <a:srgbClr val="FFFFFF"/>
    </a:custClr>
    <a:custClr name="Signal Red">
      <a:srgbClr val="F62B2B"/>
    </a:custClr>
    <a:custClr name="Signal Yellow">
      <a:srgbClr val="FF8413"/>
    </a:custClr>
    <a:custClr name="Signal Green">
      <a:srgbClr val="1EAD1B"/>
    </a:custClr>
  </a:custClrLst>
  <a:extLst>
    <a:ext uri="{05A4C25C-085E-4340-85A3-A5531E510DB2}">
      <thm15:themeFamily xmlns:thm15="http://schemas.microsoft.com/office/thememl/2012/main" name="BI MH_Portfolio Slide Library.potx" id="{6C6336D5-7D30-4B53-962F-0C792D9B46B2}" vid="{792C8ACF-1CFA-4D68-A714-C47532B618A9}"/>
    </a:ext>
  </a:extLst>
</a:theme>
</file>

<file path=ppt/theme/theme8.xml><?xml version="1.0" encoding="utf-8"?>
<a:theme xmlns:a="http://schemas.openxmlformats.org/drawingml/2006/main" name="Mental Health 16:9">
  <a:themeElements>
    <a:clrScheme name="BI_FINAL">
      <a:dk1>
        <a:sysClr val="windowText" lastClr="000000"/>
      </a:dk1>
      <a:lt1>
        <a:sysClr val="window" lastClr="FFFFFF"/>
      </a:lt1>
      <a:dk2>
        <a:srgbClr val="00E47C"/>
      </a:dk2>
      <a:lt2>
        <a:srgbClr val="08312A"/>
      </a:lt2>
      <a:accent1>
        <a:srgbClr val="08312A"/>
      </a:accent1>
      <a:accent2>
        <a:srgbClr val="00E47C"/>
      </a:accent2>
      <a:accent3>
        <a:srgbClr val="C5C3EE"/>
      </a:accent3>
      <a:accent4>
        <a:srgbClr val="FFE667"/>
      </a:accent4>
      <a:accent5>
        <a:srgbClr val="F58A68"/>
      </a:accent5>
      <a:accent6>
        <a:srgbClr val="A3E5EE"/>
      </a:accent6>
      <a:hlink>
        <a:srgbClr val="898885"/>
      </a:hlink>
      <a:folHlink>
        <a:srgbClr val="B7B6B2"/>
      </a:folHlink>
    </a:clrScheme>
    <a:fontScheme name="Boehringer">
      <a:majorFont>
        <a:latin typeface="Boehringer Forward Head"/>
        <a:ea typeface=""/>
        <a:cs typeface=""/>
      </a:majorFont>
      <a:minorFont>
        <a:latin typeface="Boehringer Forward Tex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bg1"/>
        </a:solidFill>
        <a:ln w="6350">
          <a:solidFill>
            <a:schemeClr val="tx1"/>
          </a:solidFill>
        </a:ln>
      </a:spPr>
      <a:bodyPr rtlCol="0" anchor="ctr"/>
      <a:lstStyle>
        <a:defPPr algn="ctr">
          <a:lnSpc>
            <a:spcPct val="140000"/>
          </a:lnSpc>
          <a:defRPr sz="16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spAutoFit/>
      </a:bodyPr>
      <a:lstStyle>
        <a:defPPr marL="180000" indent="-180000" algn="l">
          <a:lnSpc>
            <a:spcPct val="140000"/>
          </a:lnSpc>
          <a:buFont typeface="Arial" panose="020B0604020202020204" pitchFamily="34" charset="0"/>
          <a:buChar char="•"/>
          <a:defRPr sz="1600" dirty="0"/>
        </a:defPPr>
      </a:lstStyle>
    </a:txDef>
  </a:objectDefaults>
  <a:extraClrSchemeLst/>
  <a:custClrLst>
    <a:custClr name="Light Red">
      <a:srgbClr val="F5CDB9"/>
    </a:custClr>
    <a:custClr name="Red">
      <a:srgbClr val="F58A68"/>
    </a:custClr>
    <a:custClr name="Medium Red">
      <a:srgbClr val="EE6541"/>
    </a:custClr>
    <a:custClr name="Dark Red">
      <a:srgbClr val="86251B"/>
    </a:custClr>
    <a:custClr>
      <a:srgbClr val="FFFFFF"/>
    </a:custClr>
    <a:custClr>
      <a:srgbClr val="FFFFFF"/>
    </a:custClr>
    <a:custClr name="Gray 1">
      <a:srgbClr val="FAF9F8"/>
    </a:custClr>
    <a:custClr name="Light Gray">
      <a:srgbClr val="F6F5F3"/>
    </a:custClr>
    <a:custClr name="Gray 3">
      <a:srgbClr val="EFEEEB"/>
    </a:custClr>
    <a:custClr name="Warm Gray">
      <a:srgbClr val="E5E3DE"/>
    </a:custClr>
    <a:custClr name="Light Blue">
      <a:srgbClr val="D2F2F7"/>
    </a:custClr>
    <a:custClr name="Blue">
      <a:srgbClr val="A3E5EE"/>
    </a:custClr>
    <a:custClr name="Medium Blue">
      <a:srgbClr val="6AD2E2"/>
    </a:custClr>
    <a:custClr name="Dark Blue">
      <a:srgbClr val="076D7E"/>
    </a:custClr>
    <a:custClr>
      <a:srgbClr val="FFFFFF"/>
    </a:custClr>
    <a:custClr>
      <a:srgbClr val="FFFFFF"/>
    </a:custClr>
    <a:custClr name="Gray 5">
      <a:srgbClr val="B7B6B2"/>
    </a:custClr>
    <a:custClr name="Gray 6">
      <a:srgbClr val="898885"/>
    </a:custClr>
    <a:custClr name="Gray 7">
      <a:srgbClr val="5C5B59"/>
    </a:custClr>
    <a:custClr name="Gray 8">
      <a:srgbClr val="2E2D2C"/>
    </a:custClr>
    <a:custClr name="Light Yellow">
      <a:srgbClr val="FBF9AA"/>
    </a:custClr>
    <a:custClr name="Yellow">
      <a:srgbClr val="FFE667"/>
    </a:custClr>
    <a:custClr name="Medium Yellow">
      <a:srgbClr val="FFD03D"/>
    </a:custClr>
    <a:custClr name="Dark Yellow">
      <a:srgbClr val="E18600"/>
    </a:custClr>
    <a:custClr>
      <a:srgbClr val="FFFFFF"/>
    </a:custClr>
    <a:custClr>
      <a:srgbClr val="FFFFFF"/>
    </a:custClr>
    <a:custClr>
      <a:srgbClr val="FFFFFF"/>
    </a:custClr>
    <a:custClr>
      <a:srgbClr val="FFFFFF"/>
    </a:custClr>
    <a:custClr>
      <a:srgbClr val="FFFFFF"/>
    </a:custClr>
    <a:custClr>
      <a:srgbClr val="FFFFFF"/>
    </a:custClr>
    <a:custClr name="Light Violet">
      <a:srgbClr val="E0E1F6"/>
    </a:custClr>
    <a:custClr name="Violet">
      <a:srgbClr val="C5C3EE"/>
    </a:custClr>
    <a:custClr name="Medium Violet">
      <a:srgbClr val="928BDE"/>
    </a:custClr>
    <a:custClr name="Dark Violet">
      <a:srgbClr val="5D4495"/>
    </a:custClr>
    <a:custClr>
      <a:srgbClr val="FFFFFF"/>
    </a:custClr>
    <a:custClr>
      <a:srgbClr val="FFFFFF"/>
    </a:custClr>
    <a:custClr>
      <a:srgbClr val="FFFFFF"/>
    </a:custClr>
    <a:custClr name="Signal Red">
      <a:srgbClr val="F62B2B"/>
    </a:custClr>
    <a:custClr name="Signal Yellow">
      <a:srgbClr val="FF8413"/>
    </a:custClr>
    <a:custClr name="Signal Green">
      <a:srgbClr val="1EAD1B"/>
    </a:custClr>
  </a:custClrLst>
  <a:extLst>
    <a:ext uri="{05A4C25C-085E-4340-85A3-A5531E510DB2}">
      <thm15:themeFamily xmlns:thm15="http://schemas.microsoft.com/office/thememl/2012/main" name="BI MH_Portfolio Slide Library.potx" id="{6C6336D5-7D30-4B53-962F-0C792D9B46B2}" vid="{792C8ACF-1CFA-4D68-A714-C47532B618A9}"/>
    </a:ext>
  </a:extLst>
</a:theme>
</file>

<file path=ppt/theme/theme9.xml><?xml version="1.0" encoding="utf-8"?>
<a:theme xmlns:a="http://schemas.openxmlformats.org/drawingml/2006/main" name="Mental Health 16:9">
  <a:themeElements>
    <a:clrScheme name="BI_FINAL">
      <a:dk1>
        <a:sysClr val="windowText" lastClr="000000"/>
      </a:dk1>
      <a:lt1>
        <a:sysClr val="window" lastClr="FFFFFF"/>
      </a:lt1>
      <a:dk2>
        <a:srgbClr val="00E47C"/>
      </a:dk2>
      <a:lt2>
        <a:srgbClr val="08312A"/>
      </a:lt2>
      <a:accent1>
        <a:srgbClr val="08312A"/>
      </a:accent1>
      <a:accent2>
        <a:srgbClr val="00E47C"/>
      </a:accent2>
      <a:accent3>
        <a:srgbClr val="C5C3EE"/>
      </a:accent3>
      <a:accent4>
        <a:srgbClr val="FFE667"/>
      </a:accent4>
      <a:accent5>
        <a:srgbClr val="F58A68"/>
      </a:accent5>
      <a:accent6>
        <a:srgbClr val="A3E5EE"/>
      </a:accent6>
      <a:hlink>
        <a:srgbClr val="898885"/>
      </a:hlink>
      <a:folHlink>
        <a:srgbClr val="B7B6B2"/>
      </a:folHlink>
    </a:clrScheme>
    <a:fontScheme name="Boehringer">
      <a:majorFont>
        <a:latin typeface="Boehringer Forward Head"/>
        <a:ea typeface=""/>
        <a:cs typeface=""/>
      </a:majorFont>
      <a:minorFont>
        <a:latin typeface="Boehringer Forward Tex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bg1"/>
        </a:solidFill>
        <a:ln w="6350">
          <a:solidFill>
            <a:schemeClr val="tx1"/>
          </a:solidFill>
        </a:ln>
      </a:spPr>
      <a:bodyPr rtlCol="0" anchor="ctr"/>
      <a:lstStyle>
        <a:defPPr algn="ctr">
          <a:lnSpc>
            <a:spcPct val="140000"/>
          </a:lnSpc>
          <a:defRPr sz="16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spAutoFit/>
      </a:bodyPr>
      <a:lstStyle>
        <a:defPPr marL="180000" indent="-180000" algn="l">
          <a:lnSpc>
            <a:spcPct val="140000"/>
          </a:lnSpc>
          <a:buFont typeface="Arial" panose="020B0604020202020204" pitchFamily="34" charset="0"/>
          <a:buChar char="•"/>
          <a:defRPr sz="1600" dirty="0"/>
        </a:defPPr>
      </a:lstStyle>
    </a:txDef>
  </a:objectDefaults>
  <a:extraClrSchemeLst/>
  <a:custClrLst>
    <a:custClr name="Light Red">
      <a:srgbClr val="F5CDB9"/>
    </a:custClr>
    <a:custClr name="Red">
      <a:srgbClr val="F58A68"/>
    </a:custClr>
    <a:custClr name="Medium Red">
      <a:srgbClr val="EE6541"/>
    </a:custClr>
    <a:custClr name="Dark Red">
      <a:srgbClr val="86251B"/>
    </a:custClr>
    <a:custClr>
      <a:srgbClr val="FFFFFF"/>
    </a:custClr>
    <a:custClr>
      <a:srgbClr val="FFFFFF"/>
    </a:custClr>
    <a:custClr name="Gray 1">
      <a:srgbClr val="FAF9F8"/>
    </a:custClr>
    <a:custClr name="Light Gray">
      <a:srgbClr val="F6F5F3"/>
    </a:custClr>
    <a:custClr name="Gray 3">
      <a:srgbClr val="EFEEEB"/>
    </a:custClr>
    <a:custClr name="Warm Gray">
      <a:srgbClr val="E5E3DE"/>
    </a:custClr>
    <a:custClr name="Light Blue">
      <a:srgbClr val="D2F2F7"/>
    </a:custClr>
    <a:custClr name="Blue">
      <a:srgbClr val="A3E5EE"/>
    </a:custClr>
    <a:custClr name="Medium Blue">
      <a:srgbClr val="6AD2E2"/>
    </a:custClr>
    <a:custClr name="Dark Blue">
      <a:srgbClr val="076D7E"/>
    </a:custClr>
    <a:custClr>
      <a:srgbClr val="FFFFFF"/>
    </a:custClr>
    <a:custClr>
      <a:srgbClr val="FFFFFF"/>
    </a:custClr>
    <a:custClr name="Gray 5">
      <a:srgbClr val="B7B6B2"/>
    </a:custClr>
    <a:custClr name="Gray 6">
      <a:srgbClr val="898885"/>
    </a:custClr>
    <a:custClr name="Gray 7">
      <a:srgbClr val="5C5B59"/>
    </a:custClr>
    <a:custClr name="Gray 8">
      <a:srgbClr val="2E2D2C"/>
    </a:custClr>
    <a:custClr name="Light Yellow">
      <a:srgbClr val="FBF9AA"/>
    </a:custClr>
    <a:custClr name="Yellow">
      <a:srgbClr val="FFE667"/>
    </a:custClr>
    <a:custClr name="Medium Yellow">
      <a:srgbClr val="FFD03D"/>
    </a:custClr>
    <a:custClr name="Dark Yellow">
      <a:srgbClr val="E18600"/>
    </a:custClr>
    <a:custClr>
      <a:srgbClr val="FFFFFF"/>
    </a:custClr>
    <a:custClr>
      <a:srgbClr val="FFFFFF"/>
    </a:custClr>
    <a:custClr>
      <a:srgbClr val="FFFFFF"/>
    </a:custClr>
    <a:custClr>
      <a:srgbClr val="FFFFFF"/>
    </a:custClr>
    <a:custClr>
      <a:srgbClr val="FFFFFF"/>
    </a:custClr>
    <a:custClr>
      <a:srgbClr val="FFFFFF"/>
    </a:custClr>
    <a:custClr name="Light Violet">
      <a:srgbClr val="E0E1F6"/>
    </a:custClr>
    <a:custClr name="Violet">
      <a:srgbClr val="C5C3EE"/>
    </a:custClr>
    <a:custClr name="Medium Violet">
      <a:srgbClr val="928BDE"/>
    </a:custClr>
    <a:custClr name="Dark Violet">
      <a:srgbClr val="5D4495"/>
    </a:custClr>
    <a:custClr>
      <a:srgbClr val="FFFFFF"/>
    </a:custClr>
    <a:custClr>
      <a:srgbClr val="FFFFFF"/>
    </a:custClr>
    <a:custClr>
      <a:srgbClr val="FFFFFF"/>
    </a:custClr>
    <a:custClr name="Signal Red">
      <a:srgbClr val="F62B2B"/>
    </a:custClr>
    <a:custClr name="Signal Yellow">
      <a:srgbClr val="FF8413"/>
    </a:custClr>
    <a:custClr name="Signal Green">
      <a:srgbClr val="1EAD1B"/>
    </a:custClr>
  </a:custClrLst>
  <a:extLst>
    <a:ext uri="{05A4C25C-085E-4340-85A3-A5531E510DB2}">
      <thm15:themeFamily xmlns:thm15="http://schemas.microsoft.com/office/thememl/2012/main" name="BI MH_Portfolio Slide Library.potx" id="{6C6336D5-7D30-4B53-962F-0C792D9B46B2}" vid="{792C8ACF-1CFA-4D68-A714-C47532B618A9}"/>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A1DBDE1261B0141BEEFD34D34E3D192" ma:contentTypeVersion="13" ma:contentTypeDescription="Create a new document." ma:contentTypeScope="" ma:versionID="786b575b994272e12a80569cc52fccea">
  <xsd:schema xmlns:xsd="http://www.w3.org/2001/XMLSchema" xmlns:xs="http://www.w3.org/2001/XMLSchema" xmlns:p="http://schemas.microsoft.com/office/2006/metadata/properties" xmlns:ns1="http://schemas.microsoft.com/sharepoint/v3" xmlns:ns3="6736fe84-067f-422c-953e-a92d4c6d6257" targetNamespace="http://schemas.microsoft.com/office/2006/metadata/properties" ma:root="true" ma:fieldsID="b55531d702e0def09329c87bab4e5177" ns1:_="" ns3:_="">
    <xsd:import namespace="http://schemas.microsoft.com/sharepoint/v3"/>
    <xsd:import namespace="6736fe84-067f-422c-953e-a92d4c6d6257"/>
    <xsd:element name="properties">
      <xsd:complexType>
        <xsd:sequence>
          <xsd:element name="documentManagement">
            <xsd:complexType>
              <xsd:all>
                <xsd:element ref="ns3:MediaServiceDateTaken" minOccurs="0"/>
                <xsd:element ref="ns3:MediaServiceMetadata" minOccurs="0"/>
                <xsd:element ref="ns3:MediaServiceFastMetadata" minOccurs="0"/>
                <xsd:element ref="ns3:MediaServiceSearchProperties" minOccurs="0"/>
                <xsd:element ref="ns3:MediaServiceObjectDetectorVersions" minOccurs="0"/>
                <xsd:element ref="ns3:_activity" minOccurs="0"/>
                <xsd:element ref="ns3:MediaServiceSystemTags" minOccurs="0"/>
                <xsd:element ref="ns3:MediaServiceOCR" minOccurs="0"/>
                <xsd:element ref="ns3:MediaServiceGenerationTime" minOccurs="0"/>
                <xsd:element ref="ns3:MediaServiceEventHashCode" minOccurs="0"/>
                <xsd:element ref="ns1:_ip_UnifiedCompliancePolicyProperties" minOccurs="0"/>
                <xsd:element ref="ns1:_ip_UnifiedCompliancePolicyUIAc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8" nillable="true" ma:displayName="Unified Compliance Policy Properties" ma:hidden="true" ma:internalName="_ip_UnifiedCompliancePolicyProperties">
      <xsd:simpleType>
        <xsd:restriction base="dms:Note"/>
      </xsd:simpleType>
    </xsd:element>
    <xsd:element name="_ip_UnifiedCompliancePolicyUIAction" ma:index="1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736fe84-067f-422c-953e-a92d4c6d6257"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dexed="true" ma:internalName="MediaServiceDateTaken" ma:readOnly="true">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_activity" ma:index="13" nillable="true" ma:displayName="_activity" ma:hidden="true" ma:internalName="_activity">
      <xsd:simpleType>
        <xsd:restriction base="dms:Note"/>
      </xsd:simpleType>
    </xsd:element>
    <xsd:element name="MediaServiceSystemTags" ma:index="14" nillable="true" ma:displayName="MediaServiceSystemTags" ma:hidden="true" ma:internalName="MediaServiceSystemTags" ma:readOnly="true">
      <xsd:simpleType>
        <xsd:restriction base="dms:Note"/>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_activity xmlns="6736fe84-067f-422c-953e-a92d4c6d6257" xsi:nil="true"/>
  </documentManagement>
</p:properties>
</file>

<file path=customXml/itemProps1.xml><?xml version="1.0" encoding="utf-8"?>
<ds:datastoreItem xmlns:ds="http://schemas.openxmlformats.org/officeDocument/2006/customXml" ds:itemID="{9B4D0391-94BE-4E15-B66D-0BC9FA7A822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736fe84-067f-422c-953e-a92d4c6d625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8CF1740-20FE-4C54-8FA5-B5C4CFF31A61}">
  <ds:schemaRefs>
    <ds:schemaRef ds:uri="http://schemas.microsoft.com/sharepoint/v3/contenttype/forms"/>
  </ds:schemaRefs>
</ds:datastoreItem>
</file>

<file path=customXml/itemProps3.xml><?xml version="1.0" encoding="utf-8"?>
<ds:datastoreItem xmlns:ds="http://schemas.openxmlformats.org/officeDocument/2006/customXml" ds:itemID="{40175610-F44D-483B-A6FE-D26658BD74BD}">
  <ds:schemaRefs>
    <ds:schemaRef ds:uri="http://purl.org/dc/dcmitype/"/>
    <ds:schemaRef ds:uri="http://schemas.openxmlformats.org/package/2006/metadata/core-properties"/>
    <ds:schemaRef ds:uri="http://purl.org/dc/elements/1.1/"/>
    <ds:schemaRef ds:uri="http://schemas.microsoft.com/office/2006/metadata/properties"/>
    <ds:schemaRef ds:uri="http://schemas.microsoft.com/office/2006/documentManagement/types"/>
    <ds:schemaRef ds:uri="http://purl.org/dc/terms/"/>
    <ds:schemaRef ds:uri="http://schemas.microsoft.com/sharepoint/v3"/>
    <ds:schemaRef ds:uri="http://schemas.microsoft.com/office/infopath/2007/PartnerControls"/>
    <ds:schemaRef ds:uri="6736fe84-067f-422c-953e-a92d4c6d6257"/>
    <ds:schemaRef ds:uri="http://www.w3.org/XML/1998/namespace"/>
  </ds:schemaRefs>
</ds:datastoreItem>
</file>

<file path=docMetadata/LabelInfo.xml><?xml version="1.0" encoding="utf-8"?>
<clbl:labelList xmlns:clbl="http://schemas.microsoft.com/office/2020/mipLabelMetadata">
  <clbl:label id="{bfd0b529-4a04-4616-88d2-531082d94bb8}" enabled="1" method="Standard" siteId="{e1f8af86-ee95-4718-bd0d-375b37366c83}" removed="0"/>
</clbl:labelList>
</file>

<file path=docProps/app.xml><?xml version="1.0" encoding="utf-8"?>
<Properties xmlns="http://schemas.openxmlformats.org/officeDocument/2006/extended-properties" xmlns:vt="http://schemas.openxmlformats.org/officeDocument/2006/docPropsVTypes">
  <Template>Boehringer_Ingelheim_Slide_library_1.0</Template>
  <TotalTime>0</TotalTime>
  <Words>296</Words>
  <Application>Microsoft Office PowerPoint</Application>
  <PresentationFormat>Widescreen</PresentationFormat>
  <Paragraphs>59</Paragraphs>
  <Slides>13</Slides>
  <Notes>2</Notes>
  <HiddenSlides>0</HiddenSlides>
  <MMClips>0</MMClips>
  <ScaleCrop>false</ScaleCrop>
  <HeadingPairs>
    <vt:vector size="8" baseType="variant">
      <vt:variant>
        <vt:lpstr>Fonts Used</vt:lpstr>
      </vt:variant>
      <vt:variant>
        <vt:i4>3</vt:i4>
      </vt:variant>
      <vt:variant>
        <vt:lpstr>Theme</vt:lpstr>
      </vt:variant>
      <vt:variant>
        <vt:i4>13</vt:i4>
      </vt:variant>
      <vt:variant>
        <vt:lpstr>Embedded OLE Servers</vt:lpstr>
      </vt:variant>
      <vt:variant>
        <vt:i4>1</vt:i4>
      </vt:variant>
      <vt:variant>
        <vt:lpstr>Slide Titles</vt:lpstr>
      </vt:variant>
      <vt:variant>
        <vt:i4>13</vt:i4>
      </vt:variant>
    </vt:vector>
  </HeadingPairs>
  <TitlesOfParts>
    <vt:vector size="30" baseType="lpstr">
      <vt:lpstr>Arial</vt:lpstr>
      <vt:lpstr>Boehringer Forward Text</vt:lpstr>
      <vt:lpstr>Boehringer Forward Head</vt:lpstr>
      <vt:lpstr>Boehringer Ingelheim 16:9</vt:lpstr>
      <vt:lpstr>Mental Health 16:9</vt:lpstr>
      <vt:lpstr>Mental Health 16:9</vt:lpstr>
      <vt:lpstr>Mental Health 16:9</vt:lpstr>
      <vt:lpstr>Mental Health 16:9</vt:lpstr>
      <vt:lpstr>Mental Health 16:9</vt:lpstr>
      <vt:lpstr>Mental Health 16:9</vt:lpstr>
      <vt:lpstr>Mental Health 16:9</vt:lpstr>
      <vt:lpstr>Mental Health 16:9</vt:lpstr>
      <vt:lpstr>Mental Health 16:9</vt:lpstr>
      <vt:lpstr>Mental Health 16:9</vt:lpstr>
      <vt:lpstr>Mental Health 16:9</vt:lpstr>
      <vt:lpstr>Mental Health 16:9</vt:lpstr>
      <vt:lpstr>think-cell Slide</vt:lpstr>
      <vt:lpstr>rxsim: Reducing friction in simulating clinical trials using R6 programming.</vt:lpstr>
      <vt:lpstr>Rationale</vt:lpstr>
      <vt:lpstr>Architecture of Classes</vt:lpstr>
      <vt:lpstr>Population Class: Tracking of Relevant Patient Level Information. </vt:lpstr>
      <vt:lpstr>Timer Class: Stores Schedule of Events</vt:lpstr>
      <vt:lpstr>Condition Class: Do what, and when?</vt:lpstr>
      <vt:lpstr>Summaries of Simulation Output</vt:lpstr>
      <vt:lpstr>Benefits</vt:lpstr>
      <vt:lpstr>One arm. One analysis. Final look at Full Enrollment. </vt:lpstr>
      <vt:lpstr>Acknowledgements </vt:lpstr>
      <vt:lpstr>Where to go</vt:lpstr>
      <vt:lpstr>Additional Features</vt:lpstr>
      <vt:lpstr>Two arms. One analysis. Two Looks. Only a Handful Lines More Code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library</dc:title>
  <dc:creator>Roy,Dr.,Dooti (MED BDS) BIP-US-R</dc:creator>
  <dc:description>Optimized for Office 365</dc:description>
  <cp:lastModifiedBy>Valko,Dr.,Matthew (MED BDS) BIP-DE-I</cp:lastModifiedBy>
  <cp:revision>8</cp:revision>
  <cp:lastPrinted>2026-07-01T08:16:05Z</cp:lastPrinted>
  <dcterms:created xsi:type="dcterms:W3CDTF">2024-08-20T18:02:23Z</dcterms:created>
  <dcterms:modified xsi:type="dcterms:W3CDTF">2026-07-01T10:34:51Z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0x0101000A1DBDE1261B0141BEEFD34D34E3D192</vt:lpwstr>
  </property>
  <property fmtid="{D5CDD505-2E9C-101B-9397-08002B2CF9AE}" pid="3" name="MediaServiceImageTags">
    <vt:lpwstr/>
  </property>
</Properties>
</file>