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4" r:id="rId4"/>
  </p:sldMasterIdLst>
  <p:notesMasterIdLst>
    <p:notesMasterId r:id="rId29"/>
  </p:notesMasterIdLst>
  <p:sldIdLst>
    <p:sldId id="280" r:id="rId5"/>
    <p:sldId id="283" r:id="rId6"/>
    <p:sldId id="284" r:id="rId7"/>
    <p:sldId id="285" r:id="rId8"/>
    <p:sldId id="307" r:id="rId9"/>
    <p:sldId id="286" r:id="rId10"/>
    <p:sldId id="308" r:id="rId11"/>
    <p:sldId id="334" r:id="rId12"/>
    <p:sldId id="335" r:id="rId13"/>
    <p:sldId id="326" r:id="rId14"/>
    <p:sldId id="331" r:id="rId15"/>
    <p:sldId id="291" r:id="rId16"/>
    <p:sldId id="302" r:id="rId17"/>
    <p:sldId id="340" r:id="rId18"/>
    <p:sldId id="338" r:id="rId19"/>
    <p:sldId id="295" r:id="rId20"/>
    <p:sldId id="292" r:id="rId21"/>
    <p:sldId id="303" r:id="rId22"/>
    <p:sldId id="337" r:id="rId23"/>
    <p:sldId id="293" r:id="rId24"/>
    <p:sldId id="301" r:id="rId25"/>
    <p:sldId id="294" r:id="rId26"/>
    <p:sldId id="336" r:id="rId27"/>
    <p:sldId id="341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DAE50555-9514-4688-B6D4-EF68BE96E2FE}">
          <p14:sldIdLst>
            <p14:sldId id="280"/>
            <p14:sldId id="283"/>
            <p14:sldId id="284"/>
            <p14:sldId id="285"/>
            <p14:sldId id="307"/>
            <p14:sldId id="286"/>
            <p14:sldId id="308"/>
            <p14:sldId id="334"/>
            <p14:sldId id="335"/>
            <p14:sldId id="326"/>
            <p14:sldId id="331"/>
            <p14:sldId id="291"/>
            <p14:sldId id="302"/>
            <p14:sldId id="340"/>
            <p14:sldId id="338"/>
            <p14:sldId id="295"/>
            <p14:sldId id="292"/>
            <p14:sldId id="303"/>
            <p14:sldId id="337"/>
            <p14:sldId id="293"/>
            <p14:sldId id="301"/>
            <p14:sldId id="294"/>
            <p14:sldId id="336"/>
            <p14:sldId id="34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4CE583D-DF05-C0AC-0268-A5ACF07E6359}" name="Umberto Noe" initials="UN" userId="S::unoe@ed.ac.uk::8216868d-46c2-4245-82f3-2c6a18adff1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603"/>
    <a:srgbClr val="FFF5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7AAD27-6544-ED07-7A13-6DCA5A8ABBD1}" v="1" dt="2026-07-05T17:15:07.859"/>
    <p1510:client id="{42CDFACE-3AE5-B746-88E7-3AA18FD300AC}" v="96" dt="2026-07-06T14:11:15.384"/>
    <p1510:client id="{79123C18-BD2A-48DF-7310-452424A8BC27}" v="4" dt="2026-07-05T19:34:46.213"/>
    <p1510:client id="{7FD273B8-622C-A64B-B86A-B9853EBFD051}" v="507" dt="2026-07-06T14:11:00.0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4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mberto Noe" userId="S::unoe@ed.ac.uk::8216868d-46c2-4245-82f3-2c6a18adff1d" providerId="AD" clId="Web-{939CFB82-48EB-7411-27B3-38AF3E15C00F}"/>
    <pc:docChg chg="addSld modSld modSection">
      <pc:chgData name="Umberto Noe" userId="S::unoe@ed.ac.uk::8216868d-46c2-4245-82f3-2c6a18adff1d" providerId="AD" clId="Web-{939CFB82-48EB-7411-27B3-38AF3E15C00F}" dt="2026-06-15T16:20:42.949" v="110" actId="20577"/>
      <pc:docMkLst>
        <pc:docMk/>
      </pc:docMkLst>
      <pc:sldChg chg="modSp">
        <pc:chgData name="Umberto Noe" userId="S::unoe@ed.ac.uk::8216868d-46c2-4245-82f3-2c6a18adff1d" providerId="AD" clId="Web-{939CFB82-48EB-7411-27B3-38AF3E15C00F}" dt="2026-06-15T16:11:25.892" v="2" actId="14100"/>
        <pc:sldMkLst>
          <pc:docMk/>
          <pc:sldMk cId="337310542" sldId="280"/>
        </pc:sldMkLst>
        <pc:spChg chg="mod">
          <ac:chgData name="Umberto Noe" userId="S::unoe@ed.ac.uk::8216868d-46c2-4245-82f3-2c6a18adff1d" providerId="AD" clId="Web-{939CFB82-48EB-7411-27B3-38AF3E15C00F}" dt="2026-06-15T16:11:25.892" v="2" actId="14100"/>
          <ac:spMkLst>
            <pc:docMk/>
            <pc:sldMk cId="337310542" sldId="280"/>
            <ac:spMk id="3" creationId="{6F791464-5AD8-456D-9AC1-CCF7AB0544C7}"/>
          </ac:spMkLst>
        </pc:spChg>
        <pc:spChg chg="mod">
          <ac:chgData name="Umberto Noe" userId="S::unoe@ed.ac.uk::8216868d-46c2-4245-82f3-2c6a18adff1d" providerId="AD" clId="Web-{939CFB82-48EB-7411-27B3-38AF3E15C00F}" dt="2026-06-15T16:11:20.595" v="0" actId="14100"/>
          <ac:spMkLst>
            <pc:docMk/>
            <pc:sldMk cId="337310542" sldId="280"/>
            <ac:spMk id="5" creationId="{51BC9C57-5F86-B283-A851-F92978E908D7}"/>
          </ac:spMkLst>
        </pc:spChg>
      </pc:sldChg>
    </pc:docChg>
  </pc:docChgLst>
  <pc:docChgLst>
    <pc:chgData name="Brittany Blankinship" userId="S::bblankin@ed.ac.uk::1651b6d5-a851-4e25-9b2c-210af25bdf50" providerId="AD" clId="Web-{1106AD03-A5F9-945C-E6E1-61FEFE9724E0}"/>
    <pc:docChg chg="addSld delSld modSld modSection">
      <pc:chgData name="Brittany Blankinship" userId="S::bblankin@ed.ac.uk::1651b6d5-a851-4e25-9b2c-210af25bdf50" providerId="AD" clId="Web-{1106AD03-A5F9-945C-E6E1-61FEFE9724E0}" dt="2026-06-20T14:42:56.323" v="7"/>
      <pc:docMkLst>
        <pc:docMk/>
      </pc:docMkLst>
    </pc:docChg>
  </pc:docChgLst>
  <pc:docChgLst>
    <pc:chgData clId="Web-{C686007F-2F24-8AD0-EA6E-E01F9C772851}"/>
    <pc:docChg chg="modSld">
      <pc:chgData name="" userId="" providerId="" clId="Web-{C686007F-2F24-8AD0-EA6E-E01F9C772851}" dt="2026-06-16T08:25:35.047" v="0" actId="20577"/>
      <pc:docMkLst>
        <pc:docMk/>
      </pc:docMkLst>
      <pc:sldChg chg="modSp">
        <pc:chgData name="" userId="" providerId="" clId="Web-{C686007F-2F24-8AD0-EA6E-E01F9C772851}" dt="2026-06-16T08:25:35.047" v="0" actId="20577"/>
        <pc:sldMkLst>
          <pc:docMk/>
          <pc:sldMk cId="337310542" sldId="280"/>
        </pc:sldMkLst>
        <pc:spChg chg="mod">
          <ac:chgData name="" userId="" providerId="" clId="Web-{C686007F-2F24-8AD0-EA6E-E01F9C772851}" dt="2026-06-16T08:25:35.047" v="0" actId="20577"/>
          <ac:spMkLst>
            <pc:docMk/>
            <pc:sldMk cId="337310542" sldId="280"/>
            <ac:spMk id="2" creationId="{50A108A5-ABB9-7D23-F01F-9CAD2D9616C0}"/>
          </ac:spMkLst>
        </pc:spChg>
      </pc:sldChg>
    </pc:docChg>
  </pc:docChgLst>
  <pc:docChgLst>
    <pc:chgData name="Brittany Blankinship" userId="S::bblankin@ed.ac.uk::1651b6d5-a851-4e25-9b2c-210af25bdf50" providerId="AD" clId="Web-{E505DAD5-DD38-40E4-B28E-36C9D5CF5AE1}"/>
    <pc:docChg chg="delSld modSection">
      <pc:chgData name="Brittany Blankinship" userId="S::bblankin@ed.ac.uk::1651b6d5-a851-4e25-9b2c-210af25bdf50" providerId="AD" clId="Web-{E505DAD5-DD38-40E4-B28E-36C9D5CF5AE1}" dt="2026-06-21T16:29:38.489" v="0"/>
      <pc:docMkLst>
        <pc:docMk/>
      </pc:docMkLst>
    </pc:docChg>
  </pc:docChgLst>
  <pc:docChgLst>
    <pc:chgData name="Umberto Noe" userId="S::unoe@ed.ac.uk::8216868d-46c2-4245-82f3-2c6a18adff1d" providerId="AD" clId="Web-{B545C676-430B-2B79-DFFF-0D95D627B2FA}"/>
    <pc:docChg chg="modSld">
      <pc:chgData name="Umberto Noe" userId="S::unoe@ed.ac.uk::8216868d-46c2-4245-82f3-2c6a18adff1d" providerId="AD" clId="Web-{B545C676-430B-2B79-DFFF-0D95D627B2FA}" dt="2026-06-15T08:58:16.389" v="30" actId="20577"/>
      <pc:docMkLst>
        <pc:docMk/>
      </pc:docMkLst>
    </pc:docChg>
  </pc:docChgLst>
  <pc:docChgLst>
    <pc:chgData name="Charlotte Desvages" userId="S::cdesvage@ed.ac.uk::dcb2ea05-56fc-4c3d-bc4c-e892c49c152c" providerId="AD" clId="Web-{29C30844-8506-1D41-B8D0-AEE781AC9B45}"/>
    <pc:docChg chg="modSld">
      <pc:chgData name="Charlotte Desvages" userId="S::cdesvage@ed.ac.uk::dcb2ea05-56fc-4c3d-bc4c-e892c49c152c" providerId="AD" clId="Web-{29C30844-8506-1D41-B8D0-AEE781AC9B45}" dt="2026-06-22T10:30:45.733" v="835" actId="1076"/>
      <pc:docMkLst>
        <pc:docMk/>
      </pc:docMkLst>
      <pc:sldChg chg="addSp delSp modSp">
        <pc:chgData name="Charlotte Desvages" userId="S::cdesvage@ed.ac.uk::dcb2ea05-56fc-4c3d-bc4c-e892c49c152c" providerId="AD" clId="Web-{29C30844-8506-1D41-B8D0-AEE781AC9B45}" dt="2026-06-22T08:50:28.735" v="187" actId="20577"/>
        <pc:sldMkLst>
          <pc:docMk/>
          <pc:sldMk cId="2407477488" sldId="338"/>
        </pc:sldMkLst>
        <pc:spChg chg="mod">
          <ac:chgData name="Charlotte Desvages" userId="S::cdesvage@ed.ac.uk::dcb2ea05-56fc-4c3d-bc4c-e892c49c152c" providerId="AD" clId="Web-{29C30844-8506-1D41-B8D0-AEE781AC9B45}" dt="2026-06-22T08:35:21.667" v="97" actId="1076"/>
          <ac:spMkLst>
            <pc:docMk/>
            <pc:sldMk cId="2407477488" sldId="338"/>
            <ac:spMk id="2" creationId="{A2295FCD-9FE6-D6F3-97C8-85448AC295B0}"/>
          </ac:spMkLst>
        </pc:spChg>
        <pc:spChg chg="add mod">
          <ac:chgData name="Charlotte Desvages" userId="S::cdesvage@ed.ac.uk::dcb2ea05-56fc-4c3d-bc4c-e892c49c152c" providerId="AD" clId="Web-{29C30844-8506-1D41-B8D0-AEE781AC9B45}" dt="2026-06-22T08:35:21.698" v="101" actId="1076"/>
          <ac:spMkLst>
            <pc:docMk/>
            <pc:sldMk cId="2407477488" sldId="338"/>
            <ac:spMk id="4" creationId="{90A802CA-CC09-53D9-3156-CEB4186DCC04}"/>
          </ac:spMkLst>
        </pc:spChg>
        <pc:spChg chg="mod">
          <ac:chgData name="Charlotte Desvages" userId="S::cdesvage@ed.ac.uk::dcb2ea05-56fc-4c3d-bc4c-e892c49c152c" providerId="AD" clId="Web-{29C30844-8506-1D41-B8D0-AEE781AC9B45}" dt="2026-06-22T08:40:27.727" v="163" actId="14100"/>
          <ac:spMkLst>
            <pc:docMk/>
            <pc:sldMk cId="2407477488" sldId="338"/>
            <ac:spMk id="6" creationId="{B6D0B191-F1E4-9CDD-87C3-AD3B53899CEF}"/>
          </ac:spMkLst>
        </pc:spChg>
        <pc:spChg chg="mod">
          <ac:chgData name="Charlotte Desvages" userId="S::cdesvage@ed.ac.uk::dcb2ea05-56fc-4c3d-bc4c-e892c49c152c" providerId="AD" clId="Web-{29C30844-8506-1D41-B8D0-AEE781AC9B45}" dt="2026-06-22T08:35:21.683" v="99" actId="1076"/>
          <ac:spMkLst>
            <pc:docMk/>
            <pc:sldMk cId="2407477488" sldId="338"/>
            <ac:spMk id="7" creationId="{E87D3669-C14A-CD45-58A8-EAA4532E77BD}"/>
          </ac:spMkLst>
        </pc:spChg>
        <pc:spChg chg="mod">
          <ac:chgData name="Charlotte Desvages" userId="S::cdesvage@ed.ac.uk::dcb2ea05-56fc-4c3d-bc4c-e892c49c152c" providerId="AD" clId="Web-{29C30844-8506-1D41-B8D0-AEE781AC9B45}" dt="2026-06-22T08:35:21.698" v="100" actId="1076"/>
          <ac:spMkLst>
            <pc:docMk/>
            <pc:sldMk cId="2407477488" sldId="338"/>
            <ac:spMk id="8" creationId="{481DCB90-0EAA-FB9E-C6AF-1B667D5072BB}"/>
          </ac:spMkLst>
        </pc:spChg>
        <pc:spChg chg="add mod">
          <ac:chgData name="Charlotte Desvages" userId="S::cdesvage@ed.ac.uk::dcb2ea05-56fc-4c3d-bc4c-e892c49c152c" providerId="AD" clId="Web-{29C30844-8506-1D41-B8D0-AEE781AC9B45}" dt="2026-06-22T08:35:21.714" v="102" actId="1076"/>
          <ac:spMkLst>
            <pc:docMk/>
            <pc:sldMk cId="2407477488" sldId="338"/>
            <ac:spMk id="10" creationId="{E52268E7-34B5-4F46-5B38-DF06B7D55640}"/>
          </ac:spMkLst>
        </pc:spChg>
        <pc:spChg chg="add mod">
          <ac:chgData name="Charlotte Desvages" userId="S::cdesvage@ed.ac.uk::dcb2ea05-56fc-4c3d-bc4c-e892c49c152c" providerId="AD" clId="Web-{29C30844-8506-1D41-B8D0-AEE781AC9B45}" dt="2026-06-22T08:35:21.714" v="103" actId="1076"/>
          <ac:spMkLst>
            <pc:docMk/>
            <pc:sldMk cId="2407477488" sldId="338"/>
            <ac:spMk id="12" creationId="{ACD2FD24-DA71-0036-3C1A-076F16B0A81D}"/>
          </ac:spMkLst>
        </pc:spChg>
        <pc:spChg chg="add mod">
          <ac:chgData name="Charlotte Desvages" userId="S::cdesvage@ed.ac.uk::dcb2ea05-56fc-4c3d-bc4c-e892c49c152c" providerId="AD" clId="Web-{29C30844-8506-1D41-B8D0-AEE781AC9B45}" dt="2026-06-22T08:35:21.730" v="104" actId="1076"/>
          <ac:spMkLst>
            <pc:docMk/>
            <pc:sldMk cId="2407477488" sldId="338"/>
            <ac:spMk id="13" creationId="{D7969079-3D7E-45CC-201C-BAEA29DEF5E0}"/>
          </ac:spMkLst>
        </pc:spChg>
        <pc:spChg chg="add mod">
          <ac:chgData name="Charlotte Desvages" userId="S::cdesvage@ed.ac.uk::dcb2ea05-56fc-4c3d-bc4c-e892c49c152c" providerId="AD" clId="Web-{29C30844-8506-1D41-B8D0-AEE781AC9B45}" dt="2026-06-22T08:40:16.555" v="151" actId="14100"/>
          <ac:spMkLst>
            <pc:docMk/>
            <pc:sldMk cId="2407477488" sldId="338"/>
            <ac:spMk id="16" creationId="{CAA5B47C-029B-4785-A85C-0CA279906228}"/>
          </ac:spMkLst>
        </pc:spChg>
        <pc:spChg chg="add mod">
          <ac:chgData name="Charlotte Desvages" userId="S::cdesvage@ed.ac.uk::dcb2ea05-56fc-4c3d-bc4c-e892c49c152c" providerId="AD" clId="Web-{29C30844-8506-1D41-B8D0-AEE781AC9B45}" dt="2026-06-22T08:40:27.727" v="162" actId="14100"/>
          <ac:spMkLst>
            <pc:docMk/>
            <pc:sldMk cId="2407477488" sldId="338"/>
            <ac:spMk id="17" creationId="{EA80492F-CE38-9FD8-7AE0-045F9D592254}"/>
          </ac:spMkLst>
        </pc:spChg>
        <pc:spChg chg="add mod">
          <ac:chgData name="Charlotte Desvages" userId="S::cdesvage@ed.ac.uk::dcb2ea05-56fc-4c3d-bc4c-e892c49c152c" providerId="AD" clId="Web-{29C30844-8506-1D41-B8D0-AEE781AC9B45}" dt="2026-06-22T08:50:28.735" v="187" actId="20577"/>
          <ac:spMkLst>
            <pc:docMk/>
            <pc:sldMk cId="2407477488" sldId="338"/>
            <ac:spMk id="20" creationId="{17398E52-D21F-60FD-2497-298401229902}"/>
          </ac:spMkLst>
        </pc:spChg>
        <pc:picChg chg="add mod">
          <ac:chgData name="Charlotte Desvages" userId="S::cdesvage@ed.ac.uk::dcb2ea05-56fc-4c3d-bc4c-e892c49c152c" providerId="AD" clId="Web-{29C30844-8506-1D41-B8D0-AEE781AC9B45}" dt="2026-06-22T08:40:27.727" v="161" actId="14100"/>
          <ac:picMkLst>
            <pc:docMk/>
            <pc:sldMk cId="2407477488" sldId="338"/>
            <ac:picMk id="18" creationId="{02E2CBE9-6CAD-1C21-C4B8-CB3A267F4C51}"/>
          </ac:picMkLst>
        </pc:picChg>
        <pc:picChg chg="add mod">
          <ac:chgData name="Charlotte Desvages" userId="S::cdesvage@ed.ac.uk::dcb2ea05-56fc-4c3d-bc4c-e892c49c152c" providerId="AD" clId="Web-{29C30844-8506-1D41-B8D0-AEE781AC9B45}" dt="2026-06-22T08:50:17.078" v="183" actId="1076"/>
          <ac:picMkLst>
            <pc:docMk/>
            <pc:sldMk cId="2407477488" sldId="338"/>
            <ac:picMk id="22" creationId="{88A1A603-ED13-6344-BCB7-371C3114236B}"/>
          </ac:picMkLst>
        </pc:picChg>
        <pc:picChg chg="add mod">
          <ac:chgData name="Charlotte Desvages" userId="S::cdesvage@ed.ac.uk::dcb2ea05-56fc-4c3d-bc4c-e892c49c152c" providerId="AD" clId="Web-{29C30844-8506-1D41-B8D0-AEE781AC9B45}" dt="2026-06-22T08:50:17.078" v="184" actId="1076"/>
          <ac:picMkLst>
            <pc:docMk/>
            <pc:sldMk cId="2407477488" sldId="338"/>
            <ac:picMk id="23" creationId="{F92727AC-9CBD-DE36-7BFF-7CF8AE07E5B2}"/>
          </ac:picMkLst>
        </pc:picChg>
      </pc:sldChg>
      <pc:sldChg chg="addSp delSp modSp">
        <pc:chgData name="Charlotte Desvages" userId="S::cdesvage@ed.ac.uk::dcb2ea05-56fc-4c3d-bc4c-e892c49c152c" providerId="AD" clId="Web-{29C30844-8506-1D41-B8D0-AEE781AC9B45}" dt="2026-06-22T10:30:45.733" v="835" actId="1076"/>
        <pc:sldMkLst>
          <pc:docMk/>
          <pc:sldMk cId="3639885310" sldId="339"/>
        </pc:sldMkLst>
        <pc:spChg chg="mod">
          <ac:chgData name="Charlotte Desvages" userId="S::cdesvage@ed.ac.uk::dcb2ea05-56fc-4c3d-bc4c-e892c49c152c" providerId="AD" clId="Web-{29C30844-8506-1D41-B8D0-AEE781AC9B45}" dt="2026-06-22T10:06:39.712" v="738"/>
          <ac:spMkLst>
            <pc:docMk/>
            <pc:sldMk cId="3639885310" sldId="339"/>
            <ac:spMk id="4" creationId="{572D49D0-1F04-0562-B407-603439ACC095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27.616" v="812" actId="1076"/>
          <ac:spMkLst>
            <pc:docMk/>
            <pc:sldMk cId="3639885310" sldId="339"/>
            <ac:spMk id="8" creationId="{00123EA9-C288-1908-19E5-D3658CC1497A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30:45.733" v="835" actId="1076"/>
          <ac:spMkLst>
            <pc:docMk/>
            <pc:sldMk cId="3639885310" sldId="339"/>
            <ac:spMk id="9" creationId="{23D402A2-0339-FD88-3F61-8FE6C554A78A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38.835" v="815" actId="1076"/>
          <ac:spMkLst>
            <pc:docMk/>
            <pc:sldMk cId="3639885310" sldId="339"/>
            <ac:spMk id="10" creationId="{90AF67C3-85A5-1C62-E2FD-210D1D488F98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50.508" v="817" actId="1076"/>
          <ac:spMkLst>
            <pc:docMk/>
            <pc:sldMk cId="3639885310" sldId="339"/>
            <ac:spMk id="11" creationId="{923EFA9C-1AA5-4B06-9B8E-A1F463FAA096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9:52.106" v="834" actId="1076"/>
          <ac:spMkLst>
            <pc:docMk/>
            <pc:sldMk cId="3639885310" sldId="339"/>
            <ac:spMk id="12" creationId="{29094723-DC05-8081-E654-8AB9A0C8E182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19.884" v="825" actId="1076"/>
          <ac:spMkLst>
            <pc:docMk/>
            <pc:sldMk cId="3639885310" sldId="339"/>
            <ac:spMk id="13" creationId="{254C124F-440F-2B54-A84D-F8C4E0609C77}"/>
          </ac:spMkLst>
        </pc:spChg>
        <pc:spChg chg="mod">
          <ac:chgData name="Charlotte Desvages" userId="S::cdesvage@ed.ac.uk::dcb2ea05-56fc-4c3d-bc4c-e892c49c152c" providerId="AD" clId="Web-{29C30844-8506-1D41-B8D0-AEE781AC9B45}" dt="2026-06-22T10:29:38.559" v="833" actId="20577"/>
          <ac:spMkLst>
            <pc:docMk/>
            <pc:sldMk cId="3639885310" sldId="339"/>
            <ac:spMk id="14" creationId="{12A026C5-14B5-5791-612A-FA7362FF5ABE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07.227" v="822" actId="1076"/>
          <ac:spMkLst>
            <pc:docMk/>
            <pc:sldMk cId="3639885310" sldId="339"/>
            <ac:spMk id="15" creationId="{A3791FC9-8B41-12A2-F346-07CCBA0D0E19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08.334" v="808" actId="1076"/>
          <ac:spMkLst>
            <pc:docMk/>
            <pc:sldMk cId="3639885310" sldId="339"/>
            <ac:spMk id="16" creationId="{D47832FD-F626-BB03-D1FB-CF7B89E303BC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12.852" v="823" actId="1076"/>
          <ac:spMkLst>
            <pc:docMk/>
            <pc:sldMk cId="3639885310" sldId="339"/>
            <ac:spMk id="17" creationId="{3C1BCE74-9F52-2708-BE82-4042485793C7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33.541" v="828" actId="1076"/>
          <ac:spMkLst>
            <pc:docMk/>
            <pc:sldMk cId="3639885310" sldId="339"/>
            <ac:spMk id="20" creationId="{10547D75-6766-89B3-E3A4-F3593A4B83EB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07:41.557" v="775" actId="1076"/>
          <ac:spMkLst>
            <pc:docMk/>
            <pc:sldMk cId="3639885310" sldId="339"/>
            <ac:spMk id="21" creationId="{BE7F09FE-1C1B-E0FB-0042-7FFE93B04171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37.947" v="829" actId="1076"/>
          <ac:spMkLst>
            <pc:docMk/>
            <pc:sldMk cId="3639885310" sldId="339"/>
            <ac:spMk id="22" creationId="{A82CFDC4-B6AF-B529-5FEF-5E099FEE6EEA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41.213" v="830" actId="1076"/>
          <ac:spMkLst>
            <pc:docMk/>
            <pc:sldMk cId="3639885310" sldId="339"/>
            <ac:spMk id="23" creationId="{EA79BE12-4CEF-37CB-ABE3-70BB8F9AB1D3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24.960" v="811" actId="1076"/>
          <ac:spMkLst>
            <pc:docMk/>
            <pc:sldMk cId="3639885310" sldId="339"/>
            <ac:spMk id="24" creationId="{D0AE775E-5262-0EAA-D1C2-7DAFAE7733F6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26.665" v="826" actId="1076"/>
          <ac:spMkLst>
            <pc:docMk/>
            <pc:sldMk cId="3639885310" sldId="339"/>
            <ac:spMk id="25" creationId="{41928F84-3A4D-3C46-5430-031D72656755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8:16.587" v="824" actId="1076"/>
          <ac:spMkLst>
            <pc:docMk/>
            <pc:sldMk cId="3639885310" sldId="339"/>
            <ac:spMk id="26" creationId="{81F0E03F-1EE0-8298-FC63-001CE3154DEB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30.038" v="813" actId="1076"/>
          <ac:spMkLst>
            <pc:docMk/>
            <pc:sldMk cId="3639885310" sldId="339"/>
            <ac:spMk id="27" creationId="{AF5274A0-1D29-E629-4C0D-9571A72F8C9F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47.554" v="816" actId="1076"/>
          <ac:spMkLst>
            <pc:docMk/>
            <pc:sldMk cId="3639885310" sldId="339"/>
            <ac:spMk id="28" creationId="{C25AA533-F198-9AF7-3094-FCCEAEA571C1}"/>
          </ac:spMkLst>
        </pc:spChg>
        <pc:spChg chg="add mod">
          <ac:chgData name="Charlotte Desvages" userId="S::cdesvage@ed.ac.uk::dcb2ea05-56fc-4c3d-bc4c-e892c49c152c" providerId="AD" clId="Web-{29C30844-8506-1D41-B8D0-AEE781AC9B45}" dt="2026-06-22T10:27:53.570" v="818" actId="1076"/>
          <ac:spMkLst>
            <pc:docMk/>
            <pc:sldMk cId="3639885310" sldId="339"/>
            <ac:spMk id="30" creationId="{9824841B-B88E-7574-BE43-B1954525587B}"/>
          </ac:spMkLst>
        </pc:spChg>
      </pc:sldChg>
    </pc:docChg>
  </pc:docChgLst>
  <pc:docChgLst>
    <pc:chgData name="Brittany Blankinship" userId="1651b6d5-a851-4e25-9b2c-210af25bdf50" providerId="ADAL" clId="{730418B3-7499-5BDF-9261-1E14F4B6F48C}"/>
    <pc:docChg chg="undo custSel addSld delSld modSld sldOrd modSection">
      <pc:chgData name="Brittany Blankinship" userId="1651b6d5-a851-4e25-9b2c-210af25bdf50" providerId="ADAL" clId="{730418B3-7499-5BDF-9261-1E14F4B6F48C}" dt="2026-07-06T14:11:15.384" v="2127" actId="14100"/>
      <pc:docMkLst>
        <pc:docMk/>
      </pc:docMkLst>
      <pc:sldChg chg="addSp delSp modSp add del mod delAnim">
        <pc:chgData name="Brittany Blankinship" userId="1651b6d5-a851-4e25-9b2c-210af25bdf50" providerId="ADAL" clId="{730418B3-7499-5BDF-9261-1E14F4B6F48C}" dt="2026-07-06T13:45:24.301" v="2043" actId="2696"/>
        <pc:sldMkLst>
          <pc:docMk/>
          <pc:sldMk cId="0" sldId="258"/>
        </pc:sldMkLst>
      </pc:sldChg>
      <pc:sldChg chg="modSp mod">
        <pc:chgData name="Brittany Blankinship" userId="1651b6d5-a851-4e25-9b2c-210af25bdf50" providerId="ADAL" clId="{730418B3-7499-5BDF-9261-1E14F4B6F48C}" dt="2026-07-06T14:11:15.384" v="2127" actId="14100"/>
        <pc:sldMkLst>
          <pc:docMk/>
          <pc:sldMk cId="337310542" sldId="280"/>
        </pc:sldMkLst>
        <pc:spChg chg="mod">
          <ac:chgData name="Brittany Blankinship" userId="1651b6d5-a851-4e25-9b2c-210af25bdf50" providerId="ADAL" clId="{730418B3-7499-5BDF-9261-1E14F4B6F48C}" dt="2026-07-06T14:11:15.384" v="2127" actId="14100"/>
          <ac:spMkLst>
            <pc:docMk/>
            <pc:sldMk cId="337310542" sldId="280"/>
            <ac:spMk id="2" creationId="{50A108A5-ABB9-7D23-F01F-9CAD2D9616C0}"/>
          </ac:spMkLst>
        </pc:spChg>
        <pc:spChg chg="mod">
          <ac:chgData name="Brittany Blankinship" userId="1651b6d5-a851-4e25-9b2c-210af25bdf50" providerId="ADAL" clId="{730418B3-7499-5BDF-9261-1E14F4B6F48C}" dt="2026-07-06T14:11:10.634" v="2126" actId="1076"/>
          <ac:spMkLst>
            <pc:docMk/>
            <pc:sldMk cId="337310542" sldId="280"/>
            <ac:spMk id="3" creationId="{6F791464-5AD8-456D-9AC1-CCF7AB0544C7}"/>
          </ac:spMkLst>
        </pc:spChg>
      </pc:sldChg>
      <pc:sldChg chg="addSp delSp modSp del mod">
        <pc:chgData name="Brittany Blankinship" userId="1651b6d5-a851-4e25-9b2c-210af25bdf50" providerId="ADAL" clId="{730418B3-7499-5BDF-9261-1E14F4B6F48C}" dt="2026-07-06T13:45:20.771" v="2042" actId="2696"/>
        <pc:sldMkLst>
          <pc:docMk/>
          <pc:sldMk cId="501229147" sldId="281"/>
        </pc:sldMkLst>
      </pc:sldChg>
      <pc:sldChg chg="addSp modSp mod">
        <pc:chgData name="Brittany Blankinship" userId="1651b6d5-a851-4e25-9b2c-210af25bdf50" providerId="ADAL" clId="{730418B3-7499-5BDF-9261-1E14F4B6F48C}" dt="2026-06-20T17:38:36.924" v="1791" actId="1076"/>
        <pc:sldMkLst>
          <pc:docMk/>
          <pc:sldMk cId="2803913988" sldId="283"/>
        </pc:sldMkLst>
        <pc:picChg chg="mod">
          <ac:chgData name="Brittany Blankinship" userId="1651b6d5-a851-4e25-9b2c-210af25bdf50" providerId="ADAL" clId="{730418B3-7499-5BDF-9261-1E14F4B6F48C}" dt="2026-06-20T17:38:17.902" v="1739" actId="1076"/>
          <ac:picMkLst>
            <pc:docMk/>
            <pc:sldMk cId="2803913988" sldId="283"/>
            <ac:picMk id="5" creationId="{F927FD9B-B5E5-282A-381B-57B418C14085}"/>
          </ac:picMkLst>
        </pc:picChg>
      </pc:sldChg>
      <pc:sldChg chg="ord">
        <pc:chgData name="Brittany Blankinship" userId="1651b6d5-a851-4e25-9b2c-210af25bdf50" providerId="ADAL" clId="{730418B3-7499-5BDF-9261-1E14F4B6F48C}" dt="2026-06-20T16:19:42.589" v="247" actId="20578"/>
        <pc:sldMkLst>
          <pc:docMk/>
          <pc:sldMk cId="880705154" sldId="286"/>
        </pc:sldMkLst>
      </pc:sldChg>
      <pc:sldChg chg="addSp modSp mod">
        <pc:chgData name="Brittany Blankinship" userId="1651b6d5-a851-4e25-9b2c-210af25bdf50" providerId="ADAL" clId="{730418B3-7499-5BDF-9261-1E14F4B6F48C}" dt="2026-06-20T17:35:49.690" v="1625" actId="1076"/>
        <pc:sldMkLst>
          <pc:docMk/>
          <pc:sldMk cId="3582043437" sldId="291"/>
        </pc:sldMkLst>
        <pc:spChg chg="mod">
          <ac:chgData name="Brittany Blankinship" userId="1651b6d5-a851-4e25-9b2c-210af25bdf50" providerId="ADAL" clId="{730418B3-7499-5BDF-9261-1E14F4B6F48C}" dt="2026-06-20T17:35:49.690" v="1625" actId="1076"/>
          <ac:spMkLst>
            <pc:docMk/>
            <pc:sldMk cId="3582043437" sldId="291"/>
            <ac:spMk id="2" creationId="{4E4B38ED-6CB0-B9B3-F48A-9A8C4779544C}"/>
          </ac:spMkLst>
        </pc:spChg>
        <pc:spChg chg="mod">
          <ac:chgData name="Brittany Blankinship" userId="1651b6d5-a851-4e25-9b2c-210af25bdf50" providerId="ADAL" clId="{730418B3-7499-5BDF-9261-1E14F4B6F48C}" dt="2026-06-20T14:45:14.629" v="55" actId="1076"/>
          <ac:spMkLst>
            <pc:docMk/>
            <pc:sldMk cId="3582043437" sldId="291"/>
            <ac:spMk id="7" creationId="{3F2C9DBC-BAF0-A84D-F1E5-2D7C5159A320}"/>
          </ac:spMkLst>
        </pc:spChg>
        <pc:picChg chg="add mod">
          <ac:chgData name="Brittany Blankinship" userId="1651b6d5-a851-4e25-9b2c-210af25bdf50" providerId="ADAL" clId="{730418B3-7499-5BDF-9261-1E14F4B6F48C}" dt="2026-06-20T14:45:20.885" v="58" actId="1076"/>
          <ac:picMkLst>
            <pc:docMk/>
            <pc:sldMk cId="3582043437" sldId="291"/>
            <ac:picMk id="6" creationId="{C0700CFB-C3F8-9C4A-3679-9BCC247716AC}"/>
          </ac:picMkLst>
        </pc:picChg>
      </pc:sldChg>
      <pc:sldChg chg="modSp mod">
        <pc:chgData name="Brittany Blankinship" userId="1651b6d5-a851-4e25-9b2c-210af25bdf50" providerId="ADAL" clId="{730418B3-7499-5BDF-9261-1E14F4B6F48C}" dt="2026-06-20T17:36:02.804" v="1626" actId="1076"/>
        <pc:sldMkLst>
          <pc:docMk/>
          <pc:sldMk cId="2491520083" sldId="292"/>
        </pc:sldMkLst>
        <pc:spChg chg="mod">
          <ac:chgData name="Brittany Blankinship" userId="1651b6d5-a851-4e25-9b2c-210af25bdf50" providerId="ADAL" clId="{730418B3-7499-5BDF-9261-1E14F4B6F48C}" dt="2026-06-20T17:36:02.804" v="1626" actId="1076"/>
          <ac:spMkLst>
            <pc:docMk/>
            <pc:sldMk cId="2491520083" sldId="292"/>
            <ac:spMk id="2" creationId="{182DDDFC-00E8-05C0-BDF7-F9B2E0627408}"/>
          </ac:spMkLst>
        </pc:spChg>
      </pc:sldChg>
      <pc:sldChg chg="delSp mod">
        <pc:chgData name="Brittany Blankinship" userId="1651b6d5-a851-4e25-9b2c-210af25bdf50" providerId="ADAL" clId="{730418B3-7499-5BDF-9261-1E14F4B6F48C}" dt="2026-07-06T14:09:49.518" v="2124" actId="478"/>
        <pc:sldMkLst>
          <pc:docMk/>
          <pc:sldMk cId="2941663062" sldId="294"/>
        </pc:sldMkLst>
        <pc:spChg chg="del">
          <ac:chgData name="Brittany Blankinship" userId="1651b6d5-a851-4e25-9b2c-210af25bdf50" providerId="ADAL" clId="{730418B3-7499-5BDF-9261-1E14F4B6F48C}" dt="2026-07-06T14:09:49.518" v="2124" actId="478"/>
          <ac:spMkLst>
            <pc:docMk/>
            <pc:sldMk cId="2941663062" sldId="294"/>
            <ac:spMk id="2" creationId="{7CF85916-40E7-63BF-E29E-43E06E3AA4A4}"/>
          </ac:spMkLst>
        </pc:spChg>
      </pc:sldChg>
      <pc:sldChg chg="addSp modSp mod">
        <pc:chgData name="Brittany Blankinship" userId="1651b6d5-a851-4e25-9b2c-210af25bdf50" providerId="ADAL" clId="{730418B3-7499-5BDF-9261-1E14F4B6F48C}" dt="2026-06-20T14:46:37.487" v="74" actId="1076"/>
        <pc:sldMkLst>
          <pc:docMk/>
          <pc:sldMk cId="1763751479" sldId="295"/>
        </pc:sldMkLst>
      </pc:sldChg>
      <pc:sldChg chg="del">
        <pc:chgData name="Brittany Blankinship" userId="1651b6d5-a851-4e25-9b2c-210af25bdf50" providerId="ADAL" clId="{730418B3-7499-5BDF-9261-1E14F4B6F48C}" dt="2026-07-06T13:43:30.213" v="2039" actId="2696"/>
        <pc:sldMkLst>
          <pc:docMk/>
          <pc:sldMk cId="1255255853" sldId="297"/>
        </pc:sldMkLst>
      </pc:sldChg>
      <pc:sldChg chg="addSp delSp modSp new del mod">
        <pc:chgData name="Brittany Blankinship" userId="1651b6d5-a851-4e25-9b2c-210af25bdf50" providerId="ADAL" clId="{730418B3-7499-5BDF-9261-1E14F4B6F48C}" dt="2026-07-06T13:41:50.315" v="2032" actId="2696"/>
        <pc:sldMkLst>
          <pc:docMk/>
          <pc:sldMk cId="539242937" sldId="305"/>
        </pc:sldMkLst>
      </pc:sldChg>
      <pc:sldChg chg="delSp modSp add del mod ord">
        <pc:chgData name="Brittany Blankinship" userId="1651b6d5-a851-4e25-9b2c-210af25bdf50" providerId="ADAL" clId="{730418B3-7499-5BDF-9261-1E14F4B6F48C}" dt="2026-07-06T13:43:26.190" v="2037" actId="2696"/>
        <pc:sldMkLst>
          <pc:docMk/>
          <pc:sldMk cId="4023018462" sldId="306"/>
        </pc:sldMkLst>
      </pc:sldChg>
      <pc:sldChg chg="modSp add mod">
        <pc:chgData name="Brittany Blankinship" userId="1651b6d5-a851-4e25-9b2c-210af25bdf50" providerId="ADAL" clId="{730418B3-7499-5BDF-9261-1E14F4B6F48C}" dt="2026-07-06T13:44:54.042" v="2041" actId="20577"/>
        <pc:sldMkLst>
          <pc:docMk/>
          <pc:sldMk cId="921168726" sldId="307"/>
        </pc:sldMkLst>
        <pc:spChg chg="mod">
          <ac:chgData name="Brittany Blankinship" userId="1651b6d5-a851-4e25-9b2c-210af25bdf50" providerId="ADAL" clId="{730418B3-7499-5BDF-9261-1E14F4B6F48C}" dt="2026-07-06T13:44:54.042" v="2041" actId="20577"/>
          <ac:spMkLst>
            <pc:docMk/>
            <pc:sldMk cId="921168726" sldId="307"/>
            <ac:spMk id="3" creationId="{8BDC9C71-0C93-9D72-671A-F4E235F8A6D1}"/>
          </ac:spMkLst>
        </pc:spChg>
      </pc:sldChg>
      <pc:sldChg chg="addSp delSp modSp add mod">
        <pc:chgData name="Brittany Blankinship" userId="1651b6d5-a851-4e25-9b2c-210af25bdf50" providerId="ADAL" clId="{730418B3-7499-5BDF-9261-1E14F4B6F48C}" dt="2026-07-06T14:08:09.753" v="2053" actId="1037"/>
        <pc:sldMkLst>
          <pc:docMk/>
          <pc:sldMk cId="1795523248" sldId="308"/>
        </pc:sldMkLst>
        <pc:spChg chg="mod">
          <ac:chgData name="Brittany Blankinship" userId="1651b6d5-a851-4e25-9b2c-210af25bdf50" providerId="ADAL" clId="{730418B3-7499-5BDF-9261-1E14F4B6F48C}" dt="2026-07-06T14:08:09.753" v="2053" actId="1037"/>
          <ac:spMkLst>
            <pc:docMk/>
            <pc:sldMk cId="1795523248" sldId="308"/>
            <ac:spMk id="14" creationId="{8A8457E9-778F-DC09-3066-36844D37E282}"/>
          </ac:spMkLst>
        </pc:spChg>
      </pc:sldChg>
      <pc:sldChg chg="addSp delSp modSp new mod">
        <pc:chgData name="Brittany Blankinship" userId="1651b6d5-a851-4e25-9b2c-210af25bdf50" providerId="ADAL" clId="{730418B3-7499-5BDF-9261-1E14F4B6F48C}" dt="2026-07-06T13:43:06.960" v="2036" actId="20577"/>
        <pc:sldMkLst>
          <pc:docMk/>
          <pc:sldMk cId="1268082482" sldId="326"/>
        </pc:sldMkLst>
        <pc:spChg chg="mod">
          <ac:chgData name="Brittany Blankinship" userId="1651b6d5-a851-4e25-9b2c-210af25bdf50" providerId="ADAL" clId="{730418B3-7499-5BDF-9261-1E14F4B6F48C}" dt="2026-07-06T13:43:06.960" v="2036" actId="20577"/>
          <ac:spMkLst>
            <pc:docMk/>
            <pc:sldMk cId="1268082482" sldId="326"/>
            <ac:spMk id="16" creationId="{A479020D-FAA5-4088-1EF5-FD0EBC996270}"/>
          </ac:spMkLst>
        </pc:spChg>
      </pc:sldChg>
      <pc:sldChg chg="addSp modSp new mod">
        <pc:chgData name="Brittany Blankinship" userId="1651b6d5-a851-4e25-9b2c-210af25bdf50" providerId="ADAL" clId="{730418B3-7499-5BDF-9261-1E14F4B6F48C}" dt="2026-06-20T18:01:23.424" v="1821" actId="1076"/>
        <pc:sldMkLst>
          <pc:docMk/>
          <pc:sldMk cId="3012291551" sldId="331"/>
        </pc:sldMkLst>
        <pc:picChg chg="add mod">
          <ac:chgData name="Brittany Blankinship" userId="1651b6d5-a851-4e25-9b2c-210af25bdf50" providerId="ADAL" clId="{730418B3-7499-5BDF-9261-1E14F4B6F48C}" dt="2026-06-20T18:01:18.984" v="1820" actId="1076"/>
          <ac:picMkLst>
            <pc:docMk/>
            <pc:sldMk cId="3012291551" sldId="331"/>
            <ac:picMk id="5" creationId="{4EBBA7B5-478E-F362-84B8-25345D5911E9}"/>
          </ac:picMkLst>
        </pc:picChg>
      </pc:sldChg>
      <pc:sldChg chg="modSp new del mod">
        <pc:chgData name="Brittany Blankinship" userId="1651b6d5-a851-4e25-9b2c-210af25bdf50" providerId="ADAL" clId="{730418B3-7499-5BDF-9261-1E14F4B6F48C}" dt="2026-07-06T13:43:27.989" v="2038" actId="2696"/>
        <pc:sldMkLst>
          <pc:docMk/>
          <pc:sldMk cId="1117899305" sldId="333"/>
        </pc:sldMkLst>
      </pc:sldChg>
      <pc:sldChg chg="addSp delSp modSp new mod">
        <pc:chgData name="Brittany Blankinship" userId="1651b6d5-a851-4e25-9b2c-210af25bdf50" providerId="ADAL" clId="{730418B3-7499-5BDF-9261-1E14F4B6F48C}" dt="2026-07-06T14:08:57.672" v="2123" actId="1076"/>
        <pc:sldMkLst>
          <pc:docMk/>
          <pc:sldMk cId="505964020" sldId="341"/>
        </pc:sldMkLst>
        <pc:spChg chg="del">
          <ac:chgData name="Brittany Blankinship" userId="1651b6d5-a851-4e25-9b2c-210af25bdf50" providerId="ADAL" clId="{730418B3-7499-5BDF-9261-1E14F4B6F48C}" dt="2026-07-06T14:08:37.530" v="2062" actId="478"/>
          <ac:spMkLst>
            <pc:docMk/>
            <pc:sldMk cId="505964020" sldId="341"/>
            <ac:spMk id="2" creationId="{2E220095-EEB6-4CEF-94D0-F6168AF543BD}"/>
          </ac:spMkLst>
        </pc:spChg>
        <pc:spChg chg="mod">
          <ac:chgData name="Brittany Blankinship" userId="1651b6d5-a851-4e25-9b2c-210af25bdf50" providerId="ADAL" clId="{730418B3-7499-5BDF-9261-1E14F4B6F48C}" dt="2026-07-06T14:08:47.683" v="2091" actId="1076"/>
          <ac:spMkLst>
            <pc:docMk/>
            <pc:sldMk cId="505964020" sldId="341"/>
            <ac:spMk id="3" creationId="{1C29B747-8100-63A9-BC6D-BA1C3DF5B973}"/>
          </ac:spMkLst>
        </pc:spChg>
        <pc:spChg chg="add mod">
          <ac:chgData name="Brittany Blankinship" userId="1651b6d5-a851-4e25-9b2c-210af25bdf50" providerId="ADAL" clId="{730418B3-7499-5BDF-9261-1E14F4B6F48C}" dt="2026-07-06T14:08:57.672" v="2123" actId="1076"/>
          <ac:spMkLst>
            <pc:docMk/>
            <pc:sldMk cId="505964020" sldId="341"/>
            <ac:spMk id="10" creationId="{378F47EA-D893-3F28-F245-A1B9A5327999}"/>
          </ac:spMkLst>
        </pc:spChg>
        <pc:picChg chg="add mod">
          <ac:chgData name="Brittany Blankinship" userId="1651b6d5-a851-4e25-9b2c-210af25bdf50" providerId="ADAL" clId="{730418B3-7499-5BDF-9261-1E14F4B6F48C}" dt="2026-07-06T14:08:30.235" v="2060" actId="1076"/>
          <ac:picMkLst>
            <pc:docMk/>
            <pc:sldMk cId="505964020" sldId="341"/>
            <ac:picMk id="7" creationId="{726AB341-B21C-D556-E793-48C1F3206A90}"/>
          </ac:picMkLst>
        </pc:picChg>
        <pc:picChg chg="add mod">
          <ac:chgData name="Brittany Blankinship" userId="1651b6d5-a851-4e25-9b2c-210af25bdf50" providerId="ADAL" clId="{730418B3-7499-5BDF-9261-1E14F4B6F48C}" dt="2026-07-06T14:08:33.984" v="2061" actId="1076"/>
          <ac:picMkLst>
            <pc:docMk/>
            <pc:sldMk cId="505964020" sldId="341"/>
            <ac:picMk id="9" creationId="{9437529C-CEC4-6E3E-8F2C-1533A544487F}"/>
          </ac:picMkLst>
        </pc:picChg>
      </pc:sldChg>
    </pc:docChg>
  </pc:docChgLst>
  <pc:docChgLst>
    <pc:chgData name="Umberto Noe" userId="S::unoe@ed.ac.uk::8216868d-46c2-4245-82f3-2c6a18adff1d" providerId="AD" clId="Web-{526D034A-B1E0-53EF-8855-93408C197E3B}"/>
    <pc:docChg chg="addSld modSld sldOrd addSection modSection">
      <pc:chgData name="Umberto Noe" userId="S::unoe@ed.ac.uk::8216868d-46c2-4245-82f3-2c6a18adff1d" providerId="AD" clId="Web-{526D034A-B1E0-53EF-8855-93408C197E3B}" dt="2026-06-15T12:59:49.737" v="43" actId="20577"/>
      <pc:docMkLst>
        <pc:docMk/>
      </pc:docMkLst>
    </pc:docChg>
  </pc:docChgLst>
  <pc:docChgLst>
    <pc:chgData name="Umberto Noe" userId="8216868d-46c2-4245-82f3-2c6a18adff1d" providerId="ADAL" clId="{7B720489-4624-5BCB-9F07-B62C80EA6121}"/>
    <pc:docChg chg="undo redo custSel delSld modSld modMainMaster modSection">
      <pc:chgData name="Umberto Noe" userId="8216868d-46c2-4245-82f3-2c6a18adff1d" providerId="ADAL" clId="{7B720489-4624-5BCB-9F07-B62C80EA6121}" dt="2026-06-15T14:47:15.457" v="754" actId="700"/>
      <pc:docMkLst>
        <pc:docMk/>
      </pc:docMkLst>
      <pc:sldChg chg="addSp delSp modSp mod setBg">
        <pc:chgData name="Umberto Noe" userId="8216868d-46c2-4245-82f3-2c6a18adff1d" providerId="ADAL" clId="{7B720489-4624-5BCB-9F07-B62C80EA6121}" dt="2026-06-15T14:36:49.766" v="603" actId="478"/>
        <pc:sldMkLst>
          <pc:docMk/>
          <pc:sldMk cId="337310542" sldId="280"/>
        </pc:sldMkLst>
      </pc:sldChg>
    </pc:docChg>
  </pc:docChgLst>
  <pc:docChgLst>
    <pc:chgData name="Umberto Noe" userId="S::unoe@ed.ac.uk::8216868d-46c2-4245-82f3-2c6a18adff1d" providerId="AD" clId="Web-{FF5DEF6C-69A9-865D-A5BD-96746A052AD5}"/>
    <pc:docChg chg="modSld">
      <pc:chgData name="Umberto Noe" userId="S::unoe@ed.ac.uk::8216868d-46c2-4245-82f3-2c6a18adff1d" providerId="AD" clId="Web-{FF5DEF6C-69A9-865D-A5BD-96746A052AD5}" dt="2026-06-15T13:44:06.668" v="208"/>
      <pc:docMkLst>
        <pc:docMk/>
      </pc:docMkLst>
    </pc:docChg>
  </pc:docChgLst>
  <pc:docChgLst>
    <pc:chgData name="Pawel Orzechowski" userId="S::porzecho@ed.ac.uk::21b45580-2f07-46aa-b184-833cd0314da1" providerId="AD" clId="Web-{8B07B504-8F1B-BF3B-BD2B-901F34CECB8F}"/>
    <pc:docChg chg="addSld delSld modSld modSection">
      <pc:chgData name="Pawel Orzechowski" userId="S::porzecho@ed.ac.uk::21b45580-2f07-46aa-b184-833cd0314da1" providerId="AD" clId="Web-{8B07B504-8F1B-BF3B-BD2B-901F34CECB8F}" dt="2026-06-15T14:27:18.022" v="42" actId="1076"/>
      <pc:docMkLst>
        <pc:docMk/>
      </pc:docMkLst>
    </pc:docChg>
  </pc:docChgLst>
  <pc:docChgLst>
    <pc:chgData name="Pawel Orzechowski" userId="S::porzecho@ed.ac.uk::21b45580-2f07-46aa-b184-833cd0314da1" providerId="AD" clId="Web-{F9FB1274-CE96-E795-85A4-0B184A55D342}"/>
    <pc:docChg chg="addSld modSld sldOrd modSection">
      <pc:chgData name="Pawel Orzechowski" userId="S::porzecho@ed.ac.uk::21b45580-2f07-46aa-b184-833cd0314da1" providerId="AD" clId="Web-{F9FB1274-CE96-E795-85A4-0B184A55D342}" dt="2026-06-15T14:00:37.290" v="95"/>
      <pc:docMkLst>
        <pc:docMk/>
      </pc:docMkLst>
      <pc:sldChg chg="addSp modSp add replId">
        <pc:chgData name="Pawel Orzechowski" userId="S::porzecho@ed.ac.uk::21b45580-2f07-46aa-b184-833cd0314da1" providerId="AD" clId="Web-{F9FB1274-CE96-E795-85A4-0B184A55D342}" dt="2026-06-15T13:49:30.345" v="7"/>
        <pc:sldMkLst>
          <pc:docMk/>
          <pc:sldMk cId="337310542" sldId="280"/>
        </pc:sldMkLst>
        <pc:spChg chg="mod">
          <ac:chgData name="Pawel Orzechowski" userId="S::porzecho@ed.ac.uk::21b45580-2f07-46aa-b184-833cd0314da1" providerId="AD" clId="Web-{F9FB1274-CE96-E795-85A4-0B184A55D342}" dt="2026-06-15T13:47:56.107" v="2" actId="1076"/>
          <ac:spMkLst>
            <pc:docMk/>
            <pc:sldMk cId="337310542" sldId="280"/>
            <ac:spMk id="4" creationId="{368BA034-92D8-E7B5-2829-D8ABC4BA33BD}"/>
          </ac:spMkLst>
        </pc:spChg>
      </pc:sldChg>
    </pc:docChg>
  </pc:docChgLst>
  <pc:docChgLst>
    <pc:chgData name="Franziska McManus" userId="S::fmcmanu2@ed.ac.uk::c0393de3-47ab-49fd-a59c-59174e9254d8" providerId="AD" clId="Web-{B35259E7-C2AE-C2A6-AA64-11852197F5AF}"/>
    <pc:docChg chg="modSld">
      <pc:chgData name="Franziska McManus" userId="S::fmcmanu2@ed.ac.uk::c0393de3-47ab-49fd-a59c-59174e9254d8" providerId="AD" clId="Web-{B35259E7-C2AE-C2A6-AA64-11852197F5AF}" dt="2026-06-16T13:32:19.371" v="0" actId="20577"/>
      <pc:docMkLst>
        <pc:docMk/>
      </pc:docMkLst>
      <pc:sldChg chg="modSp">
        <pc:chgData name="Franziska McManus" userId="S::fmcmanu2@ed.ac.uk::c0393de3-47ab-49fd-a59c-59174e9254d8" providerId="AD" clId="Web-{B35259E7-C2AE-C2A6-AA64-11852197F5AF}" dt="2026-06-16T13:32:19.371" v="0" actId="20577"/>
        <pc:sldMkLst>
          <pc:docMk/>
          <pc:sldMk cId="337310542" sldId="280"/>
        </pc:sldMkLst>
        <pc:spChg chg="mod">
          <ac:chgData name="Franziska McManus" userId="S::fmcmanu2@ed.ac.uk::c0393de3-47ab-49fd-a59c-59174e9254d8" providerId="AD" clId="Web-{B35259E7-C2AE-C2A6-AA64-11852197F5AF}" dt="2026-06-16T13:32:19.371" v="0" actId="20577"/>
          <ac:spMkLst>
            <pc:docMk/>
            <pc:sldMk cId="337310542" sldId="280"/>
            <ac:spMk id="3" creationId="{6F791464-5AD8-456D-9AC1-CCF7AB0544C7}"/>
          </ac:spMkLst>
        </pc:spChg>
      </pc:sldChg>
    </pc:docChg>
  </pc:docChgLst>
  <pc:docChgLst>
    <pc:chgData name="Umberto Noe" userId="S::unoe@ed.ac.uk::8216868d-46c2-4245-82f3-2c6a18adff1d" providerId="AD" clId="Web-{F4C535C7-54D6-6FA7-FF0B-511D51157728}"/>
    <pc:docChg chg="delSld modSection">
      <pc:chgData name="Umberto Noe" userId="S::unoe@ed.ac.uk::8216868d-46c2-4245-82f3-2c6a18adff1d" providerId="AD" clId="Web-{F4C535C7-54D6-6FA7-FF0B-511D51157728}" dt="2026-06-15T14:03:44.510" v="0"/>
      <pc:docMkLst>
        <pc:docMk/>
      </pc:docMkLst>
    </pc:docChg>
  </pc:docChgLst>
  <pc:docChgLst>
    <pc:chgData name="Umberto Noe" userId="S::unoe@ed.ac.uk::8216868d-46c2-4245-82f3-2c6a18adff1d" providerId="AD" clId="Web-{B9DA515C-7462-207D-E784-ABFCEEF018FA}"/>
    <pc:docChg chg="addSld modSld modSection">
      <pc:chgData name="Umberto Noe" userId="S::unoe@ed.ac.uk::8216868d-46c2-4245-82f3-2c6a18adff1d" providerId="AD" clId="Web-{B9DA515C-7462-207D-E784-ABFCEEF018FA}" dt="2026-06-15T15:42:42.972" v="83"/>
      <pc:docMkLst>
        <pc:docMk/>
      </pc:docMkLst>
    </pc:docChg>
  </pc:docChgLst>
  <pc:docChgLst>
    <pc:chgData name="Brittany Blankinship" userId="S::bblankin@ed.ac.uk::1651b6d5-a851-4e25-9b2c-210af25bdf50" providerId="AD" clId="Web-{C5891D03-44F1-3567-834B-E8F9CD9BE2D4}"/>
    <pc:docChg chg="addSld modSld sldOrd modSection">
      <pc:chgData name="Brittany Blankinship" userId="S::bblankin@ed.ac.uk::1651b6d5-a851-4e25-9b2c-210af25bdf50" providerId="AD" clId="Web-{C5891D03-44F1-3567-834B-E8F9CD9BE2D4}" dt="2026-06-18T18:37:49.590" v="38" actId="20577"/>
      <pc:docMkLst>
        <pc:docMk/>
      </pc:docMkLst>
      <pc:sldChg chg="modSp new ord">
        <pc:chgData name="Brittany Blankinship" userId="S::bblankin@ed.ac.uk::1651b6d5-a851-4e25-9b2c-210af25bdf50" providerId="AD" clId="Web-{C5891D03-44F1-3567-834B-E8F9CD9BE2D4}" dt="2026-06-18T18:32:09.296" v="15"/>
        <pc:sldMkLst>
          <pc:docMk/>
          <pc:sldMk cId="880705154" sldId="286"/>
        </pc:sldMkLst>
        <pc:spChg chg="mod">
          <ac:chgData name="Brittany Blankinship" userId="S::bblankin@ed.ac.uk::1651b6d5-a851-4e25-9b2c-210af25bdf50" providerId="AD" clId="Web-{C5891D03-44F1-3567-834B-E8F9CD9BE2D4}" dt="2026-06-18T18:32:06.593" v="14" actId="20577"/>
          <ac:spMkLst>
            <pc:docMk/>
            <pc:sldMk cId="880705154" sldId="286"/>
            <ac:spMk id="2" creationId="{DE692569-13B2-B7AA-AB7D-550AA07E40B2}"/>
          </ac:spMkLst>
        </pc:spChg>
      </pc:sldChg>
    </pc:docChg>
  </pc:docChgLst>
  <pc:docChgLst>
    <pc:chgData name="Brittany Blankinship" userId="S::bblankin@ed.ac.uk::1651b6d5-a851-4e25-9b2c-210af25bdf50" providerId="AD" clId="Web-{79123C18-BD2A-48DF-7310-452424A8BC27}"/>
    <pc:docChg chg="delSld modSld modSection">
      <pc:chgData name="Brittany Blankinship" userId="S::bblankin@ed.ac.uk::1651b6d5-a851-4e25-9b2c-210af25bdf50" providerId="AD" clId="Web-{79123C18-BD2A-48DF-7310-452424A8BC27}" dt="2026-07-05T19:34:46.213" v="3" actId="20577"/>
      <pc:docMkLst>
        <pc:docMk/>
      </pc:docMkLst>
      <pc:sldChg chg="modSp">
        <pc:chgData name="Brittany Blankinship" userId="S::bblankin@ed.ac.uk::1651b6d5-a851-4e25-9b2c-210af25bdf50" providerId="AD" clId="Web-{79123C18-BD2A-48DF-7310-452424A8BC27}" dt="2026-07-05T19:34:46.213" v="3" actId="20577"/>
        <pc:sldMkLst>
          <pc:docMk/>
          <pc:sldMk cId="337310542" sldId="280"/>
        </pc:sldMkLst>
        <pc:spChg chg="mod">
          <ac:chgData name="Brittany Blankinship" userId="S::bblankin@ed.ac.uk::1651b6d5-a851-4e25-9b2c-210af25bdf50" providerId="AD" clId="Web-{79123C18-BD2A-48DF-7310-452424A8BC27}" dt="2026-07-05T19:34:46.213" v="3" actId="20577"/>
          <ac:spMkLst>
            <pc:docMk/>
            <pc:sldMk cId="337310542" sldId="280"/>
            <ac:spMk id="3" creationId="{6F791464-5AD8-456D-9AC1-CCF7AB0544C7}"/>
          </ac:spMkLst>
        </pc:spChg>
      </pc:sldChg>
      <pc:sldChg chg="del">
        <pc:chgData name="Brittany Blankinship" userId="S::bblankin@ed.ac.uk::1651b6d5-a851-4e25-9b2c-210af25bdf50" providerId="AD" clId="Web-{79123C18-BD2A-48DF-7310-452424A8BC27}" dt="2026-07-05T19:34:28.946" v="0"/>
        <pc:sldMkLst>
          <pc:docMk/>
          <pc:sldMk cId="1214151360" sldId="341"/>
        </pc:sldMkLst>
      </pc:sldChg>
    </pc:docChg>
  </pc:docChgLst>
  <pc:docChgLst>
    <pc:chgData name="Brittany Blankinship" userId="S::bblankin@ed.ac.uk::1651b6d5-a851-4e25-9b2c-210af25bdf50" providerId="AD" clId="Web-{EA519D12-1482-4511-81C0-5B0AE2B42079}"/>
    <pc:docChg chg="modSld sldOrd">
      <pc:chgData name="Brittany Blankinship" userId="S::bblankin@ed.ac.uk::1651b6d5-a851-4e25-9b2c-210af25bdf50" providerId="AD" clId="Web-{EA519D12-1482-4511-81C0-5B0AE2B42079}" dt="2026-06-17T17:32:30.036" v="148" actId="20577"/>
      <pc:docMkLst>
        <pc:docMk/>
      </pc:docMkLst>
    </pc:docChg>
  </pc:docChgLst>
  <pc:docChgLst>
    <pc:chgData name="Charlotte Desvages" userId="dcb2ea05-56fc-4c3d-bc4c-e892c49c152c" providerId="ADAL" clId="{C883BA46-29C1-4A9D-8F85-89C522CF0D21}"/>
    <pc:docChg chg="modSld">
      <pc:chgData name="Charlotte Desvages" userId="dcb2ea05-56fc-4c3d-bc4c-e892c49c152c" providerId="ADAL" clId="{C883BA46-29C1-4A9D-8F85-89C522CF0D21}" dt="2026-06-21T20:25:26.557" v="0" actId="20577"/>
      <pc:docMkLst>
        <pc:docMk/>
      </pc:docMkLst>
      <pc:sldChg chg="modSp mod">
        <pc:chgData name="Charlotte Desvages" userId="dcb2ea05-56fc-4c3d-bc4c-e892c49c152c" providerId="ADAL" clId="{C883BA46-29C1-4A9D-8F85-89C522CF0D21}" dt="2026-06-21T20:25:26.557" v="0" actId="20577"/>
        <pc:sldMkLst>
          <pc:docMk/>
          <pc:sldMk cId="3582043437" sldId="291"/>
        </pc:sldMkLst>
        <pc:spChg chg="mod">
          <ac:chgData name="Charlotte Desvages" userId="dcb2ea05-56fc-4c3d-bc4c-e892c49c152c" providerId="ADAL" clId="{C883BA46-29C1-4A9D-8F85-89C522CF0D21}" dt="2026-06-21T20:25:26.557" v="0" actId="20577"/>
          <ac:spMkLst>
            <pc:docMk/>
            <pc:sldMk cId="3582043437" sldId="291"/>
            <ac:spMk id="2" creationId="{4E4B38ED-6CB0-B9B3-F48A-9A8C4779544C}"/>
          </ac:spMkLst>
        </pc:spChg>
      </pc:sldChg>
    </pc:docChg>
  </pc:docChgLst>
  <pc:docChgLst>
    <pc:chgData name="Brittany Blankinship" userId="S::bblankin@ed.ac.uk::1651b6d5-a851-4e25-9b2c-210af25bdf50" providerId="AD" clId="Web-{D9AFCA9F-6F80-2966-31FF-4E063932565D}"/>
    <pc:docChg chg="addSld modSld modSection">
      <pc:chgData name="Brittany Blankinship" userId="S::bblankin@ed.ac.uk::1651b6d5-a851-4e25-9b2c-210af25bdf50" providerId="AD" clId="Web-{D9AFCA9F-6F80-2966-31FF-4E063932565D}" dt="2026-06-17T18:37:09.153" v="70"/>
      <pc:docMkLst>
        <pc:docMk/>
      </pc:docMkLst>
      <pc:sldChg chg="modSp">
        <pc:chgData name="Brittany Blankinship" userId="S::bblankin@ed.ac.uk::1651b6d5-a851-4e25-9b2c-210af25bdf50" providerId="AD" clId="Web-{D9AFCA9F-6F80-2966-31FF-4E063932565D}" dt="2026-06-17T18:20:39.202" v="40" actId="20577"/>
        <pc:sldMkLst>
          <pc:docMk/>
          <pc:sldMk cId="501229147" sldId="281"/>
        </pc:sldMkLst>
      </pc:sldChg>
      <pc:sldChg chg="addSp delSp modSp new mod setBg">
        <pc:chgData name="Brittany Blankinship" userId="S::bblankin@ed.ac.uk::1651b6d5-a851-4e25-9b2c-210af25bdf50" providerId="AD" clId="Web-{D9AFCA9F-6F80-2966-31FF-4E063932565D}" dt="2026-06-17T18:22:32.749" v="49" actId="1076"/>
        <pc:sldMkLst>
          <pc:docMk/>
          <pc:sldMk cId="2803913988" sldId="283"/>
        </pc:sldMkLst>
        <pc:picChg chg="add mod">
          <ac:chgData name="Brittany Blankinship" userId="S::bblankin@ed.ac.uk::1651b6d5-a851-4e25-9b2c-210af25bdf50" providerId="AD" clId="Web-{D9AFCA9F-6F80-2966-31FF-4E063932565D}" dt="2026-06-17T18:22:32.749" v="49" actId="1076"/>
          <ac:picMkLst>
            <pc:docMk/>
            <pc:sldMk cId="2803913988" sldId="283"/>
            <ac:picMk id="5" creationId="{F927FD9B-B5E5-282A-381B-57B418C14085}"/>
          </ac:picMkLst>
        </pc:picChg>
      </pc:sldChg>
      <pc:sldChg chg="addSp modSp new mod setBg">
        <pc:chgData name="Brittany Blankinship" userId="S::bblankin@ed.ac.uk::1651b6d5-a851-4e25-9b2c-210af25bdf50" providerId="AD" clId="Web-{D9AFCA9F-6F80-2966-31FF-4E063932565D}" dt="2026-06-17T18:36:50.543" v="69"/>
        <pc:sldMkLst>
          <pc:docMk/>
          <pc:sldMk cId="434680666" sldId="284"/>
        </pc:sldMkLst>
        <pc:picChg chg="add mod">
          <ac:chgData name="Brittany Blankinship" userId="S::bblankin@ed.ac.uk::1651b6d5-a851-4e25-9b2c-210af25bdf50" providerId="AD" clId="Web-{D9AFCA9F-6F80-2966-31FF-4E063932565D}" dt="2026-06-17T18:36:50.543" v="69"/>
          <ac:picMkLst>
            <pc:docMk/>
            <pc:sldMk cId="434680666" sldId="284"/>
            <ac:picMk id="5" creationId="{D645C8D9-4896-C6C0-F676-A6A16B70C9D2}"/>
          </ac:picMkLst>
        </pc:picChg>
      </pc:sldChg>
      <pc:sldChg chg="addSp delSp modSp new">
        <pc:chgData name="Brittany Blankinship" userId="S::bblankin@ed.ac.uk::1651b6d5-a851-4e25-9b2c-210af25bdf50" providerId="AD" clId="Web-{D9AFCA9F-6F80-2966-31FF-4E063932565D}" dt="2026-06-17T18:37:09.153" v="70"/>
        <pc:sldMkLst>
          <pc:docMk/>
          <pc:sldMk cId="888189281" sldId="285"/>
        </pc:sldMkLst>
        <pc:picChg chg="add mod">
          <ac:chgData name="Brittany Blankinship" userId="S::bblankin@ed.ac.uk::1651b6d5-a851-4e25-9b2c-210af25bdf50" providerId="AD" clId="Web-{D9AFCA9F-6F80-2966-31FF-4E063932565D}" dt="2026-06-17T18:37:09.153" v="70"/>
          <ac:picMkLst>
            <pc:docMk/>
            <pc:sldMk cId="888189281" sldId="285"/>
            <ac:picMk id="5" creationId="{34C150C2-AF62-771E-67D2-D57B793E368F}"/>
          </ac:picMkLst>
        </pc:picChg>
      </pc:sldChg>
    </pc:docChg>
  </pc:docChgLst>
  <pc:docChgLst>
    <pc:chgData name="Umberto Noe" userId="S::unoe@ed.ac.uk::8216868d-46c2-4245-82f3-2c6a18adff1d" providerId="AD" clId="Web-{21AAC3C4-E812-DF50-DFE5-77D4D5E29FDB}"/>
    <pc:docChg chg="mod addSld modSld sldOrd addMainMaster delMainMaster addSection modSection">
      <pc:chgData name="Umberto Noe" userId="S::unoe@ed.ac.uk::8216868d-46c2-4245-82f3-2c6a18adff1d" providerId="AD" clId="Web-{21AAC3C4-E812-DF50-DFE5-77D4D5E29FDB}" dt="2026-06-12T16:48:07.728" v="404"/>
      <pc:docMkLst>
        <pc:docMk/>
      </pc:docMkLst>
    </pc:docChg>
  </pc:docChgLst>
  <pc:docChgLst>
    <pc:chgData name="Brittany Blankinship" userId="S::bblankin@ed.ac.uk::1651b6d5-a851-4e25-9b2c-210af25bdf50" providerId="AD" clId="Web-{32A451B2-1B2C-4313-9BF4-B9AE557EA963}"/>
    <pc:docChg chg="addSld delSld modSld sldOrd modSection">
      <pc:chgData name="Brittany Blankinship" userId="S::bblankin@ed.ac.uk::1651b6d5-a851-4e25-9b2c-210af25bdf50" providerId="AD" clId="Web-{32A451B2-1B2C-4313-9BF4-B9AE557EA963}" dt="2026-06-17T17:07:14.793" v="11" actId="20577"/>
      <pc:docMkLst>
        <pc:docMk/>
      </pc:docMkLst>
      <pc:sldChg chg="new">
        <pc:chgData name="Brittany Blankinship" userId="S::bblankin@ed.ac.uk::1651b6d5-a851-4e25-9b2c-210af25bdf50" providerId="AD" clId="Web-{32A451B2-1B2C-4313-9BF4-B9AE557EA963}" dt="2026-06-17T17:06:45.714" v="4"/>
        <pc:sldMkLst>
          <pc:docMk/>
          <pc:sldMk cId="501229147" sldId="281"/>
        </pc:sldMkLst>
      </pc:sldChg>
    </pc:docChg>
  </pc:docChgLst>
  <pc:docChgLst>
    <pc:chgData name="Brittany Blankinship" userId="S::bblankin@ed.ac.uk::1651b6d5-a851-4e25-9b2c-210af25bdf50" providerId="AD" clId="Web-{5F790E17-58CF-EF5D-9A96-DFA145B68F6F}"/>
    <pc:docChg chg="addSld delSld modSld sldOrd modSection">
      <pc:chgData name="Brittany Blankinship" userId="S::bblankin@ed.ac.uk::1651b6d5-a851-4e25-9b2c-210af25bdf50" providerId="AD" clId="Web-{5F790E17-58CF-EF5D-9A96-DFA145B68F6F}" dt="2026-06-19T10:44:45.654" v="188" actId="1076"/>
      <pc:docMkLst>
        <pc:docMk/>
      </pc:docMkLst>
      <pc:sldChg chg="modSp">
        <pc:chgData name="Brittany Blankinship" userId="S::bblankin@ed.ac.uk::1651b6d5-a851-4e25-9b2c-210af25bdf50" providerId="AD" clId="Web-{5F790E17-58CF-EF5D-9A96-DFA145B68F6F}" dt="2026-06-19T10:15:21.766" v="23" actId="1076"/>
        <pc:sldMkLst>
          <pc:docMk/>
          <pc:sldMk cId="501229147" sldId="281"/>
        </pc:sldMkLst>
      </pc:sldChg>
      <pc:sldChg chg="modSp new">
        <pc:chgData name="Brittany Blankinship" userId="S::bblankin@ed.ac.uk::1651b6d5-a851-4e25-9b2c-210af25bdf50" providerId="AD" clId="Web-{5F790E17-58CF-EF5D-9A96-DFA145B68F6F}" dt="2026-06-19T10:16:59.894" v="73" actId="20577"/>
        <pc:sldMkLst>
          <pc:docMk/>
          <pc:sldMk cId="1643490584" sldId="290"/>
        </pc:sldMkLst>
      </pc:sldChg>
      <pc:sldChg chg="addSp delSp modSp add ord replId">
        <pc:chgData name="Brittany Blankinship" userId="S::bblankin@ed.ac.uk::1651b6d5-a851-4e25-9b2c-210af25bdf50" providerId="AD" clId="Web-{5F790E17-58CF-EF5D-9A96-DFA145B68F6F}" dt="2026-06-19T10:17:54.616" v="96" actId="20577"/>
        <pc:sldMkLst>
          <pc:docMk/>
          <pc:sldMk cId="3582043437" sldId="291"/>
        </pc:sldMkLst>
        <pc:spChg chg="mod">
          <ac:chgData name="Brittany Blankinship" userId="S::bblankin@ed.ac.uk::1651b6d5-a851-4e25-9b2c-210af25bdf50" providerId="AD" clId="Web-{5F790E17-58CF-EF5D-9A96-DFA145B68F6F}" dt="2026-06-19T10:17:54.616" v="96" actId="20577"/>
          <ac:spMkLst>
            <pc:docMk/>
            <pc:sldMk cId="3582043437" sldId="291"/>
            <ac:spMk id="2" creationId="{4E4B38ED-6CB0-B9B3-F48A-9A8C4779544C}"/>
          </ac:spMkLst>
        </pc:spChg>
      </pc:sldChg>
      <pc:sldChg chg="modSp add ord replId">
        <pc:chgData name="Brittany Blankinship" userId="S::bblankin@ed.ac.uk::1651b6d5-a851-4e25-9b2c-210af25bdf50" providerId="AD" clId="Web-{5F790E17-58CF-EF5D-9A96-DFA145B68F6F}" dt="2026-06-19T10:17:49.772" v="94" actId="20577"/>
        <pc:sldMkLst>
          <pc:docMk/>
          <pc:sldMk cId="2491520083" sldId="292"/>
        </pc:sldMkLst>
        <pc:spChg chg="mod">
          <ac:chgData name="Brittany Blankinship" userId="S::bblankin@ed.ac.uk::1651b6d5-a851-4e25-9b2c-210af25bdf50" providerId="AD" clId="Web-{5F790E17-58CF-EF5D-9A96-DFA145B68F6F}" dt="2026-06-19T10:17:49.772" v="94" actId="20577"/>
          <ac:spMkLst>
            <pc:docMk/>
            <pc:sldMk cId="2491520083" sldId="292"/>
            <ac:spMk id="2" creationId="{182DDDFC-00E8-05C0-BDF7-F9B2E0627408}"/>
          </ac:spMkLst>
        </pc:spChg>
      </pc:sldChg>
      <pc:sldChg chg="modSp new">
        <pc:chgData name="Brittany Blankinship" userId="S::bblankin@ed.ac.uk::1651b6d5-a851-4e25-9b2c-210af25bdf50" providerId="AD" clId="Web-{5F790E17-58CF-EF5D-9A96-DFA145B68F6F}" dt="2026-06-19T10:18:22.367" v="102" actId="20577"/>
        <pc:sldMkLst>
          <pc:docMk/>
          <pc:sldMk cId="1791338051" sldId="293"/>
        </pc:sldMkLst>
      </pc:sldChg>
      <pc:sldChg chg="addSp delSp modSp new">
        <pc:chgData name="Brittany Blankinship" userId="S::bblankin@ed.ac.uk::1651b6d5-a851-4e25-9b2c-210af25bdf50" providerId="AD" clId="Web-{5F790E17-58CF-EF5D-9A96-DFA145B68F6F}" dt="2026-06-19T10:44:45.654" v="188" actId="1076"/>
        <pc:sldMkLst>
          <pc:docMk/>
          <pc:sldMk cId="2941663062" sldId="294"/>
        </pc:sldMkLst>
      </pc:sldChg>
      <pc:sldChg chg="modSp add ord replId">
        <pc:chgData name="Brittany Blankinship" userId="S::bblankin@ed.ac.uk::1651b6d5-a851-4e25-9b2c-210af25bdf50" providerId="AD" clId="Web-{5F790E17-58CF-EF5D-9A96-DFA145B68F6F}" dt="2026-06-19T10:19:01.697" v="123" actId="20577"/>
        <pc:sldMkLst>
          <pc:docMk/>
          <pc:sldMk cId="1763751479" sldId="295"/>
        </pc:sldMkLst>
      </pc:sldChg>
      <pc:sldChg chg="modSp new">
        <pc:chgData name="Brittany Blankinship" userId="S::bblankin@ed.ac.uk::1651b6d5-a851-4e25-9b2c-210af25bdf50" providerId="AD" clId="Web-{5F790E17-58CF-EF5D-9A96-DFA145B68F6F}" dt="2026-06-19T10:19:32.355" v="132" actId="20577"/>
        <pc:sldMkLst>
          <pc:docMk/>
          <pc:sldMk cId="1255255853" sldId="297"/>
        </pc:sldMkLst>
      </pc:sldChg>
      <pc:sldChg chg="addSp modSp new ord">
        <pc:chgData name="Brittany Blankinship" userId="S::bblankin@ed.ac.uk::1651b6d5-a851-4e25-9b2c-210af25bdf50" providerId="AD" clId="Web-{5F790E17-58CF-EF5D-9A96-DFA145B68F6F}" dt="2026-06-19T10:44:36.560" v="185" actId="1076"/>
        <pc:sldMkLst>
          <pc:docMk/>
          <pc:sldMk cId="235277746" sldId="301"/>
        </pc:sldMkLst>
        <pc:picChg chg="add mod">
          <ac:chgData name="Brittany Blankinship" userId="S::bblankin@ed.ac.uk::1651b6d5-a851-4e25-9b2c-210af25bdf50" providerId="AD" clId="Web-{5F790E17-58CF-EF5D-9A96-DFA145B68F6F}" dt="2026-06-19T10:44:06.450" v="171" actId="1076"/>
          <ac:picMkLst>
            <pc:docMk/>
            <pc:sldMk cId="235277746" sldId="301"/>
            <ac:picMk id="4" creationId="{3A021B63-D231-6286-D556-E8E1E1AE9A09}"/>
          </ac:picMkLst>
        </pc:picChg>
        <pc:picChg chg="add mod">
          <ac:chgData name="Brittany Blankinship" userId="S::bblankin@ed.ac.uk::1651b6d5-a851-4e25-9b2c-210af25bdf50" providerId="AD" clId="Web-{5F790E17-58CF-EF5D-9A96-DFA145B68F6F}" dt="2026-06-19T10:44:36.560" v="185" actId="1076"/>
          <ac:picMkLst>
            <pc:docMk/>
            <pc:sldMk cId="235277746" sldId="301"/>
            <ac:picMk id="5" creationId="{9B2F33DC-FBD9-CE60-69C6-41A38DF41D81}"/>
          </ac:picMkLst>
        </pc:picChg>
      </pc:sldChg>
    </pc:docChg>
  </pc:docChgLst>
  <pc:docChgLst>
    <pc:chgData name="Charlotte Desvages" userId="S::cdesvage@ed.ac.uk::dcb2ea05-56fc-4c3d-bc4c-e892c49c152c" providerId="AD" clId="Web-{65068439-0315-F76F-05D8-980B06A2E63C}"/>
    <pc:docChg chg="modSld">
      <pc:chgData name="Charlotte Desvages" userId="S::cdesvage@ed.ac.uk::dcb2ea05-56fc-4c3d-bc4c-e892c49c152c" providerId="AD" clId="Web-{65068439-0315-F76F-05D8-980B06A2E63C}" dt="2026-06-19T18:16:53.874" v="369" actId="14100"/>
      <pc:docMkLst>
        <pc:docMk/>
      </pc:docMkLst>
      <pc:sldChg chg="addSp delSp modSp">
        <pc:chgData name="Charlotte Desvages" userId="S::cdesvage@ed.ac.uk::dcb2ea05-56fc-4c3d-bc4c-e892c49c152c" providerId="AD" clId="Web-{65068439-0315-F76F-05D8-980B06A2E63C}" dt="2026-06-19T18:16:53.874" v="369" actId="14100"/>
        <pc:sldMkLst>
          <pc:docMk/>
          <pc:sldMk cId="1643490584" sldId="290"/>
        </pc:sldMkLst>
        <pc:spChg chg="add mod">
          <ac:chgData name="Charlotte Desvages" userId="S::cdesvage@ed.ac.uk::dcb2ea05-56fc-4c3d-bc4c-e892c49c152c" providerId="AD" clId="Web-{65068439-0315-F76F-05D8-980B06A2E63C}" dt="2026-06-19T18:12:23.597" v="361" actId="20577"/>
          <ac:spMkLst>
            <pc:docMk/>
            <pc:sldMk cId="1643490584" sldId="290"/>
            <ac:spMk id="5" creationId="{23313A90-6589-952C-E269-140EF2F07EF6}"/>
          </ac:spMkLst>
        </pc:spChg>
        <pc:picChg chg="add mod">
          <ac:chgData name="Charlotte Desvages" userId="S::cdesvage@ed.ac.uk::dcb2ea05-56fc-4c3d-bc4c-e892c49c152c" providerId="AD" clId="Web-{65068439-0315-F76F-05D8-980B06A2E63C}" dt="2026-06-19T18:16:53.874" v="369" actId="14100"/>
          <ac:picMkLst>
            <pc:docMk/>
            <pc:sldMk cId="1643490584" sldId="290"/>
            <ac:picMk id="7" creationId="{862575F2-D60A-474A-6790-C989114AB6CC}"/>
          </ac:picMkLst>
        </pc:picChg>
      </pc:sldChg>
      <pc:sldChg chg="modSp">
        <pc:chgData name="Charlotte Desvages" userId="S::cdesvage@ed.ac.uk::dcb2ea05-56fc-4c3d-bc4c-e892c49c152c" providerId="AD" clId="Web-{65068439-0315-F76F-05D8-980B06A2E63C}" dt="2026-06-19T18:08:19.323" v="328" actId="1076"/>
        <pc:sldMkLst>
          <pc:docMk/>
          <pc:sldMk cId="3582043437" sldId="291"/>
        </pc:sldMkLst>
        <pc:spChg chg="mod">
          <ac:chgData name="Charlotte Desvages" userId="S::cdesvage@ed.ac.uk::dcb2ea05-56fc-4c3d-bc4c-e892c49c152c" providerId="AD" clId="Web-{65068439-0315-F76F-05D8-980B06A2E63C}" dt="2026-06-19T18:08:19.323" v="328" actId="1076"/>
          <ac:spMkLst>
            <pc:docMk/>
            <pc:sldMk cId="3582043437" sldId="291"/>
            <ac:spMk id="2" creationId="{4E4B38ED-6CB0-B9B3-F48A-9A8C4779544C}"/>
          </ac:spMkLst>
        </pc:spChg>
      </pc:sldChg>
      <pc:sldChg chg="addSp delSp modSp mod modClrScheme chgLayout">
        <pc:chgData name="Charlotte Desvages" userId="S::cdesvage@ed.ac.uk::dcb2ea05-56fc-4c3d-bc4c-e892c49c152c" providerId="AD" clId="Web-{65068439-0315-F76F-05D8-980B06A2E63C}" dt="2026-06-19T15:14:49.064" v="323" actId="20577"/>
        <pc:sldMkLst>
          <pc:docMk/>
          <pc:sldMk cId="1255255853" sldId="297"/>
        </pc:sldMkLst>
        <pc:spChg chg="mod ord">
          <ac:chgData name="Charlotte Desvages" userId="S::cdesvage@ed.ac.uk::dcb2ea05-56fc-4c3d-bc4c-e892c49c152c" providerId="AD" clId="Web-{65068439-0315-F76F-05D8-980B06A2E63C}" dt="2026-06-19T14:47:09.367" v="52"/>
          <ac:spMkLst>
            <pc:docMk/>
            <pc:sldMk cId="1255255853" sldId="297"/>
            <ac:spMk id="3" creationId="{7990DB46-F9B9-9958-C683-5CEACB70B9E0}"/>
          </ac:spMkLst>
        </pc:spChg>
        <pc:spChg chg="mod ord">
          <ac:chgData name="Charlotte Desvages" userId="S::cdesvage@ed.ac.uk::dcb2ea05-56fc-4c3d-bc4c-e892c49c152c" providerId="AD" clId="Web-{65068439-0315-F76F-05D8-980B06A2E63C}" dt="2026-06-19T14:47:09.367" v="52"/>
          <ac:spMkLst>
            <pc:docMk/>
            <pc:sldMk cId="1255255853" sldId="297"/>
            <ac:spMk id="4" creationId="{43F921A6-F3BE-B1D6-6BF5-0699D094FC6F}"/>
          </ac:spMkLst>
        </pc:spChg>
        <pc:spChg chg="add mod">
          <ac:chgData name="Charlotte Desvages" userId="S::cdesvage@ed.ac.uk::dcb2ea05-56fc-4c3d-bc4c-e892c49c152c" providerId="AD" clId="Web-{65068439-0315-F76F-05D8-980B06A2E63C}" dt="2026-06-19T15:14:49.064" v="323" actId="20577"/>
          <ac:spMkLst>
            <pc:docMk/>
            <pc:sldMk cId="1255255853" sldId="297"/>
            <ac:spMk id="10" creationId="{0038E4E7-5FAB-22B7-7DD0-A8DC9A8A40B6}"/>
          </ac:spMkLst>
        </pc:spChg>
        <pc:spChg chg="add mod">
          <ac:chgData name="Charlotte Desvages" userId="S::cdesvage@ed.ac.uk::dcb2ea05-56fc-4c3d-bc4c-e892c49c152c" providerId="AD" clId="Web-{65068439-0315-F76F-05D8-980B06A2E63C}" dt="2026-06-19T14:48:20.276" v="90" actId="20577"/>
          <ac:spMkLst>
            <pc:docMk/>
            <pc:sldMk cId="1255255853" sldId="297"/>
            <ac:spMk id="23" creationId="{608D3832-571F-A2D2-3B3F-D2587C70AB71}"/>
          </ac:spMkLst>
        </pc:spChg>
      </pc:sldChg>
    </pc:docChg>
  </pc:docChgLst>
  <pc:docChgLst>
    <pc:chgData name="Brittany Blankinship" userId="S::bblankin@ed.ac.uk::1651b6d5-a851-4e25-9b2c-210af25bdf50" providerId="AD" clId="Web-{792331F7-4E08-4F79-88AF-77204065963D}"/>
    <pc:docChg chg="delSld modSection">
      <pc:chgData name="Brittany Blankinship" userId="S::bblankin@ed.ac.uk::1651b6d5-a851-4e25-9b2c-210af25bdf50" providerId="AD" clId="Web-{792331F7-4E08-4F79-88AF-77204065963D}" dt="2026-06-21T16:31:40.703" v="0"/>
      <pc:docMkLst>
        <pc:docMk/>
      </pc:docMkLst>
    </pc:docChg>
  </pc:docChgLst>
  <pc:docChgLst>
    <pc:chgData name="Umberto Noe" userId="S::unoe@ed.ac.uk::8216868d-46c2-4245-82f3-2c6a18adff1d" providerId="AD" clId="Web-{FE5C7BC4-F3B7-E73F-B47E-45B0C935E2E9}"/>
    <pc:docChg chg="modSld">
      <pc:chgData name="Umberto Noe" userId="S::unoe@ed.ac.uk::8216868d-46c2-4245-82f3-2c6a18adff1d" providerId="AD" clId="Web-{FE5C7BC4-F3B7-E73F-B47E-45B0C935E2E9}" dt="2026-06-12T17:30:59.294" v="129" actId="14100"/>
      <pc:docMkLst>
        <pc:docMk/>
      </pc:docMkLst>
    </pc:docChg>
  </pc:docChgLst>
  <pc:docChgLst>
    <pc:chgData name="Brittany Blankinship" userId="S::bblankin@ed.ac.uk::1651b6d5-a851-4e25-9b2c-210af25bdf50" providerId="AD" clId="Web-{1E7AAD27-6544-ED07-7A13-6DCA5A8ABBD1}"/>
    <pc:docChg chg="modSld">
      <pc:chgData name="Brittany Blankinship" userId="S::bblankin@ed.ac.uk::1651b6d5-a851-4e25-9b2c-210af25bdf50" providerId="AD" clId="Web-{1E7AAD27-6544-ED07-7A13-6DCA5A8ABBD1}" dt="2026-07-05T17:15:07.859" v="0" actId="1076"/>
      <pc:docMkLst>
        <pc:docMk/>
      </pc:docMkLst>
      <pc:sldChg chg="modSp">
        <pc:chgData name="Brittany Blankinship" userId="S::bblankin@ed.ac.uk::1651b6d5-a851-4e25-9b2c-210af25bdf50" providerId="AD" clId="Web-{1E7AAD27-6544-ED07-7A13-6DCA5A8ABBD1}" dt="2026-07-05T17:15:07.859" v="0" actId="1076"/>
        <pc:sldMkLst>
          <pc:docMk/>
          <pc:sldMk cId="0" sldId="258"/>
        </pc:sldMkLst>
        <pc:spChg chg="mod">
          <ac:chgData name="Brittany Blankinship" userId="S::bblankin@ed.ac.uk::1651b6d5-a851-4e25-9b2c-210af25bdf50" providerId="AD" clId="Web-{1E7AAD27-6544-ED07-7A13-6DCA5A8ABBD1}" dt="2026-07-05T17:15:07.859" v="0" actId="1076"/>
          <ac:spMkLst>
            <pc:docMk/>
            <pc:sldMk cId="0" sldId="258"/>
            <ac:spMk id="164" creationId="{00000000-0000-0000-0000-000000000000}"/>
          </ac:spMkLst>
        </pc:spChg>
      </pc:sldChg>
    </pc:docChg>
  </pc:docChgLst>
  <pc:docChgLst>
    <pc:chgData clId="Web-{B35259E7-C2AE-C2A6-AA64-11852197F5AF}"/>
    <pc:docChg chg="modSld">
      <pc:chgData name="" userId="" providerId="" clId="Web-{B35259E7-C2AE-C2A6-AA64-11852197F5AF}" dt="2026-06-16T13:32:18.434" v="8" actId="20577"/>
      <pc:docMkLst>
        <pc:docMk/>
      </pc:docMkLst>
      <pc:sldChg chg="modSp">
        <pc:chgData name="" userId="" providerId="" clId="Web-{B35259E7-C2AE-C2A6-AA64-11852197F5AF}" dt="2026-06-16T13:32:18.434" v="8" actId="20577"/>
        <pc:sldMkLst>
          <pc:docMk/>
          <pc:sldMk cId="337310542" sldId="280"/>
        </pc:sldMkLst>
        <pc:spChg chg="mod">
          <ac:chgData name="" userId="" providerId="" clId="Web-{B35259E7-C2AE-C2A6-AA64-11852197F5AF}" dt="2026-06-16T13:32:18.434" v="8" actId="20577"/>
          <ac:spMkLst>
            <pc:docMk/>
            <pc:sldMk cId="337310542" sldId="280"/>
            <ac:spMk id="3" creationId="{6F791464-5AD8-456D-9AC1-CCF7AB0544C7}"/>
          </ac:spMkLst>
        </pc:spChg>
      </pc:sldChg>
    </pc:docChg>
  </pc:docChgLst>
  <pc:docChgLst>
    <pc:chgData name="Umberto Noe" userId="S::unoe@ed.ac.uk::8216868d-46c2-4245-82f3-2c6a18adff1d" providerId="AD" clId="Web-{04DF5FF4-149F-BE2D-A26B-0E891C41628E}"/>
    <pc:docChg chg="addSld modSld modSection">
      <pc:chgData name="Umberto Noe" userId="S::unoe@ed.ac.uk::8216868d-46c2-4245-82f3-2c6a18adff1d" providerId="AD" clId="Web-{04DF5FF4-149F-BE2D-A26B-0E891C41628E}" dt="2026-06-16T09:39:56.691" v="219" actId="20577"/>
      <pc:docMkLst>
        <pc:docMk/>
      </pc:docMkLst>
    </pc:docChg>
  </pc:docChgLst>
  <pc:docChgLst>
    <pc:chgData name="Pawel Orzechowski" userId="21b45580-2f07-46aa-b184-833cd0314da1" providerId="ADAL" clId="{206C38B0-9669-53BC-B2B8-97A6D238FB09}"/>
    <pc:docChg chg="undo redo custSel addSld delSld modSld sldOrd modMainMaster modSection">
      <pc:chgData name="Pawel Orzechowski" userId="21b45580-2f07-46aa-b184-833cd0314da1" providerId="ADAL" clId="{206C38B0-9669-53BC-B2B8-97A6D238FB09}" dt="2026-07-06T14:11:00.016" v="5330" actId="20577"/>
      <pc:docMkLst>
        <pc:docMk/>
      </pc:docMkLst>
      <pc:sldChg chg="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0" sldId="258"/>
        </pc:sldMkLst>
      </pc:sldChg>
      <pc:sldChg chg="modSp mod">
        <pc:chgData name="Pawel Orzechowski" userId="21b45580-2f07-46aa-b184-833cd0314da1" providerId="ADAL" clId="{206C38B0-9669-53BC-B2B8-97A6D238FB09}" dt="2026-07-06T14:11:00.016" v="5330" actId="20577"/>
        <pc:sldMkLst>
          <pc:docMk/>
          <pc:sldMk cId="337310542" sldId="280"/>
        </pc:sldMkLst>
        <pc:spChg chg="mod">
          <ac:chgData name="Pawel Orzechowski" userId="21b45580-2f07-46aa-b184-833cd0314da1" providerId="ADAL" clId="{206C38B0-9669-53BC-B2B8-97A6D238FB09}" dt="2026-07-06T14:11:00.016" v="5330" actId="20577"/>
          <ac:spMkLst>
            <pc:docMk/>
            <pc:sldMk cId="337310542" sldId="280"/>
            <ac:spMk id="2" creationId="{50A108A5-ABB9-7D23-F01F-9CAD2D9616C0}"/>
          </ac:spMkLst>
        </pc:spChg>
        <pc:spChg chg="mod">
          <ac:chgData name="Pawel Orzechowski" userId="21b45580-2f07-46aa-b184-833cd0314da1" providerId="ADAL" clId="{206C38B0-9669-53BC-B2B8-97A6D238FB09}" dt="2026-07-06T13:43:40.301" v="4922" actId="20577"/>
          <ac:spMkLst>
            <pc:docMk/>
            <pc:sldMk cId="337310542" sldId="280"/>
            <ac:spMk id="3" creationId="{6F791464-5AD8-456D-9AC1-CCF7AB0544C7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37310542" sldId="280"/>
            <ac:spMk id="4" creationId="{368BA034-92D8-E7B5-2829-D8ABC4BA33BD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37310542" sldId="280"/>
            <ac:spMk id="5" creationId="{51BC9C57-5F86-B283-A851-F92978E908D7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37310542" sldId="280"/>
            <ac:spMk id="6" creationId="{63194B63-F011-7F0E-7DC0-8F367CCCCDD0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37310542" sldId="280"/>
            <ac:spMk id="7" creationId="{0EF5DEB9-00BA-0FE3-133A-9D942704A7E9}"/>
          </ac:spMkLst>
        </pc:spChg>
      </pc:sldChg>
      <pc:sldChg chg="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501229147" sldId="281"/>
        </pc:sldMkLst>
      </pc:sldChg>
      <pc:sldChg chg="addSp delSp modSp mod">
        <pc:chgData name="Pawel Orzechowski" userId="21b45580-2f07-46aa-b184-833cd0314da1" providerId="ADAL" clId="{206C38B0-9669-53BC-B2B8-97A6D238FB09}" dt="2026-07-06T14:03:02.166" v="5124" actId="20577"/>
        <pc:sldMkLst>
          <pc:docMk/>
          <pc:sldMk cId="2803913988" sldId="283"/>
        </pc:sldMkLst>
        <pc:spChg chg="add mod">
          <ac:chgData name="Pawel Orzechowski" userId="21b45580-2f07-46aa-b184-833cd0314da1" providerId="ADAL" clId="{206C38B0-9669-53BC-B2B8-97A6D238FB09}" dt="2026-07-06T14:03:02.166" v="5124" actId="20577"/>
          <ac:spMkLst>
            <pc:docMk/>
            <pc:sldMk cId="2803913988" sldId="283"/>
            <ac:spMk id="2" creationId="{3C4993C7-CA6C-4CAB-2575-0FEE4273099F}"/>
          </ac:spMkLst>
        </pc:spChg>
        <pc:picChg chg="mod">
          <ac:chgData name="Pawel Orzechowski" userId="21b45580-2f07-46aa-b184-833cd0314da1" providerId="ADAL" clId="{206C38B0-9669-53BC-B2B8-97A6D238FB09}" dt="2026-06-20T21:17:04.927" v="1654" actId="1582"/>
          <ac:picMkLst>
            <pc:docMk/>
            <pc:sldMk cId="2803913988" sldId="283"/>
            <ac:picMk id="5" creationId="{F927FD9B-B5E5-282A-381B-57B418C14085}"/>
          </ac:picMkLst>
        </pc:picChg>
      </pc:sldChg>
      <pc:sldChg chg="addSp delSp modSp mod delDesignElem">
        <pc:chgData name="Pawel Orzechowski" userId="21b45580-2f07-46aa-b184-833cd0314da1" providerId="ADAL" clId="{206C38B0-9669-53BC-B2B8-97A6D238FB09}" dt="2026-06-21T10:29:04.718" v="3896" actId="790"/>
        <pc:sldMkLst>
          <pc:docMk/>
          <pc:sldMk cId="434680666" sldId="284"/>
        </pc:sldMkLst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434680666" sldId="284"/>
            <ac:spMk id="2" creationId="{44FAF04B-7618-E9F8-D4EB-4983BBF7069F}"/>
          </ac:spMkLst>
        </pc:spChg>
        <pc:picChg chg="add del mod modCrop">
          <ac:chgData name="Pawel Orzechowski" userId="21b45580-2f07-46aa-b184-833cd0314da1" providerId="ADAL" clId="{206C38B0-9669-53BC-B2B8-97A6D238FB09}" dt="2026-06-20T17:43:43.091" v="1215" actId="14100"/>
          <ac:picMkLst>
            <pc:docMk/>
            <pc:sldMk cId="434680666" sldId="284"/>
            <ac:picMk id="5" creationId="{D645C8D9-4896-C6C0-F676-A6A16B70C9D2}"/>
          </ac:picMkLst>
        </pc:picChg>
        <pc:picChg chg="add mod">
          <ac:chgData name="Pawel Orzechowski" userId="21b45580-2f07-46aa-b184-833cd0314da1" providerId="ADAL" clId="{206C38B0-9669-53BC-B2B8-97A6D238FB09}" dt="2026-06-20T17:43:58.914" v="1218" actId="14100"/>
          <ac:picMkLst>
            <pc:docMk/>
            <pc:sldMk cId="434680666" sldId="284"/>
            <ac:picMk id="7" creationId="{AA3B1136-195B-E8F0-8805-F06532B86841}"/>
          </ac:picMkLst>
        </pc:picChg>
        <pc:picChg chg="add mod">
          <ac:chgData name="Pawel Orzechowski" userId="21b45580-2f07-46aa-b184-833cd0314da1" providerId="ADAL" clId="{206C38B0-9669-53BC-B2B8-97A6D238FB09}" dt="2026-06-20T17:43:45.398" v="1217"/>
          <ac:picMkLst>
            <pc:docMk/>
            <pc:sldMk cId="434680666" sldId="284"/>
            <ac:picMk id="9" creationId="{C0CEC60C-FF13-4220-18E5-32DEA397A444}"/>
          </ac:picMkLst>
        </pc:picChg>
      </pc:sldChg>
      <pc:sldChg chg="addSp 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888189281" sldId="285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8189281" sldId="285"/>
            <ac:spMk id="2" creationId="{744AC0C5-C102-428D-2C62-AAFF42C1EA39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8189281" sldId="285"/>
            <ac:spMk id="3" creationId="{A1E6902A-7995-C6A5-672F-43BB461B8074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8189281" sldId="285"/>
            <ac:spMk id="4" creationId="{FF5A95B7-8B5E-FA3D-7F64-E43B5073EEDC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8189281" sldId="285"/>
            <ac:spMk id="7" creationId="{5B82664F-628B-221F-6997-199A94163083}"/>
          </ac:spMkLst>
        </pc:spChg>
        <pc:picChg chg="mod">
          <ac:chgData name="Pawel Orzechowski" userId="21b45580-2f07-46aa-b184-833cd0314da1" providerId="ADAL" clId="{206C38B0-9669-53BC-B2B8-97A6D238FB09}" dt="2026-06-20T17:42:19.066" v="1197" actId="14100"/>
          <ac:picMkLst>
            <pc:docMk/>
            <pc:sldMk cId="888189281" sldId="285"/>
            <ac:picMk id="5" creationId="{34C150C2-AF62-771E-67D2-D57B793E368F}"/>
          </ac:picMkLst>
        </pc:picChg>
      </pc:sldChg>
      <pc:sldChg chg="addSp 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880705154" sldId="286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0705154" sldId="286"/>
            <ac:spMk id="2" creationId="{DE692569-13B2-B7AA-AB7D-550AA07E40B2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0705154" sldId="286"/>
            <ac:spMk id="3" creationId="{90AE9255-5185-0058-5FD4-A3185B20144B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0705154" sldId="286"/>
            <ac:spMk id="4" creationId="{8E374EB0-A2CE-CB25-6AB2-BDB237241B7E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880705154" sldId="286"/>
            <ac:spMk id="5" creationId="{986ACA9A-7419-9D7A-F11F-B5A4B71C58D2}"/>
          </ac:spMkLst>
        </pc:spChg>
        <pc:picChg chg="add mod">
          <ac:chgData name="Pawel Orzechowski" userId="21b45580-2f07-46aa-b184-833cd0314da1" providerId="ADAL" clId="{206C38B0-9669-53BC-B2B8-97A6D238FB09}" dt="2026-06-20T21:22:28.645" v="1991" actId="14100"/>
          <ac:picMkLst>
            <pc:docMk/>
            <pc:sldMk cId="880705154" sldId="286"/>
            <ac:picMk id="6" creationId="{5BC9E68C-3864-7D83-AF3C-556E3F807101}"/>
          </ac:picMkLst>
        </pc:picChg>
        <pc:picChg chg="add mod">
          <ac:chgData name="Pawel Orzechowski" userId="21b45580-2f07-46aa-b184-833cd0314da1" providerId="ADAL" clId="{206C38B0-9669-53BC-B2B8-97A6D238FB09}" dt="2026-06-20T21:22:38.989" v="1996" actId="18131"/>
          <ac:picMkLst>
            <pc:docMk/>
            <pc:sldMk cId="880705154" sldId="286"/>
            <ac:picMk id="7" creationId="{E0AAE132-A9C0-75F0-2E0A-F65F57D2BBB3}"/>
          </ac:picMkLst>
        </pc:picChg>
        <pc:picChg chg="add mod">
          <ac:chgData name="Pawel Orzechowski" userId="21b45580-2f07-46aa-b184-833cd0314da1" providerId="ADAL" clId="{206C38B0-9669-53BC-B2B8-97A6D238FB09}" dt="2026-06-20T08:16:31.334" v="81" actId="1038"/>
          <ac:picMkLst>
            <pc:docMk/>
            <pc:sldMk cId="880705154" sldId="286"/>
            <ac:picMk id="1026" creationId="{DCE21F58-5310-8619-4634-7353CA3F09DB}"/>
          </ac:picMkLst>
        </pc:picChg>
      </pc:sldChg>
      <pc:sldChg chg="addSp delSp modSp del mod">
        <pc:chgData name="Pawel Orzechowski" userId="21b45580-2f07-46aa-b184-833cd0314da1" providerId="ADAL" clId="{206C38B0-9669-53BC-B2B8-97A6D238FB09}" dt="2026-07-06T13:58:40.529" v="5045" actId="2696"/>
        <pc:sldMkLst>
          <pc:docMk/>
          <pc:sldMk cId="1643490584" sldId="290"/>
        </pc:sldMkLst>
      </pc:sldChg>
      <pc:sldChg chg="modSp mod">
        <pc:chgData name="Pawel Orzechowski" userId="21b45580-2f07-46aa-b184-833cd0314da1" providerId="ADAL" clId="{206C38B0-9669-53BC-B2B8-97A6D238FB09}" dt="2026-06-21T10:29:35.683" v="3933" actId="20577"/>
        <pc:sldMkLst>
          <pc:docMk/>
          <pc:sldMk cId="3582043437" sldId="291"/>
        </pc:sldMkLst>
        <pc:spChg chg="mod">
          <ac:chgData name="Pawel Orzechowski" userId="21b45580-2f07-46aa-b184-833cd0314da1" providerId="ADAL" clId="{206C38B0-9669-53BC-B2B8-97A6D238FB09}" dt="2026-06-21T10:29:35.683" v="3933" actId="20577"/>
          <ac:spMkLst>
            <pc:docMk/>
            <pc:sldMk cId="3582043437" sldId="291"/>
            <ac:spMk id="2" creationId="{4E4B38ED-6CB0-B9B3-F48A-9A8C4779544C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582043437" sldId="291"/>
            <ac:spMk id="4" creationId="{625AFAEC-713D-EB2E-0913-343D826DBD89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582043437" sldId="291"/>
            <ac:spMk id="5" creationId="{B3363206-DB05-C50B-FC95-58AD08F059E0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582043437" sldId="291"/>
            <ac:spMk id="7" creationId="{3F2C9DBC-BAF0-A84D-F1E5-2D7C5159A320}"/>
          </ac:spMkLst>
        </pc:spChg>
      </pc:sldChg>
      <pc:sldChg chg="addSp delSp 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2491520083" sldId="292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491520083" sldId="292"/>
            <ac:spMk id="2" creationId="{182DDDFC-00E8-05C0-BDF7-F9B2E0627408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491520083" sldId="292"/>
            <ac:spMk id="4" creationId="{A796DEBD-F382-CD72-0EA3-B4B8EAF8649B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491520083" sldId="292"/>
            <ac:spMk id="5" creationId="{78E9F9C9-3B1E-FC49-DC75-0A2F7A443EBD}"/>
          </ac:spMkLst>
        </pc:spChg>
        <pc:picChg chg="add mod">
          <ac:chgData name="Pawel Orzechowski" userId="21b45580-2f07-46aa-b184-833cd0314da1" providerId="ADAL" clId="{206C38B0-9669-53BC-B2B8-97A6D238FB09}" dt="2026-06-20T18:09:30.239" v="1531" actId="14100"/>
          <ac:picMkLst>
            <pc:docMk/>
            <pc:sldMk cId="2491520083" sldId="292"/>
            <ac:picMk id="3" creationId="{AD5BD450-B526-A073-9013-64A6F13B049A}"/>
          </ac:picMkLst>
        </pc:picChg>
      </pc:sldChg>
      <pc:sldChg chg="addSp delSp 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1791338051" sldId="293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3" creationId="{C888E889-26D7-E43D-5C0A-1E05D65C48C6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5" creationId="{C8B23F40-BE1F-9910-BDD7-9E4E17E85E88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9" creationId="{DB6E9D81-203C-069F-2FE4-04F175939C9D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10" creationId="{47259B4D-6C66-988C-E2D3-280FF66EF3F7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11" creationId="{1CC75560-21AA-72C3-A07A-4236650D046F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13" creationId="{732F897C-A862-7C01-EA85-6031F6EECFCF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14" creationId="{8CB1895F-4DB0-15A9-0A06-145F79893B2C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15" creationId="{04E2FBC6-8145-AC6E-A919-FE0DA173A02D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18" creationId="{92B1DFEB-FEDC-EFC5-B3C1-C7C2F848C9DA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1338051" sldId="293"/>
            <ac:spMk id="41" creationId="{555FD619-AD31-2151-5AFD-F42012C2EDB4}"/>
          </ac:spMkLst>
        </pc:spChg>
        <pc:picChg chg="add mod">
          <ac:chgData name="Pawel Orzechowski" userId="21b45580-2f07-46aa-b184-833cd0314da1" providerId="ADAL" clId="{206C38B0-9669-53BC-B2B8-97A6D238FB09}" dt="2026-06-20T22:17:08.806" v="3430" actId="29295"/>
          <ac:picMkLst>
            <pc:docMk/>
            <pc:sldMk cId="1791338051" sldId="293"/>
            <ac:picMk id="8" creationId="{2401DF55-2CE5-D9FD-9EB4-FBB1BB887702}"/>
          </ac:picMkLst>
        </pc:picChg>
        <pc:cxnChg chg="add mod">
          <ac:chgData name="Pawel Orzechowski" userId="21b45580-2f07-46aa-b184-833cd0314da1" providerId="ADAL" clId="{206C38B0-9669-53BC-B2B8-97A6D238FB09}" dt="2026-06-20T10:42:37.209" v="941" actId="14100"/>
          <ac:cxnSpMkLst>
            <pc:docMk/>
            <pc:sldMk cId="1791338051" sldId="293"/>
            <ac:cxnSpMk id="17" creationId="{E27ABD9E-7FAA-2B00-EC12-1E80CB602968}"/>
          </ac:cxnSpMkLst>
        </pc:cxnChg>
        <pc:cxnChg chg="add mod">
          <ac:chgData name="Pawel Orzechowski" userId="21b45580-2f07-46aa-b184-833cd0314da1" providerId="ADAL" clId="{206C38B0-9669-53BC-B2B8-97A6D238FB09}" dt="2026-06-20T10:42:29.722" v="939" actId="14100"/>
          <ac:cxnSpMkLst>
            <pc:docMk/>
            <pc:sldMk cId="1791338051" sldId="293"/>
            <ac:cxnSpMk id="23" creationId="{C400DAFD-EDCB-ABA9-5EC6-9086C4E0F4FC}"/>
          </ac:cxnSpMkLst>
        </pc:cxnChg>
        <pc:cxnChg chg="add mod">
          <ac:chgData name="Pawel Orzechowski" userId="21b45580-2f07-46aa-b184-833cd0314da1" providerId="ADAL" clId="{206C38B0-9669-53BC-B2B8-97A6D238FB09}" dt="2026-06-20T22:16:27.595" v="3338" actId="1035"/>
          <ac:cxnSpMkLst>
            <pc:docMk/>
            <pc:sldMk cId="1791338051" sldId="293"/>
            <ac:cxnSpMk id="34" creationId="{8560EB03-CAC0-5FDF-81AF-E1107D56E6E2}"/>
          </ac:cxnSpMkLst>
        </pc:cxnChg>
        <pc:cxnChg chg="add mod">
          <ac:chgData name="Pawel Orzechowski" userId="21b45580-2f07-46aa-b184-833cd0314da1" providerId="ADAL" clId="{206C38B0-9669-53BC-B2B8-97A6D238FB09}" dt="2026-06-20T22:16:45.864" v="3343" actId="14100"/>
          <ac:cxnSpMkLst>
            <pc:docMk/>
            <pc:sldMk cId="1791338051" sldId="293"/>
            <ac:cxnSpMk id="37" creationId="{E317473D-0E99-F710-D485-4FF66F6A3C8F}"/>
          </ac:cxnSpMkLst>
        </pc:cxnChg>
      </pc:sldChg>
      <pc:sldChg chg="addSp delSp modSp mod">
        <pc:chgData name="Pawel Orzechowski" userId="21b45580-2f07-46aa-b184-833cd0314da1" providerId="ADAL" clId="{206C38B0-9669-53BC-B2B8-97A6D238FB09}" dt="2026-07-06T14:02:18.552" v="5086" actId="1582"/>
        <pc:sldMkLst>
          <pc:docMk/>
          <pc:sldMk cId="2941663062" sldId="294"/>
        </pc:sldMkLst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941663062" sldId="294"/>
            <ac:spMk id="2" creationId="{7CF85916-40E7-63BF-E29E-43E06E3AA4A4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941663062" sldId="294"/>
            <ac:spMk id="3" creationId="{F354373A-1484-E050-83BA-39862E8E95C4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941663062" sldId="294"/>
            <ac:spMk id="4" creationId="{401DAAE8-5A29-8393-AA69-D90FA2694B3D}"/>
          </ac:spMkLst>
        </pc:spChg>
        <pc:picChg chg="add mod">
          <ac:chgData name="Pawel Orzechowski" userId="21b45580-2f07-46aa-b184-833cd0314da1" providerId="ADAL" clId="{206C38B0-9669-53BC-B2B8-97A6D238FB09}" dt="2026-07-06T14:02:18.552" v="5086" actId="1582"/>
          <ac:picMkLst>
            <pc:docMk/>
            <pc:sldMk cId="2941663062" sldId="294"/>
            <ac:picMk id="5" creationId="{A941DAFF-14BD-7375-E91D-BCA9C829C83B}"/>
          </ac:picMkLst>
        </pc:picChg>
        <pc:picChg chg="add mod modCrop">
          <ac:chgData name="Pawel Orzechowski" userId="21b45580-2f07-46aa-b184-833cd0314da1" providerId="ADAL" clId="{206C38B0-9669-53BC-B2B8-97A6D238FB09}" dt="2026-07-06T14:01:46.473" v="5075" actId="18131"/>
          <ac:picMkLst>
            <pc:docMk/>
            <pc:sldMk cId="2941663062" sldId="294"/>
            <ac:picMk id="6" creationId="{9A1AC31A-C4A1-2688-63A6-5CB4EF7684A5}"/>
          </ac:picMkLst>
        </pc:picChg>
        <pc:picChg chg="add del mod modCrop">
          <ac:chgData name="Pawel Orzechowski" userId="21b45580-2f07-46aa-b184-833cd0314da1" providerId="ADAL" clId="{206C38B0-9669-53BC-B2B8-97A6D238FB09}" dt="2026-07-06T14:01:15.250" v="5067" actId="478"/>
          <ac:picMkLst>
            <pc:docMk/>
            <pc:sldMk cId="2941663062" sldId="294"/>
            <ac:picMk id="9" creationId="{FA5EA981-45A4-FDE2-AD4C-220C981968DF}"/>
          </ac:picMkLst>
        </pc:picChg>
      </pc:sldChg>
      <pc:sldChg chg="addSp delSp modSp mod ord">
        <pc:chgData name="Pawel Orzechowski" userId="21b45580-2f07-46aa-b184-833cd0314da1" providerId="ADAL" clId="{206C38B0-9669-53BC-B2B8-97A6D238FB09}" dt="2026-07-06T13:59:43.071" v="5065" actId="20577"/>
        <pc:sldMkLst>
          <pc:docMk/>
          <pc:sldMk cId="1763751479" sldId="295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63751479" sldId="295"/>
            <ac:spMk id="4" creationId="{DCECE451-E914-9916-17D7-122613D40BD8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63751479" sldId="295"/>
            <ac:spMk id="5" creationId="{CC71A0C5-9F96-5933-A85C-BAC67738A8FC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63751479" sldId="295"/>
            <ac:spMk id="7" creationId="{EBCC80DC-95AD-C204-8453-B58C83046D72}"/>
          </ac:spMkLst>
        </pc:spChg>
        <pc:spChg chg="add mod">
          <ac:chgData name="Pawel Orzechowski" userId="21b45580-2f07-46aa-b184-833cd0314da1" providerId="ADAL" clId="{206C38B0-9669-53BC-B2B8-97A6D238FB09}" dt="2026-07-06T13:59:43.071" v="5065" actId="20577"/>
          <ac:spMkLst>
            <pc:docMk/>
            <pc:sldMk cId="1763751479" sldId="295"/>
            <ac:spMk id="14" creationId="{0C77271C-DF92-1DCF-9DF1-35948BD86961}"/>
          </ac:spMkLst>
        </pc:spChg>
        <pc:picChg chg="add mod">
          <ac:chgData name="Pawel Orzechowski" userId="21b45580-2f07-46aa-b184-833cd0314da1" providerId="ADAL" clId="{206C38B0-9669-53BC-B2B8-97A6D238FB09}" dt="2026-06-20T22:10:34.945" v="3156" actId="1582"/>
          <ac:picMkLst>
            <pc:docMk/>
            <pc:sldMk cId="1763751479" sldId="295"/>
            <ac:picMk id="8" creationId="{F8A664DD-362B-F138-4728-5A3BA4C2DB8B}"/>
          </ac:picMkLst>
        </pc:picChg>
        <pc:picChg chg="add mod">
          <ac:chgData name="Pawel Orzechowski" userId="21b45580-2f07-46aa-b184-833cd0314da1" providerId="ADAL" clId="{206C38B0-9669-53BC-B2B8-97A6D238FB09}" dt="2026-06-20T22:10:34.945" v="3156" actId="1582"/>
          <ac:picMkLst>
            <pc:docMk/>
            <pc:sldMk cId="1763751479" sldId="295"/>
            <ac:picMk id="11" creationId="{19E6FFC7-55E2-108C-8291-51606F1B80B3}"/>
          </ac:picMkLst>
        </pc:picChg>
        <pc:picChg chg="add mod">
          <ac:chgData name="Pawel Orzechowski" userId="21b45580-2f07-46aa-b184-833cd0314da1" providerId="ADAL" clId="{206C38B0-9669-53BC-B2B8-97A6D238FB09}" dt="2026-06-20T22:10:34.945" v="3156" actId="1582"/>
          <ac:picMkLst>
            <pc:docMk/>
            <pc:sldMk cId="1763751479" sldId="295"/>
            <ac:picMk id="13" creationId="{9CD4173C-258C-D14B-4E47-693372536F0F}"/>
          </ac:picMkLst>
        </pc:picChg>
      </pc:sldChg>
      <pc:sldChg chg="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1255255853" sldId="297"/>
        </pc:sldMkLst>
      </pc:sldChg>
      <pc:sldChg chg="addSp delSp 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235277746" sldId="301"/>
        </pc:sldMkLst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35277746" sldId="301"/>
            <ac:spMk id="2" creationId="{105231E3-4CF8-DBE9-0E59-10E589DA2883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35277746" sldId="301"/>
            <ac:spMk id="3" creationId="{B22DD305-05A1-CCEC-CA06-99FEBED15AD8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35277746" sldId="301"/>
            <ac:spMk id="9" creationId="{87ABB330-F5C1-D3A5-6D09-6DFBB1196223}"/>
          </ac:spMkLst>
        </pc:spChg>
        <pc:picChg chg="mod modCrop">
          <ac:chgData name="Pawel Orzechowski" userId="21b45580-2f07-46aa-b184-833cd0314da1" providerId="ADAL" clId="{206C38B0-9669-53BC-B2B8-97A6D238FB09}" dt="2026-06-20T22:12:13.935" v="3203" actId="1582"/>
          <ac:picMkLst>
            <pc:docMk/>
            <pc:sldMk cId="235277746" sldId="301"/>
            <ac:picMk id="4" creationId="{3A021B63-D231-6286-D556-E8E1E1AE9A09}"/>
          </ac:picMkLst>
        </pc:picChg>
        <pc:picChg chg="mod modCrop">
          <ac:chgData name="Pawel Orzechowski" userId="21b45580-2f07-46aa-b184-833cd0314da1" providerId="ADAL" clId="{206C38B0-9669-53BC-B2B8-97A6D238FB09}" dt="2026-06-20T22:12:13.935" v="3203" actId="1582"/>
          <ac:picMkLst>
            <pc:docMk/>
            <pc:sldMk cId="235277746" sldId="301"/>
            <ac:picMk id="5" creationId="{9B2F33DC-FBD9-CE60-69C6-41A38DF41D81}"/>
          </ac:picMkLst>
        </pc:picChg>
        <pc:picChg chg="add mod modCrop">
          <ac:chgData name="Pawel Orzechowski" userId="21b45580-2f07-46aa-b184-833cd0314da1" providerId="ADAL" clId="{206C38B0-9669-53BC-B2B8-97A6D238FB09}" dt="2026-06-20T22:12:25.563" v="3206" actId="14100"/>
          <ac:picMkLst>
            <pc:docMk/>
            <pc:sldMk cId="235277746" sldId="301"/>
            <ac:picMk id="7" creationId="{5594CF4F-0ED7-6E06-37A5-416D7FA72615}"/>
          </ac:picMkLst>
        </pc:picChg>
      </pc:sldChg>
      <pc:sldChg chg="addSp delSp modSp add mod">
        <pc:chgData name="Pawel Orzechowski" userId="21b45580-2f07-46aa-b184-833cd0314da1" providerId="ADAL" clId="{206C38B0-9669-53BC-B2B8-97A6D238FB09}" dt="2026-06-21T21:34:12.396" v="4665" actId="20577"/>
        <pc:sldMkLst>
          <pc:docMk/>
          <pc:sldMk cId="2066796688" sldId="302"/>
        </pc:sldMkLst>
        <pc:spChg chg="add mod">
          <ac:chgData name="Pawel Orzechowski" userId="21b45580-2f07-46aa-b184-833cd0314da1" providerId="ADAL" clId="{206C38B0-9669-53BC-B2B8-97A6D238FB09}" dt="2026-06-21T21:34:12.396" v="4665" actId="20577"/>
          <ac:spMkLst>
            <pc:docMk/>
            <pc:sldMk cId="2066796688" sldId="302"/>
            <ac:spMk id="23" creationId="{E768F940-A97C-6649-B8B3-B1E909FBA96E}"/>
          </ac:spMkLst>
        </pc:spChg>
        <pc:picChg chg="add mod modCrop">
          <ac:chgData name="Pawel Orzechowski" userId="21b45580-2f07-46aa-b184-833cd0314da1" providerId="ADAL" clId="{206C38B0-9669-53BC-B2B8-97A6D238FB09}" dt="2026-06-21T21:34:01.911" v="4657" actId="1076"/>
          <ac:picMkLst>
            <pc:docMk/>
            <pc:sldMk cId="2066796688" sldId="302"/>
            <ac:picMk id="4" creationId="{17AE1347-BEA0-BDA3-4A6B-D1A17D323F48}"/>
          </ac:picMkLst>
        </pc:picChg>
        <pc:picChg chg="add mod">
          <ac:chgData name="Pawel Orzechowski" userId="21b45580-2f07-46aa-b184-833cd0314da1" providerId="ADAL" clId="{206C38B0-9669-53BC-B2B8-97A6D238FB09}" dt="2026-06-21T21:33:59.623" v="4656" actId="1076"/>
          <ac:picMkLst>
            <pc:docMk/>
            <pc:sldMk cId="2066796688" sldId="302"/>
            <ac:picMk id="6" creationId="{ED716183-CC6B-DA30-5799-B29E8DD17A8F}"/>
          </ac:picMkLst>
        </pc:picChg>
      </pc:sldChg>
      <pc:sldChg chg="addSp delSp modSp add mod or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2192109702" sldId="303"/>
        </pc:sldMkLst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2192109702" sldId="303"/>
            <ac:spMk id="3" creationId="{FBFF2673-B4F4-271F-BE3E-0C9F3E9D3C80}"/>
          </ac:spMkLst>
        </pc:spChg>
        <pc:picChg chg="add mod modCrop">
          <ac:chgData name="Pawel Orzechowski" userId="21b45580-2f07-46aa-b184-833cd0314da1" providerId="ADAL" clId="{206C38B0-9669-53BC-B2B8-97A6D238FB09}" dt="2026-06-20T21:58:11.897" v="2977" actId="1076"/>
          <ac:picMkLst>
            <pc:docMk/>
            <pc:sldMk cId="2192109702" sldId="303"/>
            <ac:picMk id="8" creationId="{1C2A2431-BBB7-A187-EB46-FD200C6218E5}"/>
          </ac:picMkLst>
        </pc:picChg>
        <pc:picChg chg="add mod">
          <ac:chgData name="Pawel Orzechowski" userId="21b45580-2f07-46aa-b184-833cd0314da1" providerId="ADAL" clId="{206C38B0-9669-53BC-B2B8-97A6D238FB09}" dt="2026-06-20T18:16:14.441" v="1599" actId="1582"/>
          <ac:picMkLst>
            <pc:docMk/>
            <pc:sldMk cId="2192109702" sldId="303"/>
            <ac:picMk id="2050" creationId="{CB8A1BF8-4560-A767-1636-E22208AF410F}"/>
          </ac:picMkLst>
        </pc:picChg>
        <pc:picChg chg="add mod">
          <ac:chgData name="Pawel Orzechowski" userId="21b45580-2f07-46aa-b184-833cd0314da1" providerId="ADAL" clId="{206C38B0-9669-53BC-B2B8-97A6D238FB09}" dt="2026-06-20T21:58:31.797" v="2980" actId="732"/>
          <ac:picMkLst>
            <pc:docMk/>
            <pc:sldMk cId="2192109702" sldId="303"/>
            <ac:picMk id="2052" creationId="{37717F4F-9E13-B17F-5ABF-314CB96CB68C}"/>
          </ac:picMkLst>
        </pc:picChg>
      </pc:sldChg>
      <pc:sldChg chg="addSp delSp modSp mod setBg">
        <pc:chgData name="Pawel Orzechowski" userId="21b45580-2f07-46aa-b184-833cd0314da1" providerId="ADAL" clId="{206C38B0-9669-53BC-B2B8-97A6D238FB09}" dt="2026-06-22T11:35:14.264" v="4757"/>
        <pc:sldMkLst>
          <pc:docMk/>
          <pc:sldMk cId="539242937" sldId="305"/>
        </pc:sldMkLst>
      </pc:sldChg>
      <pc:sldChg chg="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4023018462" sldId="306"/>
        </pc:sldMkLst>
      </pc:sldChg>
      <pc:sldChg chg="addSp delSp 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921168726" sldId="307"/>
        </pc:sldMkLst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921168726" sldId="307"/>
            <ac:spMk id="3" creationId="{8BDC9C71-0C93-9D72-671A-F4E235F8A6D1}"/>
          </ac:spMkLst>
        </pc:spChg>
        <pc:picChg chg="mod">
          <ac:chgData name="Pawel Orzechowski" userId="21b45580-2f07-46aa-b184-833cd0314da1" providerId="ADAL" clId="{206C38B0-9669-53BC-B2B8-97A6D238FB09}" dt="2026-06-20T21:15:20.478" v="1637" actId="14100"/>
          <ac:picMkLst>
            <pc:docMk/>
            <pc:sldMk cId="921168726" sldId="307"/>
            <ac:picMk id="1026" creationId="{85C8D8F2-0CAE-B1C2-6E3D-73963B791E6F}"/>
          </ac:picMkLst>
        </pc:picChg>
      </pc:sldChg>
      <pc:sldChg chg="addSp delSp modSp mod ord">
        <pc:chgData name="Pawel Orzechowski" userId="21b45580-2f07-46aa-b184-833cd0314da1" providerId="ADAL" clId="{206C38B0-9669-53BC-B2B8-97A6D238FB09}" dt="2026-07-06T14:09:52.257" v="5248" actId="1076"/>
        <pc:sldMkLst>
          <pc:docMk/>
          <pc:sldMk cId="1795523248" sldId="308"/>
        </pc:sldMkLst>
        <pc:spChg chg="add del mod">
          <ac:chgData name="Pawel Orzechowski" userId="21b45580-2f07-46aa-b184-833cd0314da1" providerId="ADAL" clId="{206C38B0-9669-53BC-B2B8-97A6D238FB09}" dt="2026-07-06T14:03:51.961" v="5125" actId="478"/>
          <ac:spMkLst>
            <pc:docMk/>
            <pc:sldMk cId="1795523248" sldId="308"/>
            <ac:spMk id="2" creationId="{D193855C-10FC-0C46-1502-7573378547F7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5523248" sldId="308"/>
            <ac:spMk id="3" creationId="{45988B1A-E96F-8E1C-F5EF-771431A64E5F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5523248" sldId="308"/>
            <ac:spMk id="4" creationId="{62C2AAF5-0929-4F4A-CB88-7B87D0A2DC69}"/>
          </ac:spMkLst>
        </pc:spChg>
        <pc:spChg chg="add del mod">
          <ac:chgData name="Pawel Orzechowski" userId="21b45580-2f07-46aa-b184-833cd0314da1" providerId="ADAL" clId="{206C38B0-9669-53BC-B2B8-97A6D238FB09}" dt="2026-07-06T14:05:52.250" v="5158" actId="478"/>
          <ac:spMkLst>
            <pc:docMk/>
            <pc:sldMk cId="1795523248" sldId="308"/>
            <ac:spMk id="5" creationId="{2F13D7D5-5750-F123-5E8D-FD34079FEA65}"/>
          </ac:spMkLst>
        </pc:spChg>
        <pc:spChg chg="add del mod">
          <ac:chgData name="Pawel Orzechowski" userId="21b45580-2f07-46aa-b184-833cd0314da1" providerId="ADAL" clId="{206C38B0-9669-53BC-B2B8-97A6D238FB09}" dt="2026-07-06T14:05:59.304" v="5162" actId="478"/>
          <ac:spMkLst>
            <pc:docMk/>
            <pc:sldMk cId="1795523248" sldId="308"/>
            <ac:spMk id="6" creationId="{A5E157F4-B0C2-D98B-2239-A32E5F440EC8}"/>
          </ac:spMkLst>
        </pc:spChg>
        <pc:spChg chg="add mod">
          <ac:chgData name="Pawel Orzechowski" userId="21b45580-2f07-46aa-b184-833cd0314da1" providerId="ADAL" clId="{206C38B0-9669-53BC-B2B8-97A6D238FB09}" dt="2026-07-06T14:09:42.075" v="5244" actId="14100"/>
          <ac:spMkLst>
            <pc:docMk/>
            <pc:sldMk cId="1795523248" sldId="308"/>
            <ac:spMk id="7" creationId="{E8711B5A-6DDE-821E-C35C-50A8DB506FA4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5523248" sldId="308"/>
            <ac:spMk id="8" creationId="{1A1943F1-163E-8A2A-A119-6EAAA5703311}"/>
          </ac:spMkLst>
        </pc:spChg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795523248" sldId="308"/>
            <ac:spMk id="9" creationId="{B0322259-0903-A93C-D88B-2A3873677A0F}"/>
          </ac:spMkLst>
        </pc:spChg>
        <pc:spChg chg="add mod">
          <ac:chgData name="Pawel Orzechowski" userId="21b45580-2f07-46aa-b184-833cd0314da1" providerId="ADAL" clId="{206C38B0-9669-53BC-B2B8-97A6D238FB09}" dt="2026-07-06T14:09:08.499" v="5236" actId="1037"/>
          <ac:spMkLst>
            <pc:docMk/>
            <pc:sldMk cId="1795523248" sldId="308"/>
            <ac:spMk id="10" creationId="{1A5C120F-3398-B728-74F4-6356BC789AF0}"/>
          </ac:spMkLst>
        </pc:spChg>
        <pc:spChg chg="add mod">
          <ac:chgData name="Pawel Orzechowski" userId="21b45580-2f07-46aa-b184-833cd0314da1" providerId="ADAL" clId="{206C38B0-9669-53BC-B2B8-97A6D238FB09}" dt="2026-07-06T14:09:12.378" v="5237" actId="1076"/>
          <ac:spMkLst>
            <pc:docMk/>
            <pc:sldMk cId="1795523248" sldId="308"/>
            <ac:spMk id="11" creationId="{78FA32C7-2B90-2A03-811E-B7A93ABF7F23}"/>
          </ac:spMkLst>
        </pc:spChg>
        <pc:spChg chg="add mod">
          <ac:chgData name="Pawel Orzechowski" userId="21b45580-2f07-46aa-b184-833cd0314da1" providerId="ADAL" clId="{206C38B0-9669-53BC-B2B8-97A6D238FB09}" dt="2026-07-06T14:09:12.378" v="5237" actId="1076"/>
          <ac:spMkLst>
            <pc:docMk/>
            <pc:sldMk cId="1795523248" sldId="308"/>
            <ac:spMk id="12" creationId="{97739814-FB8D-B9E1-C229-B32EA4904D30}"/>
          </ac:spMkLst>
        </pc:spChg>
        <pc:spChg chg="add mod">
          <ac:chgData name="Pawel Orzechowski" userId="21b45580-2f07-46aa-b184-833cd0314da1" providerId="ADAL" clId="{206C38B0-9669-53BC-B2B8-97A6D238FB09}" dt="2026-07-06T14:09:12.378" v="5237" actId="1076"/>
          <ac:spMkLst>
            <pc:docMk/>
            <pc:sldMk cId="1795523248" sldId="308"/>
            <ac:spMk id="13" creationId="{82448BA9-BDF2-B7EE-EE3A-C93C18D8CB19}"/>
          </ac:spMkLst>
        </pc:spChg>
        <pc:spChg chg="add mod">
          <ac:chgData name="Pawel Orzechowski" userId="21b45580-2f07-46aa-b184-833cd0314da1" providerId="ADAL" clId="{206C38B0-9669-53BC-B2B8-97A6D238FB09}" dt="2026-07-06T14:09:46.982" v="5246" actId="1076"/>
          <ac:spMkLst>
            <pc:docMk/>
            <pc:sldMk cId="1795523248" sldId="308"/>
            <ac:spMk id="14" creationId="{8A8457E9-778F-DC09-3066-36844D37E282}"/>
          </ac:spMkLst>
        </pc:spChg>
        <pc:spChg chg="add mod">
          <ac:chgData name="Pawel Orzechowski" userId="21b45580-2f07-46aa-b184-833cd0314da1" providerId="ADAL" clId="{206C38B0-9669-53BC-B2B8-97A6D238FB09}" dt="2026-07-06T14:09:50.320" v="5247" actId="1076"/>
          <ac:spMkLst>
            <pc:docMk/>
            <pc:sldMk cId="1795523248" sldId="308"/>
            <ac:spMk id="15" creationId="{CEB21E72-AAAA-CCFF-E487-F8112A9FA9F1}"/>
          </ac:spMkLst>
        </pc:spChg>
        <pc:spChg chg="add del mod">
          <ac:chgData name="Pawel Orzechowski" userId="21b45580-2f07-46aa-b184-833cd0314da1" providerId="ADAL" clId="{206C38B0-9669-53BC-B2B8-97A6D238FB09}" dt="2026-07-06T14:06:03.017" v="5165" actId="478"/>
          <ac:spMkLst>
            <pc:docMk/>
            <pc:sldMk cId="1795523248" sldId="308"/>
            <ac:spMk id="16" creationId="{B9F1B0DC-BB1A-ECF8-0AF6-05E66635FC60}"/>
          </ac:spMkLst>
        </pc:spChg>
        <pc:spChg chg="add mod">
          <ac:chgData name="Pawel Orzechowski" userId="21b45580-2f07-46aa-b184-833cd0314da1" providerId="ADAL" clId="{206C38B0-9669-53BC-B2B8-97A6D238FB09}" dt="2026-07-06T14:08:35.004" v="5189" actId="14100"/>
          <ac:spMkLst>
            <pc:docMk/>
            <pc:sldMk cId="1795523248" sldId="308"/>
            <ac:spMk id="17" creationId="{219A252D-9339-33BC-E83B-407C0894AE6C}"/>
          </ac:spMkLst>
        </pc:spChg>
        <pc:spChg chg="add mod">
          <ac:chgData name="Pawel Orzechowski" userId="21b45580-2f07-46aa-b184-833cd0314da1" providerId="ADAL" clId="{206C38B0-9669-53BC-B2B8-97A6D238FB09}" dt="2026-07-06T14:09:02.860" v="5219" actId="1036"/>
          <ac:spMkLst>
            <pc:docMk/>
            <pc:sldMk cId="1795523248" sldId="308"/>
            <ac:spMk id="19" creationId="{F576A076-52C8-1AC7-149C-D7C00B0B9AD3}"/>
          </ac:spMkLst>
        </pc:spChg>
        <pc:spChg chg="add mod">
          <ac:chgData name="Pawel Orzechowski" userId="21b45580-2f07-46aa-b184-833cd0314da1" providerId="ADAL" clId="{206C38B0-9669-53BC-B2B8-97A6D238FB09}" dt="2026-07-06T14:09:50.320" v="5247" actId="1076"/>
          <ac:spMkLst>
            <pc:docMk/>
            <pc:sldMk cId="1795523248" sldId="308"/>
            <ac:spMk id="20" creationId="{6018BB6D-1BA7-F06C-1342-5FB9F1CEB23E}"/>
          </ac:spMkLst>
        </pc:spChg>
        <pc:spChg chg="add mod">
          <ac:chgData name="Pawel Orzechowski" userId="21b45580-2f07-46aa-b184-833cd0314da1" providerId="ADAL" clId="{206C38B0-9669-53BC-B2B8-97A6D238FB09}" dt="2026-07-06T14:08:54.312" v="5196" actId="1076"/>
          <ac:spMkLst>
            <pc:docMk/>
            <pc:sldMk cId="1795523248" sldId="308"/>
            <ac:spMk id="21" creationId="{B641BAA2-12C3-44B0-EE4F-2188547AA53A}"/>
          </ac:spMkLst>
        </pc:spChg>
        <pc:spChg chg="add mod">
          <ac:chgData name="Pawel Orzechowski" userId="21b45580-2f07-46aa-b184-833cd0314da1" providerId="ADAL" clId="{206C38B0-9669-53BC-B2B8-97A6D238FB09}" dt="2026-07-06T14:09:50.320" v="5247" actId="1076"/>
          <ac:spMkLst>
            <pc:docMk/>
            <pc:sldMk cId="1795523248" sldId="308"/>
            <ac:spMk id="22" creationId="{20467E32-B8A0-A010-989F-7AC97BD4E425}"/>
          </ac:spMkLst>
        </pc:spChg>
        <pc:picChg chg="add mod">
          <ac:chgData name="Pawel Orzechowski" userId="21b45580-2f07-46aa-b184-833cd0314da1" providerId="ADAL" clId="{206C38B0-9669-53BC-B2B8-97A6D238FB09}" dt="2026-07-06T14:09:52.257" v="5248" actId="1076"/>
          <ac:picMkLst>
            <pc:docMk/>
            <pc:sldMk cId="1795523248" sldId="308"/>
            <ac:picMk id="23" creationId="{96E53A6A-7671-A70D-0F37-F97893DBE0B4}"/>
          </ac:picMkLst>
        </pc:picChg>
      </pc:sldChg>
      <pc:sldChg chg="addSp delSp modSp mod setBg">
        <pc:chgData name="Pawel Orzechowski" userId="21b45580-2f07-46aa-b184-833cd0314da1" providerId="ADAL" clId="{206C38B0-9669-53BC-B2B8-97A6D238FB09}" dt="2026-07-06T13:58:19.857" v="5041" actId="14100"/>
        <pc:sldMkLst>
          <pc:docMk/>
          <pc:sldMk cId="1268082482" sldId="326"/>
        </pc:sldMkLst>
        <pc:spChg chg="add del mod">
          <ac:chgData name="Pawel Orzechowski" userId="21b45580-2f07-46aa-b184-833cd0314da1" providerId="ADAL" clId="{206C38B0-9669-53BC-B2B8-97A6D238FB09}" dt="2026-07-06T13:58:07.237" v="5037" actId="478"/>
          <ac:spMkLst>
            <pc:docMk/>
            <pc:sldMk cId="1268082482" sldId="326"/>
            <ac:spMk id="2" creationId="{E1BFEE58-3D9D-1DE4-577E-48EB83CBF90D}"/>
          </ac:spMkLst>
        </pc:spChg>
        <pc:spChg chg="add del mod">
          <ac:chgData name="Pawel Orzechowski" userId="21b45580-2f07-46aa-b184-833cd0314da1" providerId="ADAL" clId="{206C38B0-9669-53BC-B2B8-97A6D238FB09}" dt="2026-07-06T13:58:07.237" v="5037" actId="478"/>
          <ac:spMkLst>
            <pc:docMk/>
            <pc:sldMk cId="1268082482" sldId="326"/>
            <ac:spMk id="15" creationId="{01C19AEC-D027-6210-C501-A83351C36A58}"/>
          </ac:spMkLst>
        </pc:spChg>
        <pc:spChg chg="add del mod">
          <ac:chgData name="Pawel Orzechowski" userId="21b45580-2f07-46aa-b184-833cd0314da1" providerId="ADAL" clId="{206C38B0-9669-53BC-B2B8-97A6D238FB09}" dt="2026-07-06T13:58:07.237" v="5037" actId="478"/>
          <ac:spMkLst>
            <pc:docMk/>
            <pc:sldMk cId="1268082482" sldId="326"/>
            <ac:spMk id="16" creationId="{A479020D-FAA5-4088-1EF5-FD0EBC996270}"/>
          </ac:spMkLst>
        </pc:spChg>
        <pc:picChg chg="add del mod">
          <ac:chgData name="Pawel Orzechowski" userId="21b45580-2f07-46aa-b184-833cd0314da1" providerId="ADAL" clId="{206C38B0-9669-53BC-B2B8-97A6D238FB09}" dt="2026-07-06T13:58:07.237" v="5037" actId="478"/>
          <ac:picMkLst>
            <pc:docMk/>
            <pc:sldMk cId="1268082482" sldId="326"/>
            <ac:picMk id="3" creationId="{2B805351-E8DB-D046-C46E-667B3366B3FE}"/>
          </ac:picMkLst>
        </pc:picChg>
        <pc:picChg chg="add del mod">
          <ac:chgData name="Pawel Orzechowski" userId="21b45580-2f07-46aa-b184-833cd0314da1" providerId="ADAL" clId="{206C38B0-9669-53BC-B2B8-97A6D238FB09}" dt="2026-07-06T13:58:07.237" v="5037" actId="478"/>
          <ac:picMkLst>
            <pc:docMk/>
            <pc:sldMk cId="1268082482" sldId="326"/>
            <ac:picMk id="8" creationId="{9CED333E-B01A-D1A3-7AF2-00151446618A}"/>
          </ac:picMkLst>
        </pc:picChg>
        <pc:picChg chg="add del mod">
          <ac:chgData name="Pawel Orzechowski" userId="21b45580-2f07-46aa-b184-833cd0314da1" providerId="ADAL" clId="{206C38B0-9669-53BC-B2B8-97A6D238FB09}" dt="2026-07-06T13:58:07.237" v="5037" actId="478"/>
          <ac:picMkLst>
            <pc:docMk/>
            <pc:sldMk cId="1268082482" sldId="326"/>
            <ac:picMk id="12" creationId="{93B70206-E80E-9B66-C019-44CE1A87361A}"/>
          </ac:picMkLst>
        </pc:picChg>
        <pc:picChg chg="add mod">
          <ac:chgData name="Pawel Orzechowski" userId="21b45580-2f07-46aa-b184-833cd0314da1" providerId="ADAL" clId="{206C38B0-9669-53BC-B2B8-97A6D238FB09}" dt="2026-07-06T13:58:19.857" v="5041" actId="14100"/>
          <ac:picMkLst>
            <pc:docMk/>
            <pc:sldMk cId="1268082482" sldId="326"/>
            <ac:picMk id="13" creationId="{5D7CEF47-D371-4314-9982-D59323083799}"/>
          </ac:picMkLst>
        </pc:picChg>
        <pc:picChg chg="del mod">
          <ac:chgData name="Pawel Orzechowski" userId="21b45580-2f07-46aa-b184-833cd0314da1" providerId="ADAL" clId="{206C38B0-9669-53BC-B2B8-97A6D238FB09}" dt="2026-07-06T13:58:07.237" v="5037" actId="478"/>
          <ac:picMkLst>
            <pc:docMk/>
            <pc:sldMk cId="1268082482" sldId="326"/>
            <ac:picMk id="159" creationId="{A0FB167E-3728-0640-FCD9-22AC87C7570C}"/>
          </ac:picMkLst>
        </pc:picChg>
        <pc:picChg chg="del mod">
          <ac:chgData name="Pawel Orzechowski" userId="21b45580-2f07-46aa-b184-833cd0314da1" providerId="ADAL" clId="{206C38B0-9669-53BC-B2B8-97A6D238FB09}" dt="2026-07-06T13:58:07.237" v="5037" actId="478"/>
          <ac:picMkLst>
            <pc:docMk/>
            <pc:sldMk cId="1268082482" sldId="326"/>
            <ac:picMk id="167" creationId="{3EB57929-A3C1-1A36-D9A5-1D2994A5DC3B}"/>
          </ac:picMkLst>
        </pc:picChg>
        <pc:picChg chg="add del mod">
          <ac:chgData name="Pawel Orzechowski" userId="21b45580-2f07-46aa-b184-833cd0314da1" providerId="ADAL" clId="{206C38B0-9669-53BC-B2B8-97A6D238FB09}" dt="2026-07-06T13:58:07.237" v="5037" actId="478"/>
          <ac:picMkLst>
            <pc:docMk/>
            <pc:sldMk cId="1268082482" sldId="326"/>
            <ac:picMk id="177" creationId="{D95F918D-2A8A-98F4-01AA-18764F82086C}"/>
          </ac:picMkLst>
        </pc:picChg>
        <pc:picChg chg="del mod">
          <ac:chgData name="Pawel Orzechowski" userId="21b45580-2f07-46aa-b184-833cd0314da1" providerId="ADAL" clId="{206C38B0-9669-53BC-B2B8-97A6D238FB09}" dt="2026-07-06T13:58:07.237" v="5037" actId="478"/>
          <ac:picMkLst>
            <pc:docMk/>
            <pc:sldMk cId="1268082482" sldId="326"/>
            <ac:picMk id="191" creationId="{D7654B6F-EF82-2E3D-84BA-B1752934D05C}"/>
          </ac:picMkLst>
        </pc:picChg>
      </pc:sldChg>
      <pc:sldChg chg="modSp del mod">
        <pc:chgData name="Pawel Orzechowski" userId="21b45580-2f07-46aa-b184-833cd0314da1" providerId="ADAL" clId="{206C38B0-9669-53BC-B2B8-97A6D238FB09}" dt="2026-07-06T13:58:32.783" v="5042" actId="2696"/>
        <pc:sldMkLst>
          <pc:docMk/>
          <pc:sldMk cId="2813782640" sldId="330"/>
        </pc:sldMkLst>
      </pc:sldChg>
      <pc:sldChg chg="addSp delSp modSp add del mod">
        <pc:chgData name="Pawel Orzechowski" userId="21b45580-2f07-46aa-b184-833cd0314da1" providerId="ADAL" clId="{206C38B0-9669-53BC-B2B8-97A6D238FB09}" dt="2026-07-06T13:58:34.355" v="5044" actId="2696"/>
        <pc:sldMkLst>
          <pc:docMk/>
          <pc:sldMk cId="3012291551" sldId="331"/>
        </pc:sldMkLst>
        <pc:spChg chg="add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012291551" sldId="331"/>
            <ac:spMk id="2" creationId="{CE18C2D6-7C77-B680-D768-5E2A0CBDD3A5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012291551" sldId="331"/>
            <ac:spMk id="3" creationId="{613A6685-E786-0802-0F97-3532FA5A94D0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3012291551" sldId="331"/>
            <ac:spMk id="4" creationId="{8E6603A9-1D92-676F-0E95-10BFDE60B52A}"/>
          </ac:spMkLst>
        </pc:spChg>
        <pc:picChg chg="mod modCrop">
          <ac:chgData name="Pawel Orzechowski" userId="21b45580-2f07-46aa-b184-833cd0314da1" providerId="ADAL" clId="{206C38B0-9669-53BC-B2B8-97A6D238FB09}" dt="2026-06-20T21:56:19.096" v="2902" actId="1076"/>
          <ac:picMkLst>
            <pc:docMk/>
            <pc:sldMk cId="3012291551" sldId="331"/>
            <ac:picMk id="5" creationId="{4EBBA7B5-478E-F362-84B8-25345D5911E9}"/>
          </ac:picMkLst>
        </pc:picChg>
      </pc:sldChg>
      <pc:sldChg chg="addSp delSp modSp add del mod">
        <pc:chgData name="Pawel Orzechowski" userId="21b45580-2f07-46aa-b184-833cd0314da1" providerId="ADAL" clId="{206C38B0-9669-53BC-B2B8-97A6D238FB09}" dt="2026-07-06T14:02:21.381" v="5087" actId="2696"/>
        <pc:sldMkLst>
          <pc:docMk/>
          <pc:sldMk cId="2912060591" sldId="332"/>
        </pc:sldMkLst>
      </pc:sldChg>
      <pc:sldChg chg="modSp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1117899305" sldId="333"/>
        </pc:sldMkLst>
      </pc:sldChg>
      <pc:sldChg chg="addSp delSp modSp add mod">
        <pc:chgData name="Pawel Orzechowski" userId="21b45580-2f07-46aa-b184-833cd0314da1" providerId="ADAL" clId="{206C38B0-9669-53BC-B2B8-97A6D238FB09}" dt="2026-07-06T13:54:41.480" v="4943" actId="1076"/>
        <pc:sldMkLst>
          <pc:docMk/>
          <pc:sldMk cId="2162842460" sldId="334"/>
        </pc:sldMkLst>
        <pc:spChg chg="del mod">
          <ac:chgData name="Pawel Orzechowski" userId="21b45580-2f07-46aa-b184-833cd0314da1" providerId="ADAL" clId="{206C38B0-9669-53BC-B2B8-97A6D238FB09}" dt="2026-07-06T13:46:54.994" v="4927" actId="478"/>
          <ac:spMkLst>
            <pc:docMk/>
            <pc:sldMk cId="2162842460" sldId="334"/>
            <ac:spMk id="2" creationId="{FE9C4E1A-E009-26CC-2F45-7ADF208DE8AC}"/>
          </ac:spMkLst>
        </pc:spChg>
        <pc:spChg chg="add del mod">
          <ac:chgData name="Pawel Orzechowski" userId="21b45580-2f07-46aa-b184-833cd0314da1" providerId="ADAL" clId="{206C38B0-9669-53BC-B2B8-97A6D238FB09}" dt="2026-07-06T13:47:00.221" v="4930" actId="478"/>
          <ac:spMkLst>
            <pc:docMk/>
            <pc:sldMk cId="2162842460" sldId="334"/>
            <ac:spMk id="7" creationId="{B8640C2A-06D7-9C57-DB27-ADB834A8E055}"/>
          </ac:spMkLst>
        </pc:spChg>
        <pc:spChg chg="add mod">
          <ac:chgData name="Pawel Orzechowski" userId="21b45580-2f07-46aa-b184-833cd0314da1" providerId="ADAL" clId="{206C38B0-9669-53BC-B2B8-97A6D238FB09}" dt="2026-07-06T13:54:41.480" v="4943" actId="1076"/>
          <ac:spMkLst>
            <pc:docMk/>
            <pc:sldMk cId="2162842460" sldId="334"/>
            <ac:spMk id="8" creationId="{D89CC488-B2C1-4762-6BFE-1FE7EA36F1D6}"/>
          </ac:spMkLst>
        </pc:spChg>
        <pc:picChg chg="add mod">
          <ac:chgData name="Pawel Orzechowski" userId="21b45580-2f07-46aa-b184-833cd0314da1" providerId="ADAL" clId="{206C38B0-9669-53BC-B2B8-97A6D238FB09}" dt="2026-07-06T13:54:06.514" v="4938" actId="1076"/>
          <ac:picMkLst>
            <pc:docMk/>
            <pc:sldMk cId="2162842460" sldId="334"/>
            <ac:picMk id="4" creationId="{D72B9241-5485-CFEA-5851-EA714A59C6C1}"/>
          </ac:picMkLst>
        </pc:picChg>
        <pc:picChg chg="add del mod modCrop">
          <ac:chgData name="Pawel Orzechowski" userId="21b45580-2f07-46aa-b184-833cd0314da1" providerId="ADAL" clId="{206C38B0-9669-53BC-B2B8-97A6D238FB09}" dt="2026-07-06T13:54:01.980" v="4936" actId="1076"/>
          <ac:picMkLst>
            <pc:docMk/>
            <pc:sldMk cId="2162842460" sldId="334"/>
            <ac:picMk id="5" creationId="{AF4D5981-2CD5-B33C-3E34-34F70F249658}"/>
          </ac:picMkLst>
        </pc:picChg>
      </pc:sldChg>
      <pc:sldChg chg="addSp delSp modSp add mod modAnim">
        <pc:chgData name="Pawel Orzechowski" userId="21b45580-2f07-46aa-b184-833cd0314da1" providerId="ADAL" clId="{206C38B0-9669-53BC-B2B8-97A6D238FB09}" dt="2026-07-06T13:57:25.825" v="5036" actId="20577"/>
        <pc:sldMkLst>
          <pc:docMk/>
          <pc:sldMk cId="1636895002" sldId="335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4" creationId="{ABAC476A-98F9-547C-43FC-DA23082AFCED}"/>
          </ac:spMkLst>
        </pc:spChg>
        <pc:spChg chg="mod">
          <ac:chgData name="Pawel Orzechowski" userId="21b45580-2f07-46aa-b184-833cd0314da1" providerId="ADAL" clId="{206C38B0-9669-53BC-B2B8-97A6D238FB09}" dt="2026-06-20T21:39:26.039" v="2594" actId="165"/>
          <ac:spMkLst>
            <pc:docMk/>
            <pc:sldMk cId="1636895002" sldId="335"/>
            <ac:spMk id="5" creationId="{5F9E8ADE-A37C-36CE-7B1E-35350A74A874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7" creationId="{DD7F6043-1309-ACB3-7E3A-D5DDAE3D4D7A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8" creationId="{FB3FA62B-3A5A-16EB-EE6B-72A73FCA9302}"/>
          </ac:spMkLst>
        </pc:spChg>
        <pc:spChg chg="mod">
          <ac:chgData name="Pawel Orzechowski" userId="21b45580-2f07-46aa-b184-833cd0314da1" providerId="ADAL" clId="{206C38B0-9669-53BC-B2B8-97A6D238FB09}" dt="2026-06-20T21:39:26.039" v="2594" actId="165"/>
          <ac:spMkLst>
            <pc:docMk/>
            <pc:sldMk cId="1636895002" sldId="335"/>
            <ac:spMk id="9" creationId="{1BD21D84-91E8-B55C-9185-BA9CB87B6B9D}"/>
          </ac:spMkLst>
        </pc:spChg>
        <pc:spChg chg="mod">
          <ac:chgData name="Pawel Orzechowski" userId="21b45580-2f07-46aa-b184-833cd0314da1" providerId="ADAL" clId="{206C38B0-9669-53BC-B2B8-97A6D238FB09}" dt="2026-07-06T13:57:25.825" v="5036" actId="20577"/>
          <ac:spMkLst>
            <pc:docMk/>
            <pc:sldMk cId="1636895002" sldId="335"/>
            <ac:spMk id="11" creationId="{DF58C4A1-CE61-20D0-FCA8-40B2AA02122B}"/>
          </ac:spMkLst>
        </pc:spChg>
        <pc:spChg chg="mod topLvl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23" creationId="{1EE7FDC8-E090-4888-3AF2-817E66CADD2D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27" creationId="{B01D186B-19FD-C6B9-6F9C-4813070CEB1D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28" creationId="{5FD8E46D-070D-D1F7-6718-984DD73DFF76}"/>
          </ac:spMkLst>
        </pc:spChg>
        <pc:spChg chg="mod">
          <ac:chgData name="Pawel Orzechowski" userId="21b45580-2f07-46aa-b184-833cd0314da1" providerId="ADAL" clId="{206C38B0-9669-53BC-B2B8-97A6D238FB09}" dt="2026-06-20T21:37:37.080" v="2549" actId="165"/>
          <ac:spMkLst>
            <pc:docMk/>
            <pc:sldMk cId="1636895002" sldId="335"/>
            <ac:spMk id="30" creationId="{2184A4C6-F189-25A1-D7D4-BD6EB4EDE3DA}"/>
          </ac:spMkLst>
        </pc:spChg>
        <pc:spChg chg="mod">
          <ac:chgData name="Pawel Orzechowski" userId="21b45580-2f07-46aa-b184-833cd0314da1" providerId="ADAL" clId="{206C38B0-9669-53BC-B2B8-97A6D238FB09}" dt="2026-06-20T21:37:37.080" v="2549" actId="165"/>
          <ac:spMkLst>
            <pc:docMk/>
            <pc:sldMk cId="1636895002" sldId="335"/>
            <ac:spMk id="31" creationId="{8694FE08-03DB-9989-8D80-72FE53936B40}"/>
          </ac:spMkLst>
        </pc:spChg>
        <pc:spChg chg="mod">
          <ac:chgData name="Pawel Orzechowski" userId="21b45580-2f07-46aa-b184-833cd0314da1" providerId="ADAL" clId="{206C38B0-9669-53BC-B2B8-97A6D238FB09}" dt="2026-06-20T21:37:37.080" v="2549" actId="165"/>
          <ac:spMkLst>
            <pc:docMk/>
            <pc:sldMk cId="1636895002" sldId="335"/>
            <ac:spMk id="32" creationId="{F56CBE18-87F5-EB47-E7E0-4C4B0E0E0ADB}"/>
          </ac:spMkLst>
        </pc:spChg>
        <pc:spChg chg="mod">
          <ac:chgData name="Pawel Orzechowski" userId="21b45580-2f07-46aa-b184-833cd0314da1" providerId="ADAL" clId="{206C38B0-9669-53BC-B2B8-97A6D238FB09}" dt="2026-06-20T21:38:35.157" v="2569" actId="165"/>
          <ac:spMkLst>
            <pc:docMk/>
            <pc:sldMk cId="1636895002" sldId="335"/>
            <ac:spMk id="34" creationId="{4389DF8E-7FC5-C15C-1407-504290346B30}"/>
          </ac:spMkLst>
        </pc:spChg>
        <pc:spChg chg="mod">
          <ac:chgData name="Pawel Orzechowski" userId="21b45580-2f07-46aa-b184-833cd0314da1" providerId="ADAL" clId="{206C38B0-9669-53BC-B2B8-97A6D238FB09}" dt="2026-06-20T21:38:35.157" v="2569" actId="165"/>
          <ac:spMkLst>
            <pc:docMk/>
            <pc:sldMk cId="1636895002" sldId="335"/>
            <ac:spMk id="35" creationId="{BBBA305C-D421-54A6-32CB-47976647D463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36" creationId="{1DE618AB-D801-C048-79B6-57F0D3693543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37" creationId="{C110605D-D71B-26B3-7114-6A5647E3EBD0}"/>
          </ac:spMkLst>
        </pc:spChg>
        <pc:spChg chg="mod topLvl">
          <ac:chgData name="Pawel Orzechowski" userId="21b45580-2f07-46aa-b184-833cd0314da1" providerId="ADAL" clId="{206C38B0-9669-53BC-B2B8-97A6D238FB09}" dt="2026-06-20T21:40:59.262" v="2623" actId="1076"/>
          <ac:spMkLst>
            <pc:docMk/>
            <pc:sldMk cId="1636895002" sldId="335"/>
            <ac:spMk id="725" creationId="{778ED558-73F9-301F-FE27-F0890CF9C807}"/>
          </ac:spMkLst>
        </pc:spChg>
        <pc:spChg chg="mod topLvl">
          <ac:chgData name="Pawel Orzechowski" userId="21b45580-2f07-46aa-b184-833cd0314da1" providerId="ADAL" clId="{206C38B0-9669-53BC-B2B8-97A6D238FB09}" dt="2026-06-20T21:42:30.875" v="2691" actId="1076"/>
          <ac:spMkLst>
            <pc:docMk/>
            <pc:sldMk cId="1636895002" sldId="335"/>
            <ac:spMk id="728" creationId="{ABA05E20-B595-6B78-3715-3EE6AE46E5F8}"/>
          </ac:spMkLst>
        </pc:spChg>
        <pc:spChg chg="mod topLvl">
          <ac:chgData name="Pawel Orzechowski" userId="21b45580-2f07-46aa-b184-833cd0314da1" providerId="ADAL" clId="{206C38B0-9669-53BC-B2B8-97A6D238FB09}" dt="2026-06-20T21:40:59.262" v="2623" actId="1076"/>
          <ac:spMkLst>
            <pc:docMk/>
            <pc:sldMk cId="1636895002" sldId="335"/>
            <ac:spMk id="731" creationId="{3D968C01-A1D1-6014-EE77-70D9BFFE422B}"/>
          </ac:spMkLst>
        </pc:spChg>
        <pc:spChg chg="mod">
          <ac:chgData name="Pawel Orzechowski" userId="21b45580-2f07-46aa-b184-833cd0314da1" providerId="ADAL" clId="{206C38B0-9669-53BC-B2B8-97A6D238FB09}" dt="2026-06-20T21:34:19.796" v="2469" actId="165"/>
          <ac:spMkLst>
            <pc:docMk/>
            <pc:sldMk cId="1636895002" sldId="335"/>
            <ac:spMk id="761" creationId="{FC0A1E25-27A2-760E-CC8A-D37AD93C8E65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762" creationId="{74369AED-2A62-130C-B75A-CE1BEF9DAAC9}"/>
          </ac:spMkLst>
        </pc:spChg>
        <pc:spChg chg="mod">
          <ac:chgData name="Pawel Orzechowski" userId="21b45580-2f07-46aa-b184-833cd0314da1" providerId="ADAL" clId="{206C38B0-9669-53BC-B2B8-97A6D238FB09}" dt="2026-06-20T21:34:19.796" v="2469" actId="165"/>
          <ac:spMkLst>
            <pc:docMk/>
            <pc:sldMk cId="1636895002" sldId="335"/>
            <ac:spMk id="763" creationId="{49CC19B6-D182-6D70-D4E8-1E60350FD627}"/>
          </ac:spMkLst>
        </pc:spChg>
        <pc:spChg chg="add del 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636895002" sldId="335"/>
            <ac:spMk id="765" creationId="{95BC85F9-61D0-6FD0-7326-674D6A07771A}"/>
          </ac:spMkLst>
        </pc:spChg>
        <pc:grpChg chg="mod topLvl">
          <ac:chgData name="Pawel Orzechowski" userId="21b45580-2f07-46aa-b184-833cd0314da1" providerId="ADAL" clId="{206C38B0-9669-53BC-B2B8-97A6D238FB09}" dt="2026-06-20T22:18:32.400" v="3445" actId="1076"/>
          <ac:grpSpMkLst>
            <pc:docMk/>
            <pc:sldMk cId="1636895002" sldId="335"/>
            <ac:grpSpMk id="2" creationId="{0D4A5628-3178-BF28-A50B-D4958E203807}"/>
          </ac:grpSpMkLst>
        </pc:grpChg>
        <pc:grpChg chg="mod topLvl">
          <ac:chgData name="Pawel Orzechowski" userId="21b45580-2f07-46aa-b184-833cd0314da1" providerId="ADAL" clId="{206C38B0-9669-53BC-B2B8-97A6D238FB09}" dt="2026-06-20T21:42:33.331" v="2692" actId="1076"/>
          <ac:grpSpMkLst>
            <pc:docMk/>
            <pc:sldMk cId="1636895002" sldId="335"/>
            <ac:grpSpMk id="25" creationId="{3CAEBBF5-FFAD-93E5-6F83-9BD98A0A2399}"/>
          </ac:grpSpMkLst>
        </pc:grpChg>
        <pc:grpChg chg="mod">
          <ac:chgData name="Pawel Orzechowski" userId="21b45580-2f07-46aa-b184-833cd0314da1" providerId="ADAL" clId="{206C38B0-9669-53BC-B2B8-97A6D238FB09}" dt="2026-06-20T21:37:37.080" v="2549" actId="165"/>
          <ac:grpSpMkLst>
            <pc:docMk/>
            <pc:sldMk cId="1636895002" sldId="335"/>
            <ac:grpSpMk id="29" creationId="{A36AC99C-CCA3-9FEF-6697-D405DD26CD05}"/>
          </ac:grpSpMkLst>
        </pc:grpChg>
        <pc:grpChg chg="mod topLvl">
          <ac:chgData name="Pawel Orzechowski" userId="21b45580-2f07-46aa-b184-833cd0314da1" providerId="ADAL" clId="{206C38B0-9669-53BC-B2B8-97A6D238FB09}" dt="2026-06-20T21:42:37.268" v="2693" actId="1076"/>
          <ac:grpSpMkLst>
            <pc:docMk/>
            <pc:sldMk cId="1636895002" sldId="335"/>
            <ac:grpSpMk id="33" creationId="{B59FD88C-82F7-9774-141F-96093F75FA4B}"/>
          </ac:grpSpMkLst>
        </pc:grpChg>
        <pc:grpChg chg="mod topLvl">
          <ac:chgData name="Pawel Orzechowski" userId="21b45580-2f07-46aa-b184-833cd0314da1" providerId="ADAL" clId="{206C38B0-9669-53BC-B2B8-97A6D238FB09}" dt="2026-06-20T21:40:59.262" v="2623" actId="1076"/>
          <ac:grpSpMkLst>
            <pc:docMk/>
            <pc:sldMk cId="1636895002" sldId="335"/>
            <ac:grpSpMk id="760" creationId="{969DC4CD-DA3A-E990-E610-81C325763553}"/>
          </ac:grpSpMkLst>
        </pc:grpChg>
      </pc:sldChg>
      <pc:sldChg chg="modSp add mod">
        <pc:chgData name="Pawel Orzechowski" userId="21b45580-2f07-46aa-b184-833cd0314da1" providerId="ADAL" clId="{206C38B0-9669-53BC-B2B8-97A6D238FB09}" dt="2026-06-21T10:29:04.718" v="3896" actId="790"/>
        <pc:sldMkLst>
          <pc:docMk/>
          <pc:sldMk cId="136700028" sldId="336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36700028" sldId="336"/>
            <ac:spMk id="2" creationId="{59105235-F94F-26C0-DAAE-6CE5DAF11DAC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36700028" sldId="336"/>
            <ac:spMk id="4" creationId="{AD052296-B634-90C0-A1CA-46BEAC34A4A7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36700028" sldId="336"/>
            <ac:spMk id="5" creationId="{495A9BD8-EFE2-B79A-CD4F-D5EC7ED0EF72}"/>
          </ac:spMkLst>
        </pc:spChg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36700028" sldId="336"/>
            <ac:spMk id="7" creationId="{9A0AB090-22BF-667E-1121-33BB8218CE67}"/>
          </ac:spMkLst>
        </pc:spChg>
      </pc:sldChg>
      <pc:sldChg chg="addSp delSp modSp add mod">
        <pc:chgData name="Pawel Orzechowski" userId="21b45580-2f07-46aa-b184-833cd0314da1" providerId="ADAL" clId="{206C38B0-9669-53BC-B2B8-97A6D238FB09}" dt="2026-06-21T10:31:51.838" v="4073" actId="1076"/>
        <pc:sldMkLst>
          <pc:docMk/>
          <pc:sldMk cId="1911778819" sldId="337"/>
        </pc:sldMkLst>
        <pc:spChg chg="mod">
          <ac:chgData name="Pawel Orzechowski" userId="21b45580-2f07-46aa-b184-833cd0314da1" providerId="ADAL" clId="{206C38B0-9669-53BC-B2B8-97A6D238FB09}" dt="2026-06-21T10:29:04.718" v="3896" actId="790"/>
          <ac:spMkLst>
            <pc:docMk/>
            <pc:sldMk cId="1911778819" sldId="337"/>
            <ac:spMk id="3" creationId="{A7A8F6B2-3DCD-E6F0-A020-2C522197AD46}"/>
          </ac:spMkLst>
        </pc:sp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4" creationId="{2A37AAE9-7CE5-E943-2144-C45ED4BB16C9}"/>
          </ac:picMkLst>
        </pc:pic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9" creationId="{1C66D192-40B1-A804-6E39-B51A02B9ED48}"/>
          </ac:picMkLst>
        </pc:pic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11" creationId="{6BE139E5-A195-4A88-D28E-A0E1BE778A1A}"/>
          </ac:picMkLst>
        </pc:pic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13" creationId="{22A08E3B-280B-B415-6343-3218A44927F2}"/>
          </ac:picMkLst>
        </pc:pic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15" creationId="{56016DE6-4DE4-A438-DE97-002DBA262FAC}"/>
          </ac:picMkLst>
        </pc:pic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17" creationId="{BF968FDC-9183-AECC-C5BF-DEE7CA23431C}"/>
          </ac:picMkLst>
        </pc:pic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19" creationId="{7F2E7D56-BE90-5B50-50D8-AEA24CBC0D60}"/>
          </ac:picMkLst>
        </pc:picChg>
        <pc:picChg chg="add mod modCrop">
          <ac:chgData name="Pawel Orzechowski" userId="21b45580-2f07-46aa-b184-833cd0314da1" providerId="ADAL" clId="{206C38B0-9669-53BC-B2B8-97A6D238FB09}" dt="2026-06-20T22:29:38.837" v="3599" actId="1076"/>
          <ac:picMkLst>
            <pc:docMk/>
            <pc:sldMk cId="1911778819" sldId="337"/>
            <ac:picMk id="21" creationId="{92BAE2B5-F4ED-B3B1-20EF-654E9B0F4A9A}"/>
          </ac:picMkLst>
        </pc:picChg>
        <pc:picChg chg="add mod">
          <ac:chgData name="Pawel Orzechowski" userId="21b45580-2f07-46aa-b184-833cd0314da1" providerId="ADAL" clId="{206C38B0-9669-53BC-B2B8-97A6D238FB09}" dt="2026-06-21T10:31:51.838" v="4073" actId="1076"/>
          <ac:picMkLst>
            <pc:docMk/>
            <pc:sldMk cId="1911778819" sldId="337"/>
            <ac:picMk id="42" creationId="{8ED68D79-A915-2721-E4A5-049CE2AEDD61}"/>
          </ac:picMkLst>
        </pc:picChg>
        <pc:picChg chg="add mod">
          <ac:chgData name="Pawel Orzechowski" userId="21b45580-2f07-46aa-b184-833cd0314da1" providerId="ADAL" clId="{206C38B0-9669-53BC-B2B8-97A6D238FB09}" dt="2026-06-20T22:29:00.831" v="3583" actId="1076"/>
          <ac:picMkLst>
            <pc:docMk/>
            <pc:sldMk cId="1911778819" sldId="337"/>
            <ac:picMk id="1026" creationId="{054C4EC5-B49D-69A9-9C2D-5EE6351F2972}"/>
          </ac:picMkLst>
        </pc:picChg>
      </pc:sldChg>
      <pc:sldChg chg="addSp delSp modSp add mod ord">
        <pc:chgData name="Pawel Orzechowski" userId="21b45580-2f07-46aa-b184-833cd0314da1" providerId="ADAL" clId="{206C38B0-9669-53BC-B2B8-97A6D238FB09}" dt="2026-06-21T21:25:23.656" v="4512" actId="1076"/>
        <pc:sldMkLst>
          <pc:docMk/>
          <pc:sldMk cId="2407477488" sldId="338"/>
        </pc:sldMkLst>
        <pc:spChg chg="add mod">
          <ac:chgData name="Pawel Orzechowski" userId="21b45580-2f07-46aa-b184-833cd0314da1" providerId="ADAL" clId="{206C38B0-9669-53BC-B2B8-97A6D238FB09}" dt="2026-06-21T21:25:23.656" v="4512" actId="1076"/>
          <ac:spMkLst>
            <pc:docMk/>
            <pc:sldMk cId="2407477488" sldId="338"/>
            <ac:spMk id="2" creationId="{A2295FCD-9FE6-D6F3-97C8-85448AC295B0}"/>
          </ac:spMkLst>
        </pc:spChg>
        <pc:spChg chg="add mod">
          <ac:chgData name="Pawel Orzechowski" userId="21b45580-2f07-46aa-b184-833cd0314da1" providerId="ADAL" clId="{206C38B0-9669-53BC-B2B8-97A6D238FB09}" dt="2026-06-21T21:25:10.330" v="4510" actId="20577"/>
          <ac:spMkLst>
            <pc:docMk/>
            <pc:sldMk cId="2407477488" sldId="338"/>
            <ac:spMk id="6" creationId="{B6D0B191-F1E4-9CDD-87C3-AD3B53899CEF}"/>
          </ac:spMkLst>
        </pc:spChg>
        <pc:spChg chg="add mod">
          <ac:chgData name="Pawel Orzechowski" userId="21b45580-2f07-46aa-b184-833cd0314da1" providerId="ADAL" clId="{206C38B0-9669-53BC-B2B8-97A6D238FB09}" dt="2026-06-21T21:25:17.223" v="4511" actId="20577"/>
          <ac:spMkLst>
            <pc:docMk/>
            <pc:sldMk cId="2407477488" sldId="338"/>
            <ac:spMk id="7" creationId="{E87D3669-C14A-CD45-58A8-EAA4532E77BD}"/>
          </ac:spMkLst>
        </pc:spChg>
        <pc:spChg chg="add mod">
          <ac:chgData name="Pawel Orzechowski" userId="21b45580-2f07-46aa-b184-833cd0314da1" providerId="ADAL" clId="{206C38B0-9669-53BC-B2B8-97A6D238FB09}" dt="2026-06-21T21:24:10.952" v="4454" actId="20577"/>
          <ac:spMkLst>
            <pc:docMk/>
            <pc:sldMk cId="2407477488" sldId="338"/>
            <ac:spMk id="8" creationId="{481DCB90-0EAA-FB9E-C6AF-1B667D5072BB}"/>
          </ac:spMkLst>
        </pc:spChg>
      </pc:sldChg>
      <pc:sldChg chg="delSp modSp add del mod ord">
        <pc:chgData name="Pawel Orzechowski" userId="21b45580-2f07-46aa-b184-833cd0314da1" providerId="ADAL" clId="{206C38B0-9669-53BC-B2B8-97A6D238FB09}" dt="2026-07-06T14:00:06.519" v="5066" actId="2696"/>
        <pc:sldMkLst>
          <pc:docMk/>
          <pc:sldMk cId="3639885310" sldId="339"/>
        </pc:sldMkLst>
      </pc:sldChg>
      <pc:sldChg chg="add">
        <pc:chgData name="Pawel Orzechowski" userId="21b45580-2f07-46aa-b184-833cd0314da1" providerId="ADAL" clId="{206C38B0-9669-53BC-B2B8-97A6D238FB09}" dt="2026-06-21T21:28:27" v="4514" actId="2890"/>
        <pc:sldMkLst>
          <pc:docMk/>
          <pc:sldMk cId="2602896372" sldId="340"/>
        </pc:sldMkLst>
      </pc:sldChg>
      <pc:sldChg chg="modSp mod">
        <pc:chgData name="Pawel Orzechowski" userId="21b45580-2f07-46aa-b184-833cd0314da1" providerId="ADAL" clId="{206C38B0-9669-53BC-B2B8-97A6D238FB09}" dt="2026-07-06T14:10:12.591" v="5276" actId="1035"/>
        <pc:sldMkLst>
          <pc:docMk/>
          <pc:sldMk cId="505964020" sldId="341"/>
        </pc:sldMkLst>
        <pc:spChg chg="mod">
          <ac:chgData name="Pawel Orzechowski" userId="21b45580-2f07-46aa-b184-833cd0314da1" providerId="ADAL" clId="{206C38B0-9669-53BC-B2B8-97A6D238FB09}" dt="2026-07-06T14:10:12.591" v="5276" actId="1035"/>
          <ac:spMkLst>
            <pc:docMk/>
            <pc:sldMk cId="505964020" sldId="341"/>
            <ac:spMk id="3" creationId="{1C29B747-8100-63A9-BC6D-BA1C3DF5B973}"/>
          </ac:spMkLst>
        </pc:spChg>
        <pc:spChg chg="mod">
          <ac:chgData name="Pawel Orzechowski" userId="21b45580-2f07-46aa-b184-833cd0314da1" providerId="ADAL" clId="{206C38B0-9669-53BC-B2B8-97A6D238FB09}" dt="2026-07-06T14:10:12.591" v="5276" actId="1035"/>
          <ac:spMkLst>
            <pc:docMk/>
            <pc:sldMk cId="505964020" sldId="341"/>
            <ac:spMk id="10" creationId="{378F47EA-D893-3F28-F245-A1B9A5327999}"/>
          </ac:spMkLst>
        </pc:spChg>
      </pc:sldChg>
      <pc:sldChg chg="add del">
        <pc:chgData name="Pawel Orzechowski" userId="21b45580-2f07-46aa-b184-833cd0314da1" providerId="ADAL" clId="{206C38B0-9669-53BC-B2B8-97A6D238FB09}" dt="2026-07-06T13:55:38.809" v="4944" actId="2696"/>
        <pc:sldMkLst>
          <pc:docMk/>
          <pc:sldMk cId="837444307" sldId="341"/>
        </pc:sldMkLst>
      </pc:sldChg>
      <pc:sldMasterChg chg="modSldLayout">
        <pc:chgData name="Pawel Orzechowski" userId="21b45580-2f07-46aa-b184-833cd0314da1" providerId="ADAL" clId="{206C38B0-9669-53BC-B2B8-97A6D238FB09}" dt="2026-06-20T17:33:42.278" v="1067"/>
        <pc:sldMasterMkLst>
          <pc:docMk/>
          <pc:sldMasterMk cId="3170538774" sldId="2147483824"/>
        </pc:sldMasterMkLst>
        <pc:sldLayoutChg chg="addSp">
          <pc:chgData name="Pawel Orzechowski" userId="21b45580-2f07-46aa-b184-833cd0314da1" providerId="ADAL" clId="{206C38B0-9669-53BC-B2B8-97A6D238FB09}" dt="2026-06-20T17:33:42.278" v="1067"/>
          <pc:sldLayoutMkLst>
            <pc:docMk/>
            <pc:sldMasterMk cId="3170538774" sldId="2147483824"/>
            <pc:sldLayoutMk cId="1157813684" sldId="2147483825"/>
          </pc:sldLayoutMkLst>
          <pc:picChg chg="add">
            <ac:chgData name="Pawel Orzechowski" userId="21b45580-2f07-46aa-b184-833cd0314da1" providerId="ADAL" clId="{206C38B0-9669-53BC-B2B8-97A6D238FB09}" dt="2026-06-20T17:33:42.278" v="1067"/>
            <ac:picMkLst>
              <pc:docMk/>
              <pc:sldMasterMk cId="3170538774" sldId="2147483824"/>
              <pc:sldLayoutMk cId="1157813684" sldId="2147483825"/>
              <ac:picMk id="7" creationId="{52511D10-1045-6FAA-DDD6-FB11C4E9D572}"/>
            </ac:picMkLst>
          </pc:picChg>
        </pc:sldLayoutChg>
        <pc:sldLayoutChg chg="addSp">
          <pc:chgData name="Pawel Orzechowski" userId="21b45580-2f07-46aa-b184-833cd0314da1" providerId="ADAL" clId="{206C38B0-9669-53BC-B2B8-97A6D238FB09}" dt="2026-06-20T17:33:42.278" v="1067"/>
          <pc:sldLayoutMkLst>
            <pc:docMk/>
            <pc:sldMasterMk cId="3170538774" sldId="2147483824"/>
            <pc:sldLayoutMk cId="1680925870" sldId="2147483827"/>
          </pc:sldLayoutMkLst>
          <pc:picChg chg="add">
            <ac:chgData name="Pawel Orzechowski" userId="21b45580-2f07-46aa-b184-833cd0314da1" providerId="ADAL" clId="{206C38B0-9669-53BC-B2B8-97A6D238FB09}" dt="2026-06-20T17:33:42.278" v="1067"/>
            <ac:picMkLst>
              <pc:docMk/>
              <pc:sldMasterMk cId="3170538774" sldId="2147483824"/>
              <pc:sldLayoutMk cId="1680925870" sldId="2147483827"/>
              <ac:picMk id="7" creationId="{F12CD622-5DB1-9424-B61D-DC12E506558E}"/>
            </ac:picMkLst>
          </pc:picChg>
        </pc:sldLayoutChg>
      </pc:sldMasterChg>
    </pc:docChg>
  </pc:docChgLst>
  <pc:docChgLst>
    <pc:chgData name="Brittany Blankinship" userId="S::bblankin@ed.ac.uk::1651b6d5-a851-4e25-9b2c-210af25bdf50" providerId="AD" clId="Web-{AFA2ED50-7238-4088-B045-A2D4C68D6BC4}"/>
    <pc:docChg chg="sldOrd">
      <pc:chgData name="Brittany Blankinship" userId="S::bblankin@ed.ac.uk::1651b6d5-a851-4e25-9b2c-210af25bdf50" providerId="AD" clId="Web-{AFA2ED50-7238-4088-B045-A2D4C68D6BC4}" dt="2026-06-21T16:24:11.998" v="0"/>
      <pc:docMkLst>
        <pc:docMk/>
      </pc:docMkLst>
    </pc:docChg>
  </pc:docChgLst>
  <pc:docChgLst>
    <pc:chgData name="Umberto Noe" userId="S::unoe@ed.ac.uk::8216868d-46c2-4245-82f3-2c6a18adff1d" providerId="AD" clId="Web-{FB37425F-9DF9-2C0E-39C6-FF9E9A259100}"/>
    <pc:docChg chg="addSld delSld modSld modSection">
      <pc:chgData name="Umberto Noe" userId="S::unoe@ed.ac.uk::8216868d-46c2-4245-82f3-2c6a18adff1d" providerId="AD" clId="Web-{FB37425F-9DF9-2C0E-39C6-FF9E9A259100}" dt="2026-06-16T13:40:19.836" v="78"/>
      <pc:docMkLst>
        <pc:docMk/>
      </pc:docMkLst>
      <pc:sldChg chg="modSp">
        <pc:chgData name="Umberto Noe" userId="S::unoe@ed.ac.uk::8216868d-46c2-4245-82f3-2c6a18adff1d" providerId="AD" clId="Web-{FB37425F-9DF9-2C0E-39C6-FF9E9A259100}" dt="2026-06-16T13:40:19.836" v="78"/>
        <pc:sldMkLst>
          <pc:docMk/>
          <pc:sldMk cId="337310542" sldId="280"/>
        </pc:sldMkLst>
        <pc:spChg chg="mod">
          <ac:chgData name="Umberto Noe" userId="S::unoe@ed.ac.uk::8216868d-46c2-4245-82f3-2c6a18adff1d" providerId="AD" clId="Web-{FB37425F-9DF9-2C0E-39C6-FF9E9A259100}" dt="2026-06-16T13:40:19.836" v="78"/>
          <ac:spMkLst>
            <pc:docMk/>
            <pc:sldMk cId="337310542" sldId="280"/>
            <ac:spMk id="3" creationId="{6F791464-5AD8-456D-9AC1-CCF7AB0544C7}"/>
          </ac:spMkLst>
        </pc:spChg>
      </pc:sldChg>
    </pc:docChg>
  </pc:docChgLst>
  <pc:docChgLst>
    <pc:chgData name="Umberto Noe" userId="S::unoe@ed.ac.uk::8216868d-46c2-4245-82f3-2c6a18adff1d" providerId="AD" clId="Web-{E8A90854-88B2-4F38-4C5F-B31CA8B83E09}"/>
    <pc:docChg chg="mod addSld modSld modSection">
      <pc:chgData name="Umberto Noe" userId="S::unoe@ed.ac.uk::8216868d-46c2-4245-82f3-2c6a18adff1d" providerId="AD" clId="Web-{E8A90854-88B2-4F38-4C5F-B31CA8B83E09}" dt="2026-06-16T08:58:35.347" v="13"/>
      <pc:docMkLst>
        <pc:docMk/>
      </pc:docMkLst>
    </pc:docChg>
  </pc:docChgLst>
  <pc:docChgLst>
    <pc:chgData name="Umberto Noe" userId="S::unoe@ed.ac.uk::8216868d-46c2-4245-82f3-2c6a18adff1d" providerId="AD" clId="Web-{F10D053E-DC31-40C2-846D-D7BB441E461C}"/>
    <pc:docChg chg="modSld">
      <pc:chgData name="Umberto Noe" userId="S::unoe@ed.ac.uk::8216868d-46c2-4245-82f3-2c6a18adff1d" providerId="AD" clId="Web-{F10D053E-DC31-40C2-846D-D7BB441E461C}" dt="2026-06-15T15:34:57.826" v="3"/>
      <pc:docMkLst>
        <pc:docMk/>
      </pc:docMkLst>
    </pc:docChg>
  </pc:docChgLst>
  <pc:docChgLst>
    <pc:chgData name="Umberto Noe" userId="S::unoe@ed.ac.uk::8216868d-46c2-4245-82f3-2c6a18adff1d" providerId="AD" clId="Web-{67CE2792-8568-6036-9FBA-E903AE31A87C}"/>
    <pc:docChg chg="addSld delSld modSld modSection">
      <pc:chgData name="Umberto Noe" userId="S::unoe@ed.ac.uk::8216868d-46c2-4245-82f3-2c6a18adff1d" providerId="AD" clId="Web-{67CE2792-8568-6036-9FBA-E903AE31A87C}" dt="2026-06-15T16:07:52.075" v="302" actId="1076"/>
      <pc:docMkLst>
        <pc:docMk/>
      </pc:docMkLst>
      <pc:sldChg chg="modSp">
        <pc:chgData name="Umberto Noe" userId="S::unoe@ed.ac.uk::8216868d-46c2-4245-82f3-2c6a18adff1d" providerId="AD" clId="Web-{67CE2792-8568-6036-9FBA-E903AE31A87C}" dt="2026-06-15T16:06:40.976" v="295" actId="1076"/>
        <pc:sldMkLst>
          <pc:docMk/>
          <pc:sldMk cId="337310542" sldId="280"/>
        </pc:sldMkLst>
        <pc:spChg chg="mod">
          <ac:chgData name="Umberto Noe" userId="S::unoe@ed.ac.uk::8216868d-46c2-4245-82f3-2c6a18adff1d" providerId="AD" clId="Web-{67CE2792-8568-6036-9FBA-E903AE31A87C}" dt="2026-06-15T16:06:23.475" v="290" actId="1076"/>
          <ac:spMkLst>
            <pc:docMk/>
            <pc:sldMk cId="337310542" sldId="280"/>
            <ac:spMk id="2" creationId="{50A108A5-ABB9-7D23-F01F-9CAD2D9616C0}"/>
          </ac:spMkLst>
        </pc:spChg>
        <pc:spChg chg="mod">
          <ac:chgData name="Umberto Noe" userId="S::unoe@ed.ac.uk::8216868d-46c2-4245-82f3-2c6a18adff1d" providerId="AD" clId="Web-{67CE2792-8568-6036-9FBA-E903AE31A87C}" dt="2026-06-15T16:06:40.976" v="295" actId="1076"/>
          <ac:spMkLst>
            <pc:docMk/>
            <pc:sldMk cId="337310542" sldId="280"/>
            <ac:spMk id="3" creationId="{6F791464-5AD8-456D-9AC1-CCF7AB0544C7}"/>
          </ac:spMkLst>
        </pc:spChg>
        <pc:spChg chg="mod">
          <ac:chgData name="Umberto Noe" userId="S::unoe@ed.ac.uk::8216868d-46c2-4245-82f3-2c6a18adff1d" providerId="AD" clId="Web-{67CE2792-8568-6036-9FBA-E903AE31A87C}" dt="2026-06-15T16:06:20.381" v="289" actId="1076"/>
          <ac:spMkLst>
            <pc:docMk/>
            <pc:sldMk cId="337310542" sldId="280"/>
            <ac:spMk id="4" creationId="{368BA034-92D8-E7B5-2829-D8ABC4BA33BD}"/>
          </ac:spMkLst>
        </pc:spChg>
        <pc:spChg chg="mod">
          <ac:chgData name="Umberto Noe" userId="S::unoe@ed.ac.uk::8216868d-46c2-4245-82f3-2c6a18adff1d" providerId="AD" clId="Web-{67CE2792-8568-6036-9FBA-E903AE31A87C}" dt="2026-06-15T16:06:39.618" v="294" actId="1076"/>
          <ac:spMkLst>
            <pc:docMk/>
            <pc:sldMk cId="337310542" sldId="280"/>
            <ac:spMk id="5" creationId="{51BC9C57-5F86-B283-A851-F92978E908D7}"/>
          </ac:spMkLst>
        </pc:spChg>
      </pc:sldChg>
    </pc:docChg>
  </pc:docChgLst>
  <pc:docChgLst>
    <pc:chgData name="Brittany Blankinship" userId="S::bblankin@ed.ac.uk::1651b6d5-a851-4e25-9b2c-210af25bdf50" providerId="AD" clId="Web-{CA3268A8-F782-44E9-BCC1-72158541537A}"/>
    <pc:docChg chg="delSld modSld sldOrd modSection">
      <pc:chgData name="Brittany Blankinship" userId="S::bblankin@ed.ac.uk::1651b6d5-a851-4e25-9b2c-210af25bdf50" providerId="AD" clId="Web-{CA3268A8-F782-44E9-BCC1-72158541537A}" dt="2026-06-21T16:28:28.563" v="6"/>
      <pc:docMkLst>
        <pc:docMk/>
      </pc:docMkLst>
      <pc:sldChg chg="ord">
        <pc:chgData name="Brittany Blankinship" userId="S::bblankin@ed.ac.uk::1651b6d5-a851-4e25-9b2c-210af25bdf50" providerId="AD" clId="Web-{CA3268A8-F782-44E9-BCC1-72158541537A}" dt="2026-06-21T16:27:12.701" v="0"/>
        <pc:sldMkLst>
          <pc:docMk/>
          <pc:sldMk cId="501229147" sldId="281"/>
        </pc:sldMkLst>
      </pc:sldChg>
      <pc:sldChg chg="modSp">
        <pc:chgData name="Brittany Blankinship" userId="S::bblankin@ed.ac.uk::1651b6d5-a851-4e25-9b2c-210af25bdf50" providerId="AD" clId="Web-{CA3268A8-F782-44E9-BCC1-72158541537A}" dt="2026-06-21T16:27:58.234" v="5" actId="14100"/>
        <pc:sldMkLst>
          <pc:docMk/>
          <pc:sldMk cId="2192109702" sldId="303"/>
        </pc:sldMkLst>
        <pc:spChg chg="mod">
          <ac:chgData name="Brittany Blankinship" userId="S::bblankin@ed.ac.uk::1651b6d5-a851-4e25-9b2c-210af25bdf50" providerId="AD" clId="Web-{CA3268A8-F782-44E9-BCC1-72158541537A}" dt="2026-06-21T16:27:58.234" v="5" actId="14100"/>
          <ac:spMkLst>
            <pc:docMk/>
            <pc:sldMk cId="2192109702" sldId="303"/>
            <ac:spMk id="3" creationId="{FBFF2673-B4F4-271F-BE3E-0C9F3E9D3C80}"/>
          </ac:spMkLst>
        </pc:spChg>
      </pc:sldChg>
    </pc:docChg>
  </pc:docChgLst>
  <pc:docChgLst>
    <pc:chgData name="Umberto Noe" userId="S::unoe@ed.ac.uk::8216868d-46c2-4245-82f3-2c6a18adff1d" providerId="AD" clId="Web-{2FAA9C3C-7F19-778A-0F5C-D95CD9B55299}"/>
    <pc:docChg chg="addSld modSld modSection">
      <pc:chgData name="Umberto Noe" userId="S::unoe@ed.ac.uk::8216868d-46c2-4245-82f3-2c6a18adff1d" providerId="AD" clId="Web-{2FAA9C3C-7F19-778A-0F5C-D95CD9B55299}" dt="2026-06-15T21:29:22.917" v="38" actId="20577"/>
      <pc:docMkLst>
        <pc:docMk/>
      </pc:docMkLst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D94E35-1B6E-1142-AD22-140024A45D8F}" type="datetimeFigureOut">
              <a:rPr lang="en-US" smtClean="0"/>
              <a:t>7/6/26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99652-819A-D34E-9EB8-EC709DE1AA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826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3">
          <a:extLst>
            <a:ext uri="{FF2B5EF4-FFF2-40B4-BE49-F238E27FC236}">
              <a16:creationId xmlns:a16="http://schemas.microsoft.com/office/drawing/2014/main" id="{5D129AD8-835E-BA5D-3BB1-41BDD6158F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g97c0c60065_0_34:notes">
            <a:extLst>
              <a:ext uri="{FF2B5EF4-FFF2-40B4-BE49-F238E27FC236}">
                <a16:creationId xmlns:a16="http://schemas.microsoft.com/office/drawing/2014/main" id="{E0566C58-DDB6-687B-C96A-B1E8B5453C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5" name="Google Shape;665;g97c0c60065_0_34:notes">
            <a:extLst>
              <a:ext uri="{FF2B5EF4-FFF2-40B4-BE49-F238E27FC236}">
                <a16:creationId xmlns:a16="http://schemas.microsoft.com/office/drawing/2014/main" id="{A8177A91-CED3-D8C4-281B-EDE3AB52F1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16814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329-413C-4C4C-AB65-0A6E39F53DEC}" type="datetime1">
              <a:rPr lang="en-GB" smtClean="0"/>
              <a:t>06/07/2026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511D10-1045-6FAA-DDD6-FB11C4E9D57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rcRect t="898" b="6160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157813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C6670-1057-3D45-BBC7-2E441B601D7F}" type="datetime1">
              <a:rPr lang="en-GB" smtClean="0"/>
              <a:t>06/07/2026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80371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EDB8B-3DAF-0C48-A07A-95735E2D3444}" type="datetime1">
              <a:rPr lang="en-GB" smtClean="0"/>
              <a:t>06/07/2026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2CD622-5DB1-9424-B61D-DC12E50655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7" cy="114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925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C6670-1057-3D45-BBC7-2E441B601D7F}" type="datetime1">
              <a:rPr lang="en-GB" smtClean="0"/>
              <a:t>06/07/2026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54665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C6670-1057-3D45-BBC7-2E441B601D7F}" type="datetime1">
              <a:rPr lang="en-GB" smtClean="0"/>
              <a:t>06/07/2026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36774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CE902-5F42-9343-9E03-104CEE20DE64}" type="datetime1">
              <a:rPr lang="en-GB" smtClean="0"/>
              <a:t>06/07/2026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694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85593-3533-F54A-BC9C-495D0451B574}" type="datetime1">
              <a:rPr lang="en-GB" smtClean="0"/>
              <a:t>06/07/2026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304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3921F-CAF8-3449-A96E-277546A53CEB}" type="datetime1">
              <a:rPr lang="en-GB" smtClean="0"/>
              <a:t>06/07/2026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895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E1CDC-3C1F-184A-8143-E8CF573F97DF}" type="datetime1">
              <a:rPr lang="en-GB" smtClean="0"/>
              <a:t>06/07/2026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800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7B52F-BC1E-CD4C-A6F0-2E8F1FDB894B}" type="datetime1">
              <a:rPr lang="en-GB" smtClean="0"/>
              <a:t>06/07/2026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36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56017-9523-1342-9DBF-231D8CB31B7F}" type="datetime1">
              <a:rPr lang="en-GB" smtClean="0"/>
              <a:t>06/07/2026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744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6BEDE46-8A9D-8EA8-2132-065569FBD8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7" cy="114604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13C897D-7DF8-2356-75D4-D209743D093B}"/>
              </a:ext>
            </a:extLst>
          </p:cNvPr>
          <p:cNvSpPr/>
          <p:nvPr userDrawn="1"/>
        </p:nvSpPr>
        <p:spPr>
          <a:xfrm>
            <a:off x="-1" y="6721475"/>
            <a:ext cx="12192001" cy="136525"/>
          </a:xfrm>
          <a:prstGeom prst="rect">
            <a:avLst/>
          </a:prstGeom>
          <a:solidFill>
            <a:srgbClr val="FFF60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749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8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831405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2569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C6670-1057-3D45-BBC7-2E441B601D7F}" type="datetime1">
              <a:rPr lang="en-GB" smtClean="0"/>
              <a:t>06/07/2026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538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  <p:sldLayoutId id="2147483836" r:id="rId12"/>
    <p:sldLayoutId id="2147483837" r:id="rId13"/>
    <p:sldLayoutId id="2147483801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11" Type="http://schemas.openxmlformats.org/officeDocument/2006/relationships/image" Target="../media/image10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7FEB13-4FC0-4064-BE9F-88F48C33B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1BC9C57-5F86-B283-A851-F92978E908D7}"/>
              </a:ext>
            </a:extLst>
          </p:cNvPr>
          <p:cNvSpPr/>
          <p:nvPr/>
        </p:nvSpPr>
        <p:spPr>
          <a:xfrm>
            <a:off x="3795671" y="4914015"/>
            <a:ext cx="4512599" cy="9145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68BA034-92D8-E7B5-2829-D8ABC4BA33BD}"/>
              </a:ext>
            </a:extLst>
          </p:cNvPr>
          <p:cNvSpPr/>
          <p:nvPr/>
        </p:nvSpPr>
        <p:spPr>
          <a:xfrm>
            <a:off x="1031459" y="940670"/>
            <a:ext cx="10117358" cy="29932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108A5-ABB9-7D23-F01F-9CAD2D9616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8163" y="1001415"/>
            <a:ext cx="9886013" cy="3912600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r>
              <a:rPr lang="en-GB" sz="6600" b="1" noProof="0"/>
              <a:t>How many programmers does it take to write a </a:t>
            </a:r>
            <a:r>
              <a:rPr lang="en-GB" sz="6600" b="1"/>
              <a:t>book 💡 💡 💡 💡 💡</a:t>
            </a:r>
            <a:br>
              <a:rPr lang="en-GB" sz="6600" b="1"/>
            </a:br>
            <a:r>
              <a:rPr lang="en-GB" sz="4400" b="1"/>
              <a:t>Brittany Blankinship – Pawel Orzechowski</a:t>
            </a:r>
            <a:endParaRPr lang="en-GB" sz="6600" b="1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791464-5AD8-456D-9AC1-CCF7AB0544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5670" y="4914920"/>
            <a:ext cx="4512599" cy="934230"/>
          </a:xfrm>
        </p:spPr>
        <p:txBody>
          <a:bodyPr anchor="ctr">
            <a:noAutofit/>
          </a:bodyPr>
          <a:lstStyle/>
          <a:p>
            <a:r>
              <a:rPr lang="en-GB"/>
              <a:t>Teaching programming across disciplines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194B63-F011-7F0E-7DC0-8F367CCCC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F5DEB9-00BA-0FE3-133A-9D942704A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GB" noProof="0" smtClean="0"/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310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F927FD9B-B5E5-282A-381B-57B418C14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2512"/>
            <a:ext cx="12192000" cy="58054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4993C7-CA6C-4CAB-2575-0FEE4273099F}"/>
              </a:ext>
            </a:extLst>
          </p:cNvPr>
          <p:cNvSpPr txBox="1">
            <a:spLocks/>
          </p:cNvSpPr>
          <p:nvPr/>
        </p:nvSpPr>
        <p:spPr>
          <a:xfrm>
            <a:off x="159488" y="136117"/>
            <a:ext cx="11642652" cy="60880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Edinburgh Winter School 2024... 2025… 2026</a:t>
            </a:r>
          </a:p>
        </p:txBody>
      </p:sp>
    </p:spTree>
    <p:extLst>
      <p:ext uri="{BB962C8B-B14F-4D97-AF65-F5344CB8AC3E}">
        <p14:creationId xmlns:p14="http://schemas.microsoft.com/office/powerpoint/2010/main" val="2803913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D645C8D9-4896-C6C0-F676-A6A16B70C9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89" r="5366" b="-3"/>
          <a:stretch>
            <a:fillRect/>
          </a:stretch>
        </p:blipFill>
        <p:spPr>
          <a:xfrm>
            <a:off x="3160608" y="1"/>
            <a:ext cx="9031392" cy="685799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7" name="Picture 6" descr="A group of people writing on a wall&#10;&#10;AI-generated content may be incorrect.">
            <a:extLst>
              <a:ext uri="{FF2B5EF4-FFF2-40B4-BE49-F238E27FC236}">
                <a16:creationId xmlns:a16="http://schemas.microsoft.com/office/drawing/2014/main" id="{AA3B1136-195B-E8F0-8805-F06532B868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604" t="13914" r="-1" b="2242"/>
          <a:stretch>
            <a:fillRect/>
          </a:stretch>
        </p:blipFill>
        <p:spPr>
          <a:xfrm>
            <a:off x="1" y="0"/>
            <a:ext cx="3118254" cy="332377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9" name="Picture 8" descr="A group of people standing around a white board with papers on it&#10;&#10;AI-generated content may be incorrect.">
            <a:extLst>
              <a:ext uri="{FF2B5EF4-FFF2-40B4-BE49-F238E27FC236}">
                <a16:creationId xmlns:a16="http://schemas.microsoft.com/office/drawing/2014/main" id="{C0CEC60C-FF13-4220-18E5-32DEA397A44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89" r="36167" b="-3"/>
          <a:stretch>
            <a:fillRect/>
          </a:stretch>
        </p:blipFill>
        <p:spPr>
          <a:xfrm>
            <a:off x="-21177" y="3323772"/>
            <a:ext cx="3139431" cy="353422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FAF04B-7618-E9F8-D4EB-4983BBF7069F}"/>
              </a:ext>
            </a:extLst>
          </p:cNvPr>
          <p:cNvSpPr txBox="1">
            <a:spLocks/>
          </p:cNvSpPr>
          <p:nvPr/>
        </p:nvSpPr>
        <p:spPr>
          <a:xfrm>
            <a:off x="3838353" y="136117"/>
            <a:ext cx="7963786" cy="60880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Book chapter ideas pitched and discussed</a:t>
            </a:r>
          </a:p>
        </p:txBody>
      </p:sp>
    </p:spTree>
    <p:extLst>
      <p:ext uri="{BB962C8B-B14F-4D97-AF65-F5344CB8AC3E}">
        <p14:creationId xmlns:p14="http://schemas.microsoft.com/office/powerpoint/2010/main" val="434680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44AC0C5-C102-428D-2C62-AAFF42C1E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E6902A-7995-C6A5-672F-43BB461B8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GB" noProof="0" smtClean="0"/>
              <a:t>4</a:t>
            </a:fld>
            <a:endParaRPr lang="en-GB" noProof="0"/>
          </a:p>
        </p:txBody>
      </p:sp>
      <p:pic>
        <p:nvPicPr>
          <p:cNvPr id="5" name="Picture 4" descr="A wall with many notes on it&#10;&#10;AI-generated content may be incorrect.">
            <a:extLst>
              <a:ext uri="{FF2B5EF4-FFF2-40B4-BE49-F238E27FC236}">
                <a16:creationId xmlns:a16="http://schemas.microsoft.com/office/drawing/2014/main" id="{34C150C2-AF62-771E-67D2-D57B793E3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2480" cy="6858000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/>
          </a:scene3d>
          <a:sp3d/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F5A95B7-8B5E-FA3D-7F64-E43B5073EEDC}"/>
              </a:ext>
            </a:extLst>
          </p:cNvPr>
          <p:cNvSpPr txBox="1">
            <a:spLocks/>
          </p:cNvSpPr>
          <p:nvPr/>
        </p:nvSpPr>
        <p:spPr>
          <a:xfrm>
            <a:off x="189614" y="136117"/>
            <a:ext cx="7963786" cy="126814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2400" noProof="0"/>
              <a:t>⭐️❤️✅    </a:t>
            </a:r>
            <a:r>
              <a:rPr lang="en-GB" sz="3600" noProof="0"/>
              <a:t>Stickers 	- I want to </a:t>
            </a:r>
            <a:r>
              <a:rPr lang="en-GB" sz="3600" b="1" noProof="0"/>
              <a:t>read</a:t>
            </a:r>
            <a:r>
              <a:rPr lang="en-GB" sz="3600" noProof="0"/>
              <a:t> that</a:t>
            </a:r>
          </a:p>
          <a:p>
            <a:pPr>
              <a:spcAft>
                <a:spcPts val="600"/>
              </a:spcAft>
            </a:pPr>
            <a:r>
              <a:rPr lang="en-GB" sz="3600" noProof="0"/>
              <a:t>			- I want to </a:t>
            </a:r>
            <a:r>
              <a:rPr lang="en-GB" sz="3600" b="1" noProof="0"/>
              <a:t>contribute</a:t>
            </a:r>
          </a:p>
          <a:p>
            <a:pPr>
              <a:spcAft>
                <a:spcPts val="600"/>
              </a:spcAft>
            </a:pPr>
            <a:endParaRPr lang="en-GB" sz="3600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82664F-628B-221F-6997-199A94163083}"/>
              </a:ext>
            </a:extLst>
          </p:cNvPr>
          <p:cNvSpPr txBox="1"/>
          <p:nvPr/>
        </p:nvSpPr>
        <p:spPr>
          <a:xfrm>
            <a:off x="1390652" y="683102"/>
            <a:ext cx="1515835" cy="58477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3200" noProof="0"/>
              <a:t>Names</a:t>
            </a:r>
          </a:p>
        </p:txBody>
      </p:sp>
    </p:spTree>
    <p:extLst>
      <p:ext uri="{BB962C8B-B14F-4D97-AF65-F5344CB8AC3E}">
        <p14:creationId xmlns:p14="http://schemas.microsoft.com/office/powerpoint/2010/main" val="888189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85C8D8F2-0CAE-B1C2-6E3D-73963B791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61875"/>
            <a:ext cx="12231417" cy="599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BDC9C71-0C93-9D72-671A-F4E235F8A6D1}"/>
              </a:ext>
            </a:extLst>
          </p:cNvPr>
          <p:cNvSpPr txBox="1">
            <a:spLocks/>
          </p:cNvSpPr>
          <p:nvPr/>
        </p:nvSpPr>
        <p:spPr>
          <a:xfrm>
            <a:off x="340242" y="136117"/>
            <a:ext cx="11461897" cy="60880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17 months ago… 48 book chapters suggested</a:t>
            </a:r>
          </a:p>
        </p:txBody>
      </p:sp>
    </p:spTree>
    <p:extLst>
      <p:ext uri="{BB962C8B-B14F-4D97-AF65-F5344CB8AC3E}">
        <p14:creationId xmlns:p14="http://schemas.microsoft.com/office/powerpoint/2010/main" val="921168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92569-13B2-B7AA-AB7D-550AA07E4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Online writing retreats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AE9255-5185-0058-5FD4-A3185B201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74EB0-A2CE-CB25-6AB2-BDB237241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GB" noProof="0" smtClean="0"/>
              <a:t>6</a:t>
            </a:fld>
            <a:endParaRPr lang="en-GB" noProof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CE21F58-5310-8619-4634-7353CA3F09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"/>
          <a:stretch>
            <a:fillRect/>
          </a:stretch>
        </p:blipFill>
        <p:spPr bwMode="auto">
          <a:xfrm>
            <a:off x="-111339" y="14288"/>
            <a:ext cx="12319106" cy="684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86ACA9A-7419-9D7A-F11F-B5A4B71C58D2}"/>
              </a:ext>
            </a:extLst>
          </p:cNvPr>
          <p:cNvSpPr txBox="1">
            <a:spLocks/>
          </p:cNvSpPr>
          <p:nvPr/>
        </p:nvSpPr>
        <p:spPr>
          <a:xfrm>
            <a:off x="8283388" y="136118"/>
            <a:ext cx="3908612" cy="1047224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Monthly Online Writing Retreats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BC9E68C-3864-7D83-AF3C-556E3F8071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98" r="16720" b="83704"/>
          <a:stretch>
            <a:fillRect/>
          </a:stretch>
        </p:blipFill>
        <p:spPr bwMode="auto">
          <a:xfrm>
            <a:off x="4017708" y="5532437"/>
            <a:ext cx="2030506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E0AAE132-A9C0-75F0-2E0A-F65F57D2BB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00" t="-459" r="218" b="84163"/>
          <a:stretch>
            <a:fillRect/>
          </a:stretch>
        </p:blipFill>
        <p:spPr bwMode="auto">
          <a:xfrm>
            <a:off x="6096000" y="-23032"/>
            <a:ext cx="2030506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705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D025E-399B-5249-6A37-33DFE12E5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5988B1A-E96F-8E1C-F5EF-771431A64E5F}"/>
              </a:ext>
            </a:extLst>
          </p:cNvPr>
          <p:cNvSpPr txBox="1">
            <a:spLocks/>
          </p:cNvSpPr>
          <p:nvPr/>
        </p:nvSpPr>
        <p:spPr>
          <a:xfrm>
            <a:off x="121023" y="109223"/>
            <a:ext cx="3811500" cy="1364323"/>
          </a:xfrm>
          <a:custGeom>
            <a:avLst/>
            <a:gdLst>
              <a:gd name="csX0" fmla="*/ 0 w 3811500"/>
              <a:gd name="csY0" fmla="*/ 0 h 1364323"/>
              <a:gd name="csX1" fmla="*/ 506385 w 3811500"/>
              <a:gd name="csY1" fmla="*/ 0 h 1364323"/>
              <a:gd name="csX2" fmla="*/ 974655 w 3811500"/>
              <a:gd name="csY2" fmla="*/ 0 h 1364323"/>
              <a:gd name="csX3" fmla="*/ 1557270 w 3811500"/>
              <a:gd name="csY3" fmla="*/ 0 h 1364323"/>
              <a:gd name="csX4" fmla="*/ 2101770 w 3811500"/>
              <a:gd name="csY4" fmla="*/ 0 h 1364323"/>
              <a:gd name="csX5" fmla="*/ 2646270 w 3811500"/>
              <a:gd name="csY5" fmla="*/ 0 h 1364323"/>
              <a:gd name="csX6" fmla="*/ 3267000 w 3811500"/>
              <a:gd name="csY6" fmla="*/ 0 h 1364323"/>
              <a:gd name="csX7" fmla="*/ 3811500 w 3811500"/>
              <a:gd name="csY7" fmla="*/ 0 h 1364323"/>
              <a:gd name="csX8" fmla="*/ 3811500 w 3811500"/>
              <a:gd name="csY8" fmla="*/ 413845 h 1364323"/>
              <a:gd name="csX9" fmla="*/ 3811500 w 3811500"/>
              <a:gd name="csY9" fmla="*/ 882262 h 1364323"/>
              <a:gd name="csX10" fmla="*/ 3811500 w 3811500"/>
              <a:gd name="csY10" fmla="*/ 1364323 h 1364323"/>
              <a:gd name="csX11" fmla="*/ 3228885 w 3811500"/>
              <a:gd name="csY11" fmla="*/ 1364323 h 1364323"/>
              <a:gd name="csX12" fmla="*/ 2646270 w 3811500"/>
              <a:gd name="csY12" fmla="*/ 1364323 h 1364323"/>
              <a:gd name="csX13" fmla="*/ 2025540 w 3811500"/>
              <a:gd name="csY13" fmla="*/ 1364323 h 1364323"/>
              <a:gd name="csX14" fmla="*/ 1519155 w 3811500"/>
              <a:gd name="csY14" fmla="*/ 1364323 h 1364323"/>
              <a:gd name="csX15" fmla="*/ 898425 w 3811500"/>
              <a:gd name="csY15" fmla="*/ 1364323 h 1364323"/>
              <a:gd name="csX16" fmla="*/ 0 w 3811500"/>
              <a:gd name="csY16" fmla="*/ 1364323 h 1364323"/>
              <a:gd name="csX17" fmla="*/ 0 w 3811500"/>
              <a:gd name="csY17" fmla="*/ 950478 h 1364323"/>
              <a:gd name="csX18" fmla="*/ 0 w 3811500"/>
              <a:gd name="csY18" fmla="*/ 482061 h 1364323"/>
              <a:gd name="csX19" fmla="*/ 0 w 3811500"/>
              <a:gd name="csY19" fmla="*/ 0 h 13643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3811500" h="1364323" fill="none" extrusionOk="0">
                <a:moveTo>
                  <a:pt x="0" y="0"/>
                </a:moveTo>
                <a:cubicBezTo>
                  <a:pt x="148865" y="-11685"/>
                  <a:pt x="403248" y="26337"/>
                  <a:pt x="506385" y="0"/>
                </a:cubicBezTo>
                <a:cubicBezTo>
                  <a:pt x="609523" y="-26337"/>
                  <a:pt x="828641" y="32379"/>
                  <a:pt x="974655" y="0"/>
                </a:cubicBezTo>
                <a:cubicBezTo>
                  <a:pt x="1120669" y="-32379"/>
                  <a:pt x="1408712" y="36104"/>
                  <a:pt x="1557270" y="0"/>
                </a:cubicBezTo>
                <a:cubicBezTo>
                  <a:pt x="1705828" y="-36104"/>
                  <a:pt x="1990685" y="9084"/>
                  <a:pt x="2101770" y="0"/>
                </a:cubicBezTo>
                <a:cubicBezTo>
                  <a:pt x="2212855" y="-9084"/>
                  <a:pt x="2523102" y="31419"/>
                  <a:pt x="2646270" y="0"/>
                </a:cubicBezTo>
                <a:cubicBezTo>
                  <a:pt x="2769438" y="-31419"/>
                  <a:pt x="3074403" y="40427"/>
                  <a:pt x="3267000" y="0"/>
                </a:cubicBezTo>
                <a:cubicBezTo>
                  <a:pt x="3459597" y="-40427"/>
                  <a:pt x="3622998" y="45514"/>
                  <a:pt x="3811500" y="0"/>
                </a:cubicBezTo>
                <a:cubicBezTo>
                  <a:pt x="3849210" y="204049"/>
                  <a:pt x="3808736" y="328333"/>
                  <a:pt x="3811500" y="413845"/>
                </a:cubicBezTo>
                <a:cubicBezTo>
                  <a:pt x="3814264" y="499357"/>
                  <a:pt x="3795733" y="769549"/>
                  <a:pt x="3811500" y="882262"/>
                </a:cubicBezTo>
                <a:cubicBezTo>
                  <a:pt x="3827267" y="994975"/>
                  <a:pt x="3782832" y="1218921"/>
                  <a:pt x="3811500" y="1364323"/>
                </a:cubicBezTo>
                <a:cubicBezTo>
                  <a:pt x="3526464" y="1364631"/>
                  <a:pt x="3516421" y="1322281"/>
                  <a:pt x="3228885" y="1364323"/>
                </a:cubicBezTo>
                <a:cubicBezTo>
                  <a:pt x="2941350" y="1406365"/>
                  <a:pt x="2886515" y="1336287"/>
                  <a:pt x="2646270" y="1364323"/>
                </a:cubicBezTo>
                <a:cubicBezTo>
                  <a:pt x="2406026" y="1392359"/>
                  <a:pt x="2309446" y="1345250"/>
                  <a:pt x="2025540" y="1364323"/>
                </a:cubicBezTo>
                <a:cubicBezTo>
                  <a:pt x="1741634" y="1383396"/>
                  <a:pt x="1716932" y="1361815"/>
                  <a:pt x="1519155" y="1364323"/>
                </a:cubicBezTo>
                <a:cubicBezTo>
                  <a:pt x="1321379" y="1366831"/>
                  <a:pt x="1052739" y="1342112"/>
                  <a:pt x="898425" y="1364323"/>
                </a:cubicBezTo>
                <a:cubicBezTo>
                  <a:pt x="744111" y="1386534"/>
                  <a:pt x="209055" y="1297899"/>
                  <a:pt x="0" y="1364323"/>
                </a:cubicBezTo>
                <a:cubicBezTo>
                  <a:pt x="-26450" y="1165471"/>
                  <a:pt x="424" y="1071813"/>
                  <a:pt x="0" y="950478"/>
                </a:cubicBezTo>
                <a:cubicBezTo>
                  <a:pt x="-424" y="829144"/>
                  <a:pt x="42645" y="607756"/>
                  <a:pt x="0" y="482061"/>
                </a:cubicBezTo>
                <a:cubicBezTo>
                  <a:pt x="-42645" y="356366"/>
                  <a:pt x="35616" y="215047"/>
                  <a:pt x="0" y="0"/>
                </a:cubicBezTo>
                <a:close/>
              </a:path>
              <a:path w="3811500" h="1364323" stroke="0" extrusionOk="0">
                <a:moveTo>
                  <a:pt x="0" y="0"/>
                </a:moveTo>
                <a:cubicBezTo>
                  <a:pt x="159708" y="-58589"/>
                  <a:pt x="384647" y="27288"/>
                  <a:pt x="506385" y="0"/>
                </a:cubicBezTo>
                <a:cubicBezTo>
                  <a:pt x="628124" y="-27288"/>
                  <a:pt x="819863" y="41106"/>
                  <a:pt x="936540" y="0"/>
                </a:cubicBezTo>
                <a:cubicBezTo>
                  <a:pt x="1053217" y="-41106"/>
                  <a:pt x="1420125" y="39076"/>
                  <a:pt x="1557270" y="0"/>
                </a:cubicBezTo>
                <a:cubicBezTo>
                  <a:pt x="1694415" y="-39076"/>
                  <a:pt x="1882539" y="55728"/>
                  <a:pt x="2063655" y="0"/>
                </a:cubicBezTo>
                <a:cubicBezTo>
                  <a:pt x="2244772" y="-55728"/>
                  <a:pt x="2359738" y="20712"/>
                  <a:pt x="2570040" y="0"/>
                </a:cubicBezTo>
                <a:cubicBezTo>
                  <a:pt x="2780342" y="-20712"/>
                  <a:pt x="2915113" y="43536"/>
                  <a:pt x="3190770" y="0"/>
                </a:cubicBezTo>
                <a:cubicBezTo>
                  <a:pt x="3466427" y="-43536"/>
                  <a:pt x="3542016" y="30343"/>
                  <a:pt x="3811500" y="0"/>
                </a:cubicBezTo>
                <a:cubicBezTo>
                  <a:pt x="3844790" y="222940"/>
                  <a:pt x="3771859" y="349761"/>
                  <a:pt x="3811500" y="482061"/>
                </a:cubicBezTo>
                <a:cubicBezTo>
                  <a:pt x="3851141" y="614361"/>
                  <a:pt x="3796036" y="745776"/>
                  <a:pt x="3811500" y="909549"/>
                </a:cubicBezTo>
                <a:cubicBezTo>
                  <a:pt x="3826964" y="1073322"/>
                  <a:pt x="3807148" y="1265769"/>
                  <a:pt x="3811500" y="1364323"/>
                </a:cubicBezTo>
                <a:cubicBezTo>
                  <a:pt x="3688127" y="1418932"/>
                  <a:pt x="3419246" y="1356389"/>
                  <a:pt x="3267000" y="1364323"/>
                </a:cubicBezTo>
                <a:cubicBezTo>
                  <a:pt x="3114754" y="1372257"/>
                  <a:pt x="2933187" y="1322361"/>
                  <a:pt x="2760615" y="1364323"/>
                </a:cubicBezTo>
                <a:cubicBezTo>
                  <a:pt x="2588043" y="1406285"/>
                  <a:pt x="2375905" y="1310232"/>
                  <a:pt x="2139885" y="1364323"/>
                </a:cubicBezTo>
                <a:cubicBezTo>
                  <a:pt x="1903865" y="1418414"/>
                  <a:pt x="1725481" y="1317193"/>
                  <a:pt x="1519155" y="1364323"/>
                </a:cubicBezTo>
                <a:cubicBezTo>
                  <a:pt x="1312829" y="1411453"/>
                  <a:pt x="1168737" y="1349678"/>
                  <a:pt x="1050885" y="1364323"/>
                </a:cubicBezTo>
                <a:cubicBezTo>
                  <a:pt x="933033" y="1378968"/>
                  <a:pt x="742506" y="1357600"/>
                  <a:pt x="506385" y="1364323"/>
                </a:cubicBezTo>
                <a:cubicBezTo>
                  <a:pt x="270264" y="1371046"/>
                  <a:pt x="142921" y="1312996"/>
                  <a:pt x="0" y="1364323"/>
                </a:cubicBezTo>
                <a:cubicBezTo>
                  <a:pt x="-14894" y="1173730"/>
                  <a:pt x="257" y="1086760"/>
                  <a:pt x="0" y="909549"/>
                </a:cubicBezTo>
                <a:cubicBezTo>
                  <a:pt x="-257" y="732338"/>
                  <a:pt x="16129" y="624599"/>
                  <a:pt x="0" y="482061"/>
                </a:cubicBezTo>
                <a:cubicBezTo>
                  <a:pt x="-16129" y="339523"/>
                  <a:pt x="21172" y="234122"/>
                  <a:pt x="0" y="0"/>
                </a:cubicBezTo>
                <a:close/>
              </a:path>
            </a:pathLst>
          </a:custGeom>
          <a:solidFill>
            <a:schemeClr val="bg1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Discussion rooms on online retreats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C2AAF5-0929-4F4A-CB88-7B87D0A2DC69}"/>
              </a:ext>
            </a:extLst>
          </p:cNvPr>
          <p:cNvSpPr txBox="1">
            <a:spLocks/>
          </p:cNvSpPr>
          <p:nvPr/>
        </p:nvSpPr>
        <p:spPr>
          <a:xfrm>
            <a:off x="770965" y="1203634"/>
            <a:ext cx="3811500" cy="902771"/>
          </a:xfrm>
          <a:custGeom>
            <a:avLst/>
            <a:gdLst>
              <a:gd name="csX0" fmla="*/ 0 w 3811500"/>
              <a:gd name="csY0" fmla="*/ 0 h 902771"/>
              <a:gd name="csX1" fmla="*/ 468270 w 3811500"/>
              <a:gd name="csY1" fmla="*/ 0 h 902771"/>
              <a:gd name="csX2" fmla="*/ 1050885 w 3811500"/>
              <a:gd name="csY2" fmla="*/ 0 h 902771"/>
              <a:gd name="csX3" fmla="*/ 1557270 w 3811500"/>
              <a:gd name="csY3" fmla="*/ 0 h 902771"/>
              <a:gd name="csX4" fmla="*/ 2025540 w 3811500"/>
              <a:gd name="csY4" fmla="*/ 0 h 902771"/>
              <a:gd name="csX5" fmla="*/ 2608155 w 3811500"/>
              <a:gd name="csY5" fmla="*/ 0 h 902771"/>
              <a:gd name="csX6" fmla="*/ 3152655 w 3811500"/>
              <a:gd name="csY6" fmla="*/ 0 h 902771"/>
              <a:gd name="csX7" fmla="*/ 3811500 w 3811500"/>
              <a:gd name="csY7" fmla="*/ 0 h 902771"/>
              <a:gd name="csX8" fmla="*/ 3811500 w 3811500"/>
              <a:gd name="csY8" fmla="*/ 469441 h 902771"/>
              <a:gd name="csX9" fmla="*/ 3811500 w 3811500"/>
              <a:gd name="csY9" fmla="*/ 902771 h 902771"/>
              <a:gd name="csX10" fmla="*/ 3343230 w 3811500"/>
              <a:gd name="csY10" fmla="*/ 902771 h 902771"/>
              <a:gd name="csX11" fmla="*/ 2913075 w 3811500"/>
              <a:gd name="csY11" fmla="*/ 902771 h 902771"/>
              <a:gd name="csX12" fmla="*/ 2330460 w 3811500"/>
              <a:gd name="csY12" fmla="*/ 902771 h 902771"/>
              <a:gd name="csX13" fmla="*/ 1862190 w 3811500"/>
              <a:gd name="csY13" fmla="*/ 902771 h 902771"/>
              <a:gd name="csX14" fmla="*/ 1279575 w 3811500"/>
              <a:gd name="csY14" fmla="*/ 902771 h 902771"/>
              <a:gd name="csX15" fmla="*/ 658845 w 3811500"/>
              <a:gd name="csY15" fmla="*/ 902771 h 902771"/>
              <a:gd name="csX16" fmla="*/ 0 w 3811500"/>
              <a:gd name="csY16" fmla="*/ 902771 h 902771"/>
              <a:gd name="csX17" fmla="*/ 0 w 3811500"/>
              <a:gd name="csY17" fmla="*/ 433330 h 902771"/>
              <a:gd name="csX18" fmla="*/ 0 w 3811500"/>
              <a:gd name="csY18" fmla="*/ 0 h 9027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3811500" h="902771" fill="none" extrusionOk="0">
                <a:moveTo>
                  <a:pt x="0" y="0"/>
                </a:moveTo>
                <a:cubicBezTo>
                  <a:pt x="177527" y="-33558"/>
                  <a:pt x="311366" y="48094"/>
                  <a:pt x="468270" y="0"/>
                </a:cubicBezTo>
                <a:cubicBezTo>
                  <a:pt x="625174" y="-48094"/>
                  <a:pt x="877039" y="48121"/>
                  <a:pt x="1050885" y="0"/>
                </a:cubicBezTo>
                <a:cubicBezTo>
                  <a:pt x="1224732" y="-48121"/>
                  <a:pt x="1454133" y="26337"/>
                  <a:pt x="1557270" y="0"/>
                </a:cubicBezTo>
                <a:cubicBezTo>
                  <a:pt x="1660408" y="-26337"/>
                  <a:pt x="1879526" y="32379"/>
                  <a:pt x="2025540" y="0"/>
                </a:cubicBezTo>
                <a:cubicBezTo>
                  <a:pt x="2171554" y="-32379"/>
                  <a:pt x="2459597" y="36104"/>
                  <a:pt x="2608155" y="0"/>
                </a:cubicBezTo>
                <a:cubicBezTo>
                  <a:pt x="2756713" y="-36104"/>
                  <a:pt x="3041570" y="9084"/>
                  <a:pt x="3152655" y="0"/>
                </a:cubicBezTo>
                <a:cubicBezTo>
                  <a:pt x="3263740" y="-9084"/>
                  <a:pt x="3544625" y="42527"/>
                  <a:pt x="3811500" y="0"/>
                </a:cubicBezTo>
                <a:cubicBezTo>
                  <a:pt x="3839631" y="174629"/>
                  <a:pt x="3772029" y="363601"/>
                  <a:pt x="3811500" y="469441"/>
                </a:cubicBezTo>
                <a:cubicBezTo>
                  <a:pt x="3850971" y="575281"/>
                  <a:pt x="3778994" y="813590"/>
                  <a:pt x="3811500" y="902771"/>
                </a:cubicBezTo>
                <a:cubicBezTo>
                  <a:pt x="3711452" y="940811"/>
                  <a:pt x="3522045" y="870836"/>
                  <a:pt x="3343230" y="902771"/>
                </a:cubicBezTo>
                <a:cubicBezTo>
                  <a:pt x="3164415" y="934706"/>
                  <a:pt x="3023451" y="890494"/>
                  <a:pt x="2913075" y="902771"/>
                </a:cubicBezTo>
                <a:cubicBezTo>
                  <a:pt x="2802700" y="915048"/>
                  <a:pt x="2562928" y="834953"/>
                  <a:pt x="2330460" y="902771"/>
                </a:cubicBezTo>
                <a:cubicBezTo>
                  <a:pt x="2097993" y="970589"/>
                  <a:pt x="2033136" y="860075"/>
                  <a:pt x="1862190" y="902771"/>
                </a:cubicBezTo>
                <a:cubicBezTo>
                  <a:pt x="1691244" y="945467"/>
                  <a:pt x="1519820" y="874735"/>
                  <a:pt x="1279575" y="902771"/>
                </a:cubicBezTo>
                <a:cubicBezTo>
                  <a:pt x="1039331" y="930807"/>
                  <a:pt x="942751" y="883698"/>
                  <a:pt x="658845" y="902771"/>
                </a:cubicBezTo>
                <a:cubicBezTo>
                  <a:pt x="374939" y="921844"/>
                  <a:pt x="202200" y="827735"/>
                  <a:pt x="0" y="902771"/>
                </a:cubicBezTo>
                <a:cubicBezTo>
                  <a:pt x="-29996" y="697722"/>
                  <a:pt x="28046" y="628349"/>
                  <a:pt x="0" y="433330"/>
                </a:cubicBezTo>
                <a:cubicBezTo>
                  <a:pt x="-28046" y="238311"/>
                  <a:pt x="51401" y="128359"/>
                  <a:pt x="0" y="0"/>
                </a:cubicBezTo>
                <a:close/>
              </a:path>
              <a:path w="3811500" h="902771" stroke="0" extrusionOk="0">
                <a:moveTo>
                  <a:pt x="0" y="0"/>
                </a:moveTo>
                <a:cubicBezTo>
                  <a:pt x="159708" y="-58589"/>
                  <a:pt x="384647" y="27288"/>
                  <a:pt x="506385" y="0"/>
                </a:cubicBezTo>
                <a:cubicBezTo>
                  <a:pt x="628124" y="-27288"/>
                  <a:pt x="819863" y="41106"/>
                  <a:pt x="936540" y="0"/>
                </a:cubicBezTo>
                <a:cubicBezTo>
                  <a:pt x="1053217" y="-41106"/>
                  <a:pt x="1420125" y="39076"/>
                  <a:pt x="1557270" y="0"/>
                </a:cubicBezTo>
                <a:cubicBezTo>
                  <a:pt x="1694415" y="-39076"/>
                  <a:pt x="1882539" y="55728"/>
                  <a:pt x="2063655" y="0"/>
                </a:cubicBezTo>
                <a:cubicBezTo>
                  <a:pt x="2244772" y="-55728"/>
                  <a:pt x="2359738" y="20712"/>
                  <a:pt x="2570040" y="0"/>
                </a:cubicBezTo>
                <a:cubicBezTo>
                  <a:pt x="2780342" y="-20712"/>
                  <a:pt x="2915113" y="43536"/>
                  <a:pt x="3190770" y="0"/>
                </a:cubicBezTo>
                <a:cubicBezTo>
                  <a:pt x="3466427" y="-43536"/>
                  <a:pt x="3542016" y="30343"/>
                  <a:pt x="3811500" y="0"/>
                </a:cubicBezTo>
                <a:cubicBezTo>
                  <a:pt x="3825662" y="199295"/>
                  <a:pt x="3808636" y="342288"/>
                  <a:pt x="3811500" y="469441"/>
                </a:cubicBezTo>
                <a:cubicBezTo>
                  <a:pt x="3814364" y="596594"/>
                  <a:pt x="3783918" y="797525"/>
                  <a:pt x="3811500" y="902771"/>
                </a:cubicBezTo>
                <a:cubicBezTo>
                  <a:pt x="3640355" y="920995"/>
                  <a:pt x="3525860" y="876717"/>
                  <a:pt x="3343230" y="902771"/>
                </a:cubicBezTo>
                <a:cubicBezTo>
                  <a:pt x="3160600" y="928825"/>
                  <a:pt x="2950976" y="894837"/>
                  <a:pt x="2798730" y="902771"/>
                </a:cubicBezTo>
                <a:cubicBezTo>
                  <a:pt x="2646484" y="910705"/>
                  <a:pt x="2464917" y="860809"/>
                  <a:pt x="2292345" y="902771"/>
                </a:cubicBezTo>
                <a:cubicBezTo>
                  <a:pt x="2119773" y="944733"/>
                  <a:pt x="1907635" y="848680"/>
                  <a:pt x="1671615" y="902771"/>
                </a:cubicBezTo>
                <a:cubicBezTo>
                  <a:pt x="1435595" y="956862"/>
                  <a:pt x="1257211" y="855641"/>
                  <a:pt x="1050885" y="902771"/>
                </a:cubicBezTo>
                <a:cubicBezTo>
                  <a:pt x="844559" y="949901"/>
                  <a:pt x="700467" y="888126"/>
                  <a:pt x="582615" y="902771"/>
                </a:cubicBezTo>
                <a:cubicBezTo>
                  <a:pt x="464763" y="917416"/>
                  <a:pt x="219391" y="885594"/>
                  <a:pt x="0" y="902771"/>
                </a:cubicBezTo>
                <a:cubicBezTo>
                  <a:pt x="-44739" y="689957"/>
                  <a:pt x="28215" y="626687"/>
                  <a:pt x="0" y="433330"/>
                </a:cubicBezTo>
                <a:cubicBezTo>
                  <a:pt x="-28215" y="239973"/>
                  <a:pt x="23448" y="102621"/>
                  <a:pt x="0" y="0"/>
                </a:cubicBezTo>
                <a:close/>
              </a:path>
            </a:pathLst>
          </a:custGeom>
          <a:solidFill>
            <a:schemeClr val="bg1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Teams are formed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A1943F1-163E-8A2A-A119-6EAAA5703311}"/>
              </a:ext>
            </a:extLst>
          </p:cNvPr>
          <p:cNvSpPr txBox="1">
            <a:spLocks/>
          </p:cNvSpPr>
          <p:nvPr/>
        </p:nvSpPr>
        <p:spPr>
          <a:xfrm>
            <a:off x="1648391" y="1938379"/>
            <a:ext cx="4631023" cy="902771"/>
          </a:xfrm>
          <a:custGeom>
            <a:avLst/>
            <a:gdLst>
              <a:gd name="csX0" fmla="*/ 0 w 4631023"/>
              <a:gd name="csY0" fmla="*/ 0 h 902771"/>
              <a:gd name="csX1" fmla="*/ 486257 w 4631023"/>
              <a:gd name="csY1" fmla="*/ 0 h 902771"/>
              <a:gd name="csX2" fmla="*/ 1018825 w 4631023"/>
              <a:gd name="csY2" fmla="*/ 0 h 902771"/>
              <a:gd name="csX3" fmla="*/ 1505082 w 4631023"/>
              <a:gd name="csY3" fmla="*/ 0 h 902771"/>
              <a:gd name="csX4" fmla="*/ 2130271 w 4631023"/>
              <a:gd name="csY4" fmla="*/ 0 h 902771"/>
              <a:gd name="csX5" fmla="*/ 2709148 w 4631023"/>
              <a:gd name="csY5" fmla="*/ 0 h 902771"/>
              <a:gd name="csX6" fmla="*/ 3288026 w 4631023"/>
              <a:gd name="csY6" fmla="*/ 0 h 902771"/>
              <a:gd name="csX7" fmla="*/ 3959525 w 4631023"/>
              <a:gd name="csY7" fmla="*/ 0 h 902771"/>
              <a:gd name="csX8" fmla="*/ 4631023 w 4631023"/>
              <a:gd name="csY8" fmla="*/ 0 h 902771"/>
              <a:gd name="csX9" fmla="*/ 4631023 w 4631023"/>
              <a:gd name="csY9" fmla="*/ 424302 h 902771"/>
              <a:gd name="csX10" fmla="*/ 4631023 w 4631023"/>
              <a:gd name="csY10" fmla="*/ 902771 h 902771"/>
              <a:gd name="csX11" fmla="*/ 4191076 w 4631023"/>
              <a:gd name="csY11" fmla="*/ 902771 h 902771"/>
              <a:gd name="csX12" fmla="*/ 3704818 w 4631023"/>
              <a:gd name="csY12" fmla="*/ 902771 h 902771"/>
              <a:gd name="csX13" fmla="*/ 3079630 w 4631023"/>
              <a:gd name="csY13" fmla="*/ 902771 h 902771"/>
              <a:gd name="csX14" fmla="*/ 2408132 w 4631023"/>
              <a:gd name="csY14" fmla="*/ 902771 h 902771"/>
              <a:gd name="csX15" fmla="*/ 1875564 w 4631023"/>
              <a:gd name="csY15" fmla="*/ 902771 h 902771"/>
              <a:gd name="csX16" fmla="*/ 1204066 w 4631023"/>
              <a:gd name="csY16" fmla="*/ 902771 h 902771"/>
              <a:gd name="csX17" fmla="*/ 717809 w 4631023"/>
              <a:gd name="csY17" fmla="*/ 902771 h 902771"/>
              <a:gd name="csX18" fmla="*/ 0 w 4631023"/>
              <a:gd name="csY18" fmla="*/ 902771 h 902771"/>
              <a:gd name="csX19" fmla="*/ 0 w 4631023"/>
              <a:gd name="csY19" fmla="*/ 478469 h 902771"/>
              <a:gd name="csX20" fmla="*/ 0 w 4631023"/>
              <a:gd name="csY20" fmla="*/ 0 h 9027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</a:cxnLst>
            <a:rect l="l" t="t" r="r" b="b"/>
            <a:pathLst>
              <a:path w="4631023" h="902771" fill="none" extrusionOk="0">
                <a:moveTo>
                  <a:pt x="0" y="0"/>
                </a:moveTo>
                <a:cubicBezTo>
                  <a:pt x="155291" y="-41380"/>
                  <a:pt x="317969" y="49936"/>
                  <a:pt x="486257" y="0"/>
                </a:cubicBezTo>
                <a:cubicBezTo>
                  <a:pt x="654545" y="-49936"/>
                  <a:pt x="883796" y="63241"/>
                  <a:pt x="1018825" y="0"/>
                </a:cubicBezTo>
                <a:cubicBezTo>
                  <a:pt x="1153854" y="-63241"/>
                  <a:pt x="1336937" y="13250"/>
                  <a:pt x="1505082" y="0"/>
                </a:cubicBezTo>
                <a:cubicBezTo>
                  <a:pt x="1673227" y="-13250"/>
                  <a:pt x="1899224" y="44081"/>
                  <a:pt x="2130271" y="0"/>
                </a:cubicBezTo>
                <a:cubicBezTo>
                  <a:pt x="2361318" y="-44081"/>
                  <a:pt x="2590658" y="47522"/>
                  <a:pt x="2709148" y="0"/>
                </a:cubicBezTo>
                <a:cubicBezTo>
                  <a:pt x="2827638" y="-47522"/>
                  <a:pt x="3153687" y="5586"/>
                  <a:pt x="3288026" y="0"/>
                </a:cubicBezTo>
                <a:cubicBezTo>
                  <a:pt x="3422365" y="-5586"/>
                  <a:pt x="3752856" y="65617"/>
                  <a:pt x="3959525" y="0"/>
                </a:cubicBezTo>
                <a:cubicBezTo>
                  <a:pt x="4166194" y="-65617"/>
                  <a:pt x="4347977" y="43634"/>
                  <a:pt x="4631023" y="0"/>
                </a:cubicBezTo>
                <a:cubicBezTo>
                  <a:pt x="4681684" y="207281"/>
                  <a:pt x="4596272" y="300128"/>
                  <a:pt x="4631023" y="424302"/>
                </a:cubicBezTo>
                <a:cubicBezTo>
                  <a:pt x="4665774" y="548476"/>
                  <a:pt x="4591329" y="800067"/>
                  <a:pt x="4631023" y="902771"/>
                </a:cubicBezTo>
                <a:cubicBezTo>
                  <a:pt x="4464004" y="912447"/>
                  <a:pt x="4355211" y="876868"/>
                  <a:pt x="4191076" y="902771"/>
                </a:cubicBezTo>
                <a:cubicBezTo>
                  <a:pt x="4026941" y="928674"/>
                  <a:pt x="3807334" y="864269"/>
                  <a:pt x="3704818" y="902771"/>
                </a:cubicBezTo>
                <a:cubicBezTo>
                  <a:pt x="3602302" y="941273"/>
                  <a:pt x="3251263" y="871869"/>
                  <a:pt x="3079630" y="902771"/>
                </a:cubicBezTo>
                <a:cubicBezTo>
                  <a:pt x="2907997" y="933673"/>
                  <a:pt x="2620404" y="831760"/>
                  <a:pt x="2408132" y="902771"/>
                </a:cubicBezTo>
                <a:cubicBezTo>
                  <a:pt x="2195860" y="973782"/>
                  <a:pt x="2042936" y="881207"/>
                  <a:pt x="1875564" y="902771"/>
                </a:cubicBezTo>
                <a:cubicBezTo>
                  <a:pt x="1708192" y="924335"/>
                  <a:pt x="1385638" y="863264"/>
                  <a:pt x="1204066" y="902771"/>
                </a:cubicBezTo>
                <a:cubicBezTo>
                  <a:pt x="1022494" y="942278"/>
                  <a:pt x="831648" y="866516"/>
                  <a:pt x="717809" y="902771"/>
                </a:cubicBezTo>
                <a:cubicBezTo>
                  <a:pt x="603970" y="939026"/>
                  <a:pt x="265820" y="888466"/>
                  <a:pt x="0" y="902771"/>
                </a:cubicBezTo>
                <a:cubicBezTo>
                  <a:pt x="-42300" y="817355"/>
                  <a:pt x="47795" y="577988"/>
                  <a:pt x="0" y="478469"/>
                </a:cubicBezTo>
                <a:cubicBezTo>
                  <a:pt x="-47795" y="378950"/>
                  <a:pt x="46158" y="124623"/>
                  <a:pt x="0" y="0"/>
                </a:cubicBezTo>
                <a:close/>
              </a:path>
              <a:path w="4631023" h="902771" stroke="0" extrusionOk="0">
                <a:moveTo>
                  <a:pt x="0" y="0"/>
                </a:moveTo>
                <a:cubicBezTo>
                  <a:pt x="200296" y="-29544"/>
                  <a:pt x="287785" y="49898"/>
                  <a:pt x="532568" y="0"/>
                </a:cubicBezTo>
                <a:cubicBezTo>
                  <a:pt x="777351" y="-49898"/>
                  <a:pt x="845424" y="39135"/>
                  <a:pt x="972515" y="0"/>
                </a:cubicBezTo>
                <a:cubicBezTo>
                  <a:pt x="1099606" y="-39135"/>
                  <a:pt x="1403525" y="54552"/>
                  <a:pt x="1644013" y="0"/>
                </a:cubicBezTo>
                <a:cubicBezTo>
                  <a:pt x="1884501" y="-54552"/>
                  <a:pt x="2047269" y="17150"/>
                  <a:pt x="2176581" y="0"/>
                </a:cubicBezTo>
                <a:cubicBezTo>
                  <a:pt x="2305893" y="-17150"/>
                  <a:pt x="2563513" y="14482"/>
                  <a:pt x="2709148" y="0"/>
                </a:cubicBezTo>
                <a:cubicBezTo>
                  <a:pt x="2854783" y="-14482"/>
                  <a:pt x="3244182" y="7571"/>
                  <a:pt x="3380647" y="0"/>
                </a:cubicBezTo>
                <a:cubicBezTo>
                  <a:pt x="3517112" y="-7571"/>
                  <a:pt x="3670115" y="40954"/>
                  <a:pt x="3866904" y="0"/>
                </a:cubicBezTo>
                <a:cubicBezTo>
                  <a:pt x="4063693" y="-40954"/>
                  <a:pt x="4341974" y="50353"/>
                  <a:pt x="4631023" y="0"/>
                </a:cubicBezTo>
                <a:cubicBezTo>
                  <a:pt x="4674769" y="115578"/>
                  <a:pt x="4608664" y="238075"/>
                  <a:pt x="4631023" y="469441"/>
                </a:cubicBezTo>
                <a:cubicBezTo>
                  <a:pt x="4653382" y="700807"/>
                  <a:pt x="4627463" y="691813"/>
                  <a:pt x="4631023" y="902771"/>
                </a:cubicBezTo>
                <a:cubicBezTo>
                  <a:pt x="4465121" y="961156"/>
                  <a:pt x="4201608" y="834579"/>
                  <a:pt x="4052145" y="902771"/>
                </a:cubicBezTo>
                <a:cubicBezTo>
                  <a:pt x="3902682" y="970963"/>
                  <a:pt x="3633539" y="890573"/>
                  <a:pt x="3519577" y="902771"/>
                </a:cubicBezTo>
                <a:cubicBezTo>
                  <a:pt x="3405615" y="914969"/>
                  <a:pt x="3182715" y="901558"/>
                  <a:pt x="2848079" y="902771"/>
                </a:cubicBezTo>
                <a:cubicBezTo>
                  <a:pt x="2513443" y="903984"/>
                  <a:pt x="2496173" y="890023"/>
                  <a:pt x="2176581" y="902771"/>
                </a:cubicBezTo>
                <a:cubicBezTo>
                  <a:pt x="1856989" y="915519"/>
                  <a:pt x="1796409" y="899978"/>
                  <a:pt x="1690323" y="902771"/>
                </a:cubicBezTo>
                <a:cubicBezTo>
                  <a:pt x="1584237" y="905564"/>
                  <a:pt x="1350634" y="833440"/>
                  <a:pt x="1111446" y="902771"/>
                </a:cubicBezTo>
                <a:cubicBezTo>
                  <a:pt x="872258" y="972102"/>
                  <a:pt x="480457" y="892467"/>
                  <a:pt x="0" y="902771"/>
                </a:cubicBezTo>
                <a:cubicBezTo>
                  <a:pt x="-4191" y="731022"/>
                  <a:pt x="13670" y="662468"/>
                  <a:pt x="0" y="451386"/>
                </a:cubicBezTo>
                <a:cubicBezTo>
                  <a:pt x="-13670" y="240304"/>
                  <a:pt x="5981" y="164577"/>
                  <a:pt x="0" y="0"/>
                </a:cubicBezTo>
                <a:close/>
              </a:path>
            </a:pathLst>
          </a:custGeom>
          <a:solidFill>
            <a:srgbClr val="FFF603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Short chapter Pitches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0322259-0903-A93C-D88B-2A3873677A0F}"/>
              </a:ext>
            </a:extLst>
          </p:cNvPr>
          <p:cNvSpPr txBox="1">
            <a:spLocks/>
          </p:cNvSpPr>
          <p:nvPr/>
        </p:nvSpPr>
        <p:spPr>
          <a:xfrm>
            <a:off x="2734986" y="2546338"/>
            <a:ext cx="4087909" cy="902771"/>
          </a:xfrm>
          <a:custGeom>
            <a:avLst/>
            <a:gdLst>
              <a:gd name="csX0" fmla="*/ 0 w 4087909"/>
              <a:gd name="csY0" fmla="*/ 0 h 902771"/>
              <a:gd name="csX1" fmla="*/ 502229 w 4087909"/>
              <a:gd name="csY1" fmla="*/ 0 h 902771"/>
              <a:gd name="csX2" fmla="*/ 1127095 w 4087909"/>
              <a:gd name="csY2" fmla="*/ 0 h 902771"/>
              <a:gd name="csX3" fmla="*/ 1670203 w 4087909"/>
              <a:gd name="csY3" fmla="*/ 0 h 902771"/>
              <a:gd name="csX4" fmla="*/ 2172432 w 4087909"/>
              <a:gd name="csY4" fmla="*/ 0 h 902771"/>
              <a:gd name="csX5" fmla="*/ 2797298 w 4087909"/>
              <a:gd name="csY5" fmla="*/ 0 h 902771"/>
              <a:gd name="csX6" fmla="*/ 3381285 w 4087909"/>
              <a:gd name="csY6" fmla="*/ 0 h 902771"/>
              <a:gd name="csX7" fmla="*/ 4087909 w 4087909"/>
              <a:gd name="csY7" fmla="*/ 0 h 902771"/>
              <a:gd name="csX8" fmla="*/ 4087909 w 4087909"/>
              <a:gd name="csY8" fmla="*/ 469441 h 902771"/>
              <a:gd name="csX9" fmla="*/ 4087909 w 4087909"/>
              <a:gd name="csY9" fmla="*/ 902771 h 902771"/>
              <a:gd name="csX10" fmla="*/ 3585680 w 4087909"/>
              <a:gd name="csY10" fmla="*/ 902771 h 902771"/>
              <a:gd name="csX11" fmla="*/ 3124330 w 4087909"/>
              <a:gd name="csY11" fmla="*/ 902771 h 902771"/>
              <a:gd name="csX12" fmla="*/ 2499464 w 4087909"/>
              <a:gd name="csY12" fmla="*/ 902771 h 902771"/>
              <a:gd name="csX13" fmla="*/ 1997236 w 4087909"/>
              <a:gd name="csY13" fmla="*/ 902771 h 902771"/>
              <a:gd name="csX14" fmla="*/ 1372369 w 4087909"/>
              <a:gd name="csY14" fmla="*/ 902771 h 902771"/>
              <a:gd name="csX15" fmla="*/ 706624 w 4087909"/>
              <a:gd name="csY15" fmla="*/ 902771 h 902771"/>
              <a:gd name="csX16" fmla="*/ 0 w 4087909"/>
              <a:gd name="csY16" fmla="*/ 902771 h 902771"/>
              <a:gd name="csX17" fmla="*/ 0 w 4087909"/>
              <a:gd name="csY17" fmla="*/ 433330 h 902771"/>
              <a:gd name="csX18" fmla="*/ 0 w 4087909"/>
              <a:gd name="csY18" fmla="*/ 0 h 9027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4087909" h="902771" fill="none" extrusionOk="0">
                <a:moveTo>
                  <a:pt x="0" y="0"/>
                </a:moveTo>
                <a:cubicBezTo>
                  <a:pt x="183661" y="-50688"/>
                  <a:pt x="304831" y="25023"/>
                  <a:pt x="502229" y="0"/>
                </a:cubicBezTo>
                <a:cubicBezTo>
                  <a:pt x="699627" y="-25023"/>
                  <a:pt x="901427" y="17153"/>
                  <a:pt x="1127095" y="0"/>
                </a:cubicBezTo>
                <a:cubicBezTo>
                  <a:pt x="1352763" y="-17153"/>
                  <a:pt x="1474346" y="16631"/>
                  <a:pt x="1670203" y="0"/>
                </a:cubicBezTo>
                <a:cubicBezTo>
                  <a:pt x="1866060" y="-16631"/>
                  <a:pt x="1983412" y="10611"/>
                  <a:pt x="2172432" y="0"/>
                </a:cubicBezTo>
                <a:cubicBezTo>
                  <a:pt x="2361452" y="-10611"/>
                  <a:pt x="2554809" y="23351"/>
                  <a:pt x="2797298" y="0"/>
                </a:cubicBezTo>
                <a:cubicBezTo>
                  <a:pt x="3039787" y="-23351"/>
                  <a:pt x="3137528" y="49631"/>
                  <a:pt x="3381285" y="0"/>
                </a:cubicBezTo>
                <a:cubicBezTo>
                  <a:pt x="3625042" y="-49631"/>
                  <a:pt x="3761860" y="3386"/>
                  <a:pt x="4087909" y="0"/>
                </a:cubicBezTo>
                <a:cubicBezTo>
                  <a:pt x="4116040" y="174629"/>
                  <a:pt x="4048438" y="363601"/>
                  <a:pt x="4087909" y="469441"/>
                </a:cubicBezTo>
                <a:cubicBezTo>
                  <a:pt x="4127380" y="575281"/>
                  <a:pt x="4055403" y="813590"/>
                  <a:pt x="4087909" y="902771"/>
                </a:cubicBezTo>
                <a:cubicBezTo>
                  <a:pt x="3943531" y="928920"/>
                  <a:pt x="3691219" y="853360"/>
                  <a:pt x="3585680" y="902771"/>
                </a:cubicBezTo>
                <a:cubicBezTo>
                  <a:pt x="3480141" y="952182"/>
                  <a:pt x="3298991" y="859892"/>
                  <a:pt x="3124330" y="902771"/>
                </a:cubicBezTo>
                <a:cubicBezTo>
                  <a:pt x="2949669" y="945650"/>
                  <a:pt x="2629018" y="898272"/>
                  <a:pt x="2499464" y="902771"/>
                </a:cubicBezTo>
                <a:cubicBezTo>
                  <a:pt x="2369910" y="907270"/>
                  <a:pt x="2134835" y="876314"/>
                  <a:pt x="1997236" y="902771"/>
                </a:cubicBezTo>
                <a:cubicBezTo>
                  <a:pt x="1859637" y="929228"/>
                  <a:pt x="1539832" y="899759"/>
                  <a:pt x="1372369" y="902771"/>
                </a:cubicBezTo>
                <a:cubicBezTo>
                  <a:pt x="1204906" y="905783"/>
                  <a:pt x="942631" y="844699"/>
                  <a:pt x="706624" y="902771"/>
                </a:cubicBezTo>
                <a:cubicBezTo>
                  <a:pt x="470617" y="960843"/>
                  <a:pt x="289111" y="845296"/>
                  <a:pt x="0" y="902771"/>
                </a:cubicBezTo>
                <a:cubicBezTo>
                  <a:pt x="-29996" y="697722"/>
                  <a:pt x="28046" y="628349"/>
                  <a:pt x="0" y="433330"/>
                </a:cubicBezTo>
                <a:cubicBezTo>
                  <a:pt x="-28046" y="238311"/>
                  <a:pt x="51401" y="128359"/>
                  <a:pt x="0" y="0"/>
                </a:cubicBezTo>
                <a:close/>
              </a:path>
              <a:path w="4087909" h="902771" stroke="0" extrusionOk="0">
                <a:moveTo>
                  <a:pt x="0" y="0"/>
                </a:moveTo>
                <a:cubicBezTo>
                  <a:pt x="113289" y="-35621"/>
                  <a:pt x="363037" y="61157"/>
                  <a:pt x="543108" y="0"/>
                </a:cubicBezTo>
                <a:cubicBezTo>
                  <a:pt x="723179" y="-61157"/>
                  <a:pt x="860170" y="2945"/>
                  <a:pt x="1004458" y="0"/>
                </a:cubicBezTo>
                <a:cubicBezTo>
                  <a:pt x="1148746" y="-2945"/>
                  <a:pt x="1364163" y="60368"/>
                  <a:pt x="1670203" y="0"/>
                </a:cubicBezTo>
                <a:cubicBezTo>
                  <a:pt x="1976244" y="-60368"/>
                  <a:pt x="2018571" y="1448"/>
                  <a:pt x="2213311" y="0"/>
                </a:cubicBezTo>
                <a:cubicBezTo>
                  <a:pt x="2408051" y="-1448"/>
                  <a:pt x="2595834" y="23748"/>
                  <a:pt x="2756419" y="0"/>
                </a:cubicBezTo>
                <a:cubicBezTo>
                  <a:pt x="2917004" y="-23748"/>
                  <a:pt x="3096343" y="8128"/>
                  <a:pt x="3422164" y="0"/>
                </a:cubicBezTo>
                <a:cubicBezTo>
                  <a:pt x="3747985" y="-8128"/>
                  <a:pt x="3789551" y="49550"/>
                  <a:pt x="4087909" y="0"/>
                </a:cubicBezTo>
                <a:cubicBezTo>
                  <a:pt x="4102071" y="199295"/>
                  <a:pt x="4085045" y="342288"/>
                  <a:pt x="4087909" y="469441"/>
                </a:cubicBezTo>
                <a:cubicBezTo>
                  <a:pt x="4090773" y="596594"/>
                  <a:pt x="4060327" y="797525"/>
                  <a:pt x="4087909" y="902771"/>
                </a:cubicBezTo>
                <a:cubicBezTo>
                  <a:pt x="3985521" y="954163"/>
                  <a:pt x="3794300" y="857934"/>
                  <a:pt x="3585680" y="902771"/>
                </a:cubicBezTo>
                <a:cubicBezTo>
                  <a:pt x="3377060" y="947608"/>
                  <a:pt x="3221803" y="883611"/>
                  <a:pt x="3001693" y="902771"/>
                </a:cubicBezTo>
                <a:cubicBezTo>
                  <a:pt x="2781583" y="921931"/>
                  <a:pt x="2720818" y="901437"/>
                  <a:pt x="2458585" y="902771"/>
                </a:cubicBezTo>
                <a:cubicBezTo>
                  <a:pt x="2196352" y="904105"/>
                  <a:pt x="1992344" y="848246"/>
                  <a:pt x="1792840" y="902771"/>
                </a:cubicBezTo>
                <a:cubicBezTo>
                  <a:pt x="1593336" y="957296"/>
                  <a:pt x="1282642" y="876026"/>
                  <a:pt x="1127095" y="902771"/>
                </a:cubicBezTo>
                <a:cubicBezTo>
                  <a:pt x="971548" y="929516"/>
                  <a:pt x="743984" y="893662"/>
                  <a:pt x="624866" y="902771"/>
                </a:cubicBezTo>
                <a:cubicBezTo>
                  <a:pt x="505748" y="911880"/>
                  <a:pt x="287524" y="887692"/>
                  <a:pt x="0" y="902771"/>
                </a:cubicBezTo>
                <a:cubicBezTo>
                  <a:pt x="-44739" y="689957"/>
                  <a:pt x="28215" y="626687"/>
                  <a:pt x="0" y="433330"/>
                </a:cubicBezTo>
                <a:cubicBezTo>
                  <a:pt x="-28215" y="239973"/>
                  <a:pt x="23448" y="102621"/>
                  <a:pt x="0" y="0"/>
                </a:cubicBezTo>
                <a:close/>
              </a:path>
            </a:pathLst>
          </a:custGeom>
          <a:solidFill>
            <a:schemeClr val="bg1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Teams write drafts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A5C120F-3398-B728-74F4-6356BC789AF0}"/>
              </a:ext>
            </a:extLst>
          </p:cNvPr>
          <p:cNvSpPr txBox="1">
            <a:spLocks/>
          </p:cNvSpPr>
          <p:nvPr/>
        </p:nvSpPr>
        <p:spPr>
          <a:xfrm>
            <a:off x="3162031" y="3281083"/>
            <a:ext cx="4087909" cy="902771"/>
          </a:xfrm>
          <a:custGeom>
            <a:avLst/>
            <a:gdLst>
              <a:gd name="csX0" fmla="*/ 0 w 4087909"/>
              <a:gd name="csY0" fmla="*/ 0 h 902771"/>
              <a:gd name="csX1" fmla="*/ 502229 w 4087909"/>
              <a:gd name="csY1" fmla="*/ 0 h 902771"/>
              <a:gd name="csX2" fmla="*/ 1127095 w 4087909"/>
              <a:gd name="csY2" fmla="*/ 0 h 902771"/>
              <a:gd name="csX3" fmla="*/ 1670203 w 4087909"/>
              <a:gd name="csY3" fmla="*/ 0 h 902771"/>
              <a:gd name="csX4" fmla="*/ 2172432 w 4087909"/>
              <a:gd name="csY4" fmla="*/ 0 h 902771"/>
              <a:gd name="csX5" fmla="*/ 2797298 w 4087909"/>
              <a:gd name="csY5" fmla="*/ 0 h 902771"/>
              <a:gd name="csX6" fmla="*/ 3381285 w 4087909"/>
              <a:gd name="csY6" fmla="*/ 0 h 902771"/>
              <a:gd name="csX7" fmla="*/ 4087909 w 4087909"/>
              <a:gd name="csY7" fmla="*/ 0 h 902771"/>
              <a:gd name="csX8" fmla="*/ 4087909 w 4087909"/>
              <a:gd name="csY8" fmla="*/ 469441 h 902771"/>
              <a:gd name="csX9" fmla="*/ 4087909 w 4087909"/>
              <a:gd name="csY9" fmla="*/ 902771 h 902771"/>
              <a:gd name="csX10" fmla="*/ 3585680 w 4087909"/>
              <a:gd name="csY10" fmla="*/ 902771 h 902771"/>
              <a:gd name="csX11" fmla="*/ 3124330 w 4087909"/>
              <a:gd name="csY11" fmla="*/ 902771 h 902771"/>
              <a:gd name="csX12" fmla="*/ 2499464 w 4087909"/>
              <a:gd name="csY12" fmla="*/ 902771 h 902771"/>
              <a:gd name="csX13" fmla="*/ 1997236 w 4087909"/>
              <a:gd name="csY13" fmla="*/ 902771 h 902771"/>
              <a:gd name="csX14" fmla="*/ 1372369 w 4087909"/>
              <a:gd name="csY14" fmla="*/ 902771 h 902771"/>
              <a:gd name="csX15" fmla="*/ 706624 w 4087909"/>
              <a:gd name="csY15" fmla="*/ 902771 h 902771"/>
              <a:gd name="csX16" fmla="*/ 0 w 4087909"/>
              <a:gd name="csY16" fmla="*/ 902771 h 902771"/>
              <a:gd name="csX17" fmla="*/ 0 w 4087909"/>
              <a:gd name="csY17" fmla="*/ 433330 h 902771"/>
              <a:gd name="csX18" fmla="*/ 0 w 4087909"/>
              <a:gd name="csY18" fmla="*/ 0 h 9027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4087909" h="902771" fill="none" extrusionOk="0">
                <a:moveTo>
                  <a:pt x="0" y="0"/>
                </a:moveTo>
                <a:cubicBezTo>
                  <a:pt x="183661" y="-50688"/>
                  <a:pt x="304831" y="25023"/>
                  <a:pt x="502229" y="0"/>
                </a:cubicBezTo>
                <a:cubicBezTo>
                  <a:pt x="699627" y="-25023"/>
                  <a:pt x="901427" y="17153"/>
                  <a:pt x="1127095" y="0"/>
                </a:cubicBezTo>
                <a:cubicBezTo>
                  <a:pt x="1352763" y="-17153"/>
                  <a:pt x="1474346" y="16631"/>
                  <a:pt x="1670203" y="0"/>
                </a:cubicBezTo>
                <a:cubicBezTo>
                  <a:pt x="1866060" y="-16631"/>
                  <a:pt x="1983412" y="10611"/>
                  <a:pt x="2172432" y="0"/>
                </a:cubicBezTo>
                <a:cubicBezTo>
                  <a:pt x="2361452" y="-10611"/>
                  <a:pt x="2554809" y="23351"/>
                  <a:pt x="2797298" y="0"/>
                </a:cubicBezTo>
                <a:cubicBezTo>
                  <a:pt x="3039787" y="-23351"/>
                  <a:pt x="3137528" y="49631"/>
                  <a:pt x="3381285" y="0"/>
                </a:cubicBezTo>
                <a:cubicBezTo>
                  <a:pt x="3625042" y="-49631"/>
                  <a:pt x="3761860" y="3386"/>
                  <a:pt x="4087909" y="0"/>
                </a:cubicBezTo>
                <a:cubicBezTo>
                  <a:pt x="4116040" y="174629"/>
                  <a:pt x="4048438" y="363601"/>
                  <a:pt x="4087909" y="469441"/>
                </a:cubicBezTo>
                <a:cubicBezTo>
                  <a:pt x="4127380" y="575281"/>
                  <a:pt x="4055403" y="813590"/>
                  <a:pt x="4087909" y="902771"/>
                </a:cubicBezTo>
                <a:cubicBezTo>
                  <a:pt x="3943531" y="928920"/>
                  <a:pt x="3691219" y="853360"/>
                  <a:pt x="3585680" y="902771"/>
                </a:cubicBezTo>
                <a:cubicBezTo>
                  <a:pt x="3480141" y="952182"/>
                  <a:pt x="3298991" y="859892"/>
                  <a:pt x="3124330" y="902771"/>
                </a:cubicBezTo>
                <a:cubicBezTo>
                  <a:pt x="2949669" y="945650"/>
                  <a:pt x="2629018" y="898272"/>
                  <a:pt x="2499464" y="902771"/>
                </a:cubicBezTo>
                <a:cubicBezTo>
                  <a:pt x="2369910" y="907270"/>
                  <a:pt x="2134835" y="876314"/>
                  <a:pt x="1997236" y="902771"/>
                </a:cubicBezTo>
                <a:cubicBezTo>
                  <a:pt x="1859637" y="929228"/>
                  <a:pt x="1539832" y="899759"/>
                  <a:pt x="1372369" y="902771"/>
                </a:cubicBezTo>
                <a:cubicBezTo>
                  <a:pt x="1204906" y="905783"/>
                  <a:pt x="942631" y="844699"/>
                  <a:pt x="706624" y="902771"/>
                </a:cubicBezTo>
                <a:cubicBezTo>
                  <a:pt x="470617" y="960843"/>
                  <a:pt x="289111" y="845296"/>
                  <a:pt x="0" y="902771"/>
                </a:cubicBezTo>
                <a:cubicBezTo>
                  <a:pt x="-29996" y="697722"/>
                  <a:pt x="28046" y="628349"/>
                  <a:pt x="0" y="433330"/>
                </a:cubicBezTo>
                <a:cubicBezTo>
                  <a:pt x="-28046" y="238311"/>
                  <a:pt x="51401" y="128359"/>
                  <a:pt x="0" y="0"/>
                </a:cubicBezTo>
                <a:close/>
              </a:path>
              <a:path w="4087909" h="902771" stroke="0" extrusionOk="0">
                <a:moveTo>
                  <a:pt x="0" y="0"/>
                </a:moveTo>
                <a:cubicBezTo>
                  <a:pt x="113289" y="-35621"/>
                  <a:pt x="363037" y="61157"/>
                  <a:pt x="543108" y="0"/>
                </a:cubicBezTo>
                <a:cubicBezTo>
                  <a:pt x="723179" y="-61157"/>
                  <a:pt x="860170" y="2945"/>
                  <a:pt x="1004458" y="0"/>
                </a:cubicBezTo>
                <a:cubicBezTo>
                  <a:pt x="1148746" y="-2945"/>
                  <a:pt x="1364163" y="60368"/>
                  <a:pt x="1670203" y="0"/>
                </a:cubicBezTo>
                <a:cubicBezTo>
                  <a:pt x="1976244" y="-60368"/>
                  <a:pt x="2018571" y="1448"/>
                  <a:pt x="2213311" y="0"/>
                </a:cubicBezTo>
                <a:cubicBezTo>
                  <a:pt x="2408051" y="-1448"/>
                  <a:pt x="2595834" y="23748"/>
                  <a:pt x="2756419" y="0"/>
                </a:cubicBezTo>
                <a:cubicBezTo>
                  <a:pt x="2917004" y="-23748"/>
                  <a:pt x="3096343" y="8128"/>
                  <a:pt x="3422164" y="0"/>
                </a:cubicBezTo>
                <a:cubicBezTo>
                  <a:pt x="3747985" y="-8128"/>
                  <a:pt x="3789551" y="49550"/>
                  <a:pt x="4087909" y="0"/>
                </a:cubicBezTo>
                <a:cubicBezTo>
                  <a:pt x="4102071" y="199295"/>
                  <a:pt x="4085045" y="342288"/>
                  <a:pt x="4087909" y="469441"/>
                </a:cubicBezTo>
                <a:cubicBezTo>
                  <a:pt x="4090773" y="596594"/>
                  <a:pt x="4060327" y="797525"/>
                  <a:pt x="4087909" y="902771"/>
                </a:cubicBezTo>
                <a:cubicBezTo>
                  <a:pt x="3985521" y="954163"/>
                  <a:pt x="3794300" y="857934"/>
                  <a:pt x="3585680" y="902771"/>
                </a:cubicBezTo>
                <a:cubicBezTo>
                  <a:pt x="3377060" y="947608"/>
                  <a:pt x="3221803" y="883611"/>
                  <a:pt x="3001693" y="902771"/>
                </a:cubicBezTo>
                <a:cubicBezTo>
                  <a:pt x="2781583" y="921931"/>
                  <a:pt x="2720818" y="901437"/>
                  <a:pt x="2458585" y="902771"/>
                </a:cubicBezTo>
                <a:cubicBezTo>
                  <a:pt x="2196352" y="904105"/>
                  <a:pt x="1992344" y="848246"/>
                  <a:pt x="1792840" y="902771"/>
                </a:cubicBezTo>
                <a:cubicBezTo>
                  <a:pt x="1593336" y="957296"/>
                  <a:pt x="1282642" y="876026"/>
                  <a:pt x="1127095" y="902771"/>
                </a:cubicBezTo>
                <a:cubicBezTo>
                  <a:pt x="971548" y="929516"/>
                  <a:pt x="743984" y="893662"/>
                  <a:pt x="624866" y="902771"/>
                </a:cubicBezTo>
                <a:cubicBezTo>
                  <a:pt x="505748" y="911880"/>
                  <a:pt x="287524" y="887692"/>
                  <a:pt x="0" y="902771"/>
                </a:cubicBezTo>
                <a:cubicBezTo>
                  <a:pt x="-44739" y="689957"/>
                  <a:pt x="28215" y="626687"/>
                  <a:pt x="0" y="433330"/>
                </a:cubicBezTo>
                <a:cubicBezTo>
                  <a:pt x="-28215" y="239973"/>
                  <a:pt x="23448" y="102621"/>
                  <a:pt x="0" y="0"/>
                </a:cubicBezTo>
                <a:close/>
              </a:path>
            </a:pathLst>
          </a:custGeom>
          <a:solidFill>
            <a:schemeClr val="bg1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Peer review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8FA32C7-2B90-2A03-811E-B7A93ABF7F23}"/>
              </a:ext>
            </a:extLst>
          </p:cNvPr>
          <p:cNvSpPr txBox="1">
            <a:spLocks/>
          </p:cNvSpPr>
          <p:nvPr/>
        </p:nvSpPr>
        <p:spPr>
          <a:xfrm>
            <a:off x="3764784" y="3936340"/>
            <a:ext cx="4087909" cy="902771"/>
          </a:xfrm>
          <a:custGeom>
            <a:avLst/>
            <a:gdLst>
              <a:gd name="csX0" fmla="*/ 0 w 4087909"/>
              <a:gd name="csY0" fmla="*/ 0 h 902771"/>
              <a:gd name="csX1" fmla="*/ 502229 w 4087909"/>
              <a:gd name="csY1" fmla="*/ 0 h 902771"/>
              <a:gd name="csX2" fmla="*/ 1127095 w 4087909"/>
              <a:gd name="csY2" fmla="*/ 0 h 902771"/>
              <a:gd name="csX3" fmla="*/ 1670203 w 4087909"/>
              <a:gd name="csY3" fmla="*/ 0 h 902771"/>
              <a:gd name="csX4" fmla="*/ 2172432 w 4087909"/>
              <a:gd name="csY4" fmla="*/ 0 h 902771"/>
              <a:gd name="csX5" fmla="*/ 2797298 w 4087909"/>
              <a:gd name="csY5" fmla="*/ 0 h 902771"/>
              <a:gd name="csX6" fmla="*/ 3381285 w 4087909"/>
              <a:gd name="csY6" fmla="*/ 0 h 902771"/>
              <a:gd name="csX7" fmla="*/ 4087909 w 4087909"/>
              <a:gd name="csY7" fmla="*/ 0 h 902771"/>
              <a:gd name="csX8" fmla="*/ 4087909 w 4087909"/>
              <a:gd name="csY8" fmla="*/ 469441 h 902771"/>
              <a:gd name="csX9" fmla="*/ 4087909 w 4087909"/>
              <a:gd name="csY9" fmla="*/ 902771 h 902771"/>
              <a:gd name="csX10" fmla="*/ 3585680 w 4087909"/>
              <a:gd name="csY10" fmla="*/ 902771 h 902771"/>
              <a:gd name="csX11" fmla="*/ 3124330 w 4087909"/>
              <a:gd name="csY11" fmla="*/ 902771 h 902771"/>
              <a:gd name="csX12" fmla="*/ 2499464 w 4087909"/>
              <a:gd name="csY12" fmla="*/ 902771 h 902771"/>
              <a:gd name="csX13" fmla="*/ 1997236 w 4087909"/>
              <a:gd name="csY13" fmla="*/ 902771 h 902771"/>
              <a:gd name="csX14" fmla="*/ 1372369 w 4087909"/>
              <a:gd name="csY14" fmla="*/ 902771 h 902771"/>
              <a:gd name="csX15" fmla="*/ 706624 w 4087909"/>
              <a:gd name="csY15" fmla="*/ 902771 h 902771"/>
              <a:gd name="csX16" fmla="*/ 0 w 4087909"/>
              <a:gd name="csY16" fmla="*/ 902771 h 902771"/>
              <a:gd name="csX17" fmla="*/ 0 w 4087909"/>
              <a:gd name="csY17" fmla="*/ 433330 h 902771"/>
              <a:gd name="csX18" fmla="*/ 0 w 4087909"/>
              <a:gd name="csY18" fmla="*/ 0 h 9027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4087909" h="902771" fill="none" extrusionOk="0">
                <a:moveTo>
                  <a:pt x="0" y="0"/>
                </a:moveTo>
                <a:cubicBezTo>
                  <a:pt x="183661" y="-50688"/>
                  <a:pt x="304831" y="25023"/>
                  <a:pt x="502229" y="0"/>
                </a:cubicBezTo>
                <a:cubicBezTo>
                  <a:pt x="699627" y="-25023"/>
                  <a:pt x="901427" y="17153"/>
                  <a:pt x="1127095" y="0"/>
                </a:cubicBezTo>
                <a:cubicBezTo>
                  <a:pt x="1352763" y="-17153"/>
                  <a:pt x="1474346" y="16631"/>
                  <a:pt x="1670203" y="0"/>
                </a:cubicBezTo>
                <a:cubicBezTo>
                  <a:pt x="1866060" y="-16631"/>
                  <a:pt x="1983412" y="10611"/>
                  <a:pt x="2172432" y="0"/>
                </a:cubicBezTo>
                <a:cubicBezTo>
                  <a:pt x="2361452" y="-10611"/>
                  <a:pt x="2554809" y="23351"/>
                  <a:pt x="2797298" y="0"/>
                </a:cubicBezTo>
                <a:cubicBezTo>
                  <a:pt x="3039787" y="-23351"/>
                  <a:pt x="3137528" y="49631"/>
                  <a:pt x="3381285" y="0"/>
                </a:cubicBezTo>
                <a:cubicBezTo>
                  <a:pt x="3625042" y="-49631"/>
                  <a:pt x="3761860" y="3386"/>
                  <a:pt x="4087909" y="0"/>
                </a:cubicBezTo>
                <a:cubicBezTo>
                  <a:pt x="4116040" y="174629"/>
                  <a:pt x="4048438" y="363601"/>
                  <a:pt x="4087909" y="469441"/>
                </a:cubicBezTo>
                <a:cubicBezTo>
                  <a:pt x="4127380" y="575281"/>
                  <a:pt x="4055403" y="813590"/>
                  <a:pt x="4087909" y="902771"/>
                </a:cubicBezTo>
                <a:cubicBezTo>
                  <a:pt x="3943531" y="928920"/>
                  <a:pt x="3691219" y="853360"/>
                  <a:pt x="3585680" y="902771"/>
                </a:cubicBezTo>
                <a:cubicBezTo>
                  <a:pt x="3480141" y="952182"/>
                  <a:pt x="3298991" y="859892"/>
                  <a:pt x="3124330" y="902771"/>
                </a:cubicBezTo>
                <a:cubicBezTo>
                  <a:pt x="2949669" y="945650"/>
                  <a:pt x="2629018" y="898272"/>
                  <a:pt x="2499464" y="902771"/>
                </a:cubicBezTo>
                <a:cubicBezTo>
                  <a:pt x="2369910" y="907270"/>
                  <a:pt x="2134835" y="876314"/>
                  <a:pt x="1997236" y="902771"/>
                </a:cubicBezTo>
                <a:cubicBezTo>
                  <a:pt x="1859637" y="929228"/>
                  <a:pt x="1539832" y="899759"/>
                  <a:pt x="1372369" y="902771"/>
                </a:cubicBezTo>
                <a:cubicBezTo>
                  <a:pt x="1204906" y="905783"/>
                  <a:pt x="942631" y="844699"/>
                  <a:pt x="706624" y="902771"/>
                </a:cubicBezTo>
                <a:cubicBezTo>
                  <a:pt x="470617" y="960843"/>
                  <a:pt x="289111" y="845296"/>
                  <a:pt x="0" y="902771"/>
                </a:cubicBezTo>
                <a:cubicBezTo>
                  <a:pt x="-29996" y="697722"/>
                  <a:pt x="28046" y="628349"/>
                  <a:pt x="0" y="433330"/>
                </a:cubicBezTo>
                <a:cubicBezTo>
                  <a:pt x="-28046" y="238311"/>
                  <a:pt x="51401" y="128359"/>
                  <a:pt x="0" y="0"/>
                </a:cubicBezTo>
                <a:close/>
              </a:path>
              <a:path w="4087909" h="902771" stroke="0" extrusionOk="0">
                <a:moveTo>
                  <a:pt x="0" y="0"/>
                </a:moveTo>
                <a:cubicBezTo>
                  <a:pt x="113289" y="-35621"/>
                  <a:pt x="363037" y="61157"/>
                  <a:pt x="543108" y="0"/>
                </a:cubicBezTo>
                <a:cubicBezTo>
                  <a:pt x="723179" y="-61157"/>
                  <a:pt x="860170" y="2945"/>
                  <a:pt x="1004458" y="0"/>
                </a:cubicBezTo>
                <a:cubicBezTo>
                  <a:pt x="1148746" y="-2945"/>
                  <a:pt x="1364163" y="60368"/>
                  <a:pt x="1670203" y="0"/>
                </a:cubicBezTo>
                <a:cubicBezTo>
                  <a:pt x="1976244" y="-60368"/>
                  <a:pt x="2018571" y="1448"/>
                  <a:pt x="2213311" y="0"/>
                </a:cubicBezTo>
                <a:cubicBezTo>
                  <a:pt x="2408051" y="-1448"/>
                  <a:pt x="2595834" y="23748"/>
                  <a:pt x="2756419" y="0"/>
                </a:cubicBezTo>
                <a:cubicBezTo>
                  <a:pt x="2917004" y="-23748"/>
                  <a:pt x="3096343" y="8128"/>
                  <a:pt x="3422164" y="0"/>
                </a:cubicBezTo>
                <a:cubicBezTo>
                  <a:pt x="3747985" y="-8128"/>
                  <a:pt x="3789551" y="49550"/>
                  <a:pt x="4087909" y="0"/>
                </a:cubicBezTo>
                <a:cubicBezTo>
                  <a:pt x="4102071" y="199295"/>
                  <a:pt x="4085045" y="342288"/>
                  <a:pt x="4087909" y="469441"/>
                </a:cubicBezTo>
                <a:cubicBezTo>
                  <a:pt x="4090773" y="596594"/>
                  <a:pt x="4060327" y="797525"/>
                  <a:pt x="4087909" y="902771"/>
                </a:cubicBezTo>
                <a:cubicBezTo>
                  <a:pt x="3985521" y="954163"/>
                  <a:pt x="3794300" y="857934"/>
                  <a:pt x="3585680" y="902771"/>
                </a:cubicBezTo>
                <a:cubicBezTo>
                  <a:pt x="3377060" y="947608"/>
                  <a:pt x="3221803" y="883611"/>
                  <a:pt x="3001693" y="902771"/>
                </a:cubicBezTo>
                <a:cubicBezTo>
                  <a:pt x="2781583" y="921931"/>
                  <a:pt x="2720818" y="901437"/>
                  <a:pt x="2458585" y="902771"/>
                </a:cubicBezTo>
                <a:cubicBezTo>
                  <a:pt x="2196352" y="904105"/>
                  <a:pt x="1992344" y="848246"/>
                  <a:pt x="1792840" y="902771"/>
                </a:cubicBezTo>
                <a:cubicBezTo>
                  <a:pt x="1593336" y="957296"/>
                  <a:pt x="1282642" y="876026"/>
                  <a:pt x="1127095" y="902771"/>
                </a:cubicBezTo>
                <a:cubicBezTo>
                  <a:pt x="971548" y="929516"/>
                  <a:pt x="743984" y="893662"/>
                  <a:pt x="624866" y="902771"/>
                </a:cubicBezTo>
                <a:cubicBezTo>
                  <a:pt x="505748" y="911880"/>
                  <a:pt x="287524" y="887692"/>
                  <a:pt x="0" y="902771"/>
                </a:cubicBezTo>
                <a:cubicBezTo>
                  <a:pt x="-44739" y="689957"/>
                  <a:pt x="28215" y="626687"/>
                  <a:pt x="0" y="433330"/>
                </a:cubicBezTo>
                <a:cubicBezTo>
                  <a:pt x="-28215" y="239973"/>
                  <a:pt x="23448" y="102621"/>
                  <a:pt x="0" y="0"/>
                </a:cubicBezTo>
                <a:close/>
              </a:path>
            </a:pathLst>
          </a:custGeom>
          <a:solidFill>
            <a:schemeClr val="bg1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Editors review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7739814-FB8D-B9E1-C229-B32EA4904D30}"/>
              </a:ext>
            </a:extLst>
          </p:cNvPr>
          <p:cNvSpPr txBox="1">
            <a:spLocks/>
          </p:cNvSpPr>
          <p:nvPr/>
        </p:nvSpPr>
        <p:spPr>
          <a:xfrm>
            <a:off x="4957090" y="4713244"/>
            <a:ext cx="4087909" cy="902771"/>
          </a:xfrm>
          <a:custGeom>
            <a:avLst/>
            <a:gdLst>
              <a:gd name="csX0" fmla="*/ 0 w 4087909"/>
              <a:gd name="csY0" fmla="*/ 0 h 902771"/>
              <a:gd name="csX1" fmla="*/ 502229 w 4087909"/>
              <a:gd name="csY1" fmla="*/ 0 h 902771"/>
              <a:gd name="csX2" fmla="*/ 1127095 w 4087909"/>
              <a:gd name="csY2" fmla="*/ 0 h 902771"/>
              <a:gd name="csX3" fmla="*/ 1670203 w 4087909"/>
              <a:gd name="csY3" fmla="*/ 0 h 902771"/>
              <a:gd name="csX4" fmla="*/ 2172432 w 4087909"/>
              <a:gd name="csY4" fmla="*/ 0 h 902771"/>
              <a:gd name="csX5" fmla="*/ 2797298 w 4087909"/>
              <a:gd name="csY5" fmla="*/ 0 h 902771"/>
              <a:gd name="csX6" fmla="*/ 3381285 w 4087909"/>
              <a:gd name="csY6" fmla="*/ 0 h 902771"/>
              <a:gd name="csX7" fmla="*/ 4087909 w 4087909"/>
              <a:gd name="csY7" fmla="*/ 0 h 902771"/>
              <a:gd name="csX8" fmla="*/ 4087909 w 4087909"/>
              <a:gd name="csY8" fmla="*/ 469441 h 902771"/>
              <a:gd name="csX9" fmla="*/ 4087909 w 4087909"/>
              <a:gd name="csY9" fmla="*/ 902771 h 902771"/>
              <a:gd name="csX10" fmla="*/ 3585680 w 4087909"/>
              <a:gd name="csY10" fmla="*/ 902771 h 902771"/>
              <a:gd name="csX11" fmla="*/ 3124330 w 4087909"/>
              <a:gd name="csY11" fmla="*/ 902771 h 902771"/>
              <a:gd name="csX12" fmla="*/ 2499464 w 4087909"/>
              <a:gd name="csY12" fmla="*/ 902771 h 902771"/>
              <a:gd name="csX13" fmla="*/ 1997236 w 4087909"/>
              <a:gd name="csY13" fmla="*/ 902771 h 902771"/>
              <a:gd name="csX14" fmla="*/ 1372369 w 4087909"/>
              <a:gd name="csY14" fmla="*/ 902771 h 902771"/>
              <a:gd name="csX15" fmla="*/ 706624 w 4087909"/>
              <a:gd name="csY15" fmla="*/ 902771 h 902771"/>
              <a:gd name="csX16" fmla="*/ 0 w 4087909"/>
              <a:gd name="csY16" fmla="*/ 902771 h 902771"/>
              <a:gd name="csX17" fmla="*/ 0 w 4087909"/>
              <a:gd name="csY17" fmla="*/ 433330 h 902771"/>
              <a:gd name="csX18" fmla="*/ 0 w 4087909"/>
              <a:gd name="csY18" fmla="*/ 0 h 9027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4087909" h="902771" fill="none" extrusionOk="0">
                <a:moveTo>
                  <a:pt x="0" y="0"/>
                </a:moveTo>
                <a:cubicBezTo>
                  <a:pt x="183661" y="-50688"/>
                  <a:pt x="304831" y="25023"/>
                  <a:pt x="502229" y="0"/>
                </a:cubicBezTo>
                <a:cubicBezTo>
                  <a:pt x="699627" y="-25023"/>
                  <a:pt x="901427" y="17153"/>
                  <a:pt x="1127095" y="0"/>
                </a:cubicBezTo>
                <a:cubicBezTo>
                  <a:pt x="1352763" y="-17153"/>
                  <a:pt x="1474346" y="16631"/>
                  <a:pt x="1670203" y="0"/>
                </a:cubicBezTo>
                <a:cubicBezTo>
                  <a:pt x="1866060" y="-16631"/>
                  <a:pt x="1983412" y="10611"/>
                  <a:pt x="2172432" y="0"/>
                </a:cubicBezTo>
                <a:cubicBezTo>
                  <a:pt x="2361452" y="-10611"/>
                  <a:pt x="2554809" y="23351"/>
                  <a:pt x="2797298" y="0"/>
                </a:cubicBezTo>
                <a:cubicBezTo>
                  <a:pt x="3039787" y="-23351"/>
                  <a:pt x="3137528" y="49631"/>
                  <a:pt x="3381285" y="0"/>
                </a:cubicBezTo>
                <a:cubicBezTo>
                  <a:pt x="3625042" y="-49631"/>
                  <a:pt x="3761860" y="3386"/>
                  <a:pt x="4087909" y="0"/>
                </a:cubicBezTo>
                <a:cubicBezTo>
                  <a:pt x="4116040" y="174629"/>
                  <a:pt x="4048438" y="363601"/>
                  <a:pt x="4087909" y="469441"/>
                </a:cubicBezTo>
                <a:cubicBezTo>
                  <a:pt x="4127380" y="575281"/>
                  <a:pt x="4055403" y="813590"/>
                  <a:pt x="4087909" y="902771"/>
                </a:cubicBezTo>
                <a:cubicBezTo>
                  <a:pt x="3943531" y="928920"/>
                  <a:pt x="3691219" y="853360"/>
                  <a:pt x="3585680" y="902771"/>
                </a:cubicBezTo>
                <a:cubicBezTo>
                  <a:pt x="3480141" y="952182"/>
                  <a:pt x="3298991" y="859892"/>
                  <a:pt x="3124330" y="902771"/>
                </a:cubicBezTo>
                <a:cubicBezTo>
                  <a:pt x="2949669" y="945650"/>
                  <a:pt x="2629018" y="898272"/>
                  <a:pt x="2499464" y="902771"/>
                </a:cubicBezTo>
                <a:cubicBezTo>
                  <a:pt x="2369910" y="907270"/>
                  <a:pt x="2134835" y="876314"/>
                  <a:pt x="1997236" y="902771"/>
                </a:cubicBezTo>
                <a:cubicBezTo>
                  <a:pt x="1859637" y="929228"/>
                  <a:pt x="1539832" y="899759"/>
                  <a:pt x="1372369" y="902771"/>
                </a:cubicBezTo>
                <a:cubicBezTo>
                  <a:pt x="1204906" y="905783"/>
                  <a:pt x="942631" y="844699"/>
                  <a:pt x="706624" y="902771"/>
                </a:cubicBezTo>
                <a:cubicBezTo>
                  <a:pt x="470617" y="960843"/>
                  <a:pt x="289111" y="845296"/>
                  <a:pt x="0" y="902771"/>
                </a:cubicBezTo>
                <a:cubicBezTo>
                  <a:pt x="-29996" y="697722"/>
                  <a:pt x="28046" y="628349"/>
                  <a:pt x="0" y="433330"/>
                </a:cubicBezTo>
                <a:cubicBezTo>
                  <a:pt x="-28046" y="238311"/>
                  <a:pt x="51401" y="128359"/>
                  <a:pt x="0" y="0"/>
                </a:cubicBezTo>
                <a:close/>
              </a:path>
              <a:path w="4087909" h="902771" stroke="0" extrusionOk="0">
                <a:moveTo>
                  <a:pt x="0" y="0"/>
                </a:moveTo>
                <a:cubicBezTo>
                  <a:pt x="113289" y="-35621"/>
                  <a:pt x="363037" y="61157"/>
                  <a:pt x="543108" y="0"/>
                </a:cubicBezTo>
                <a:cubicBezTo>
                  <a:pt x="723179" y="-61157"/>
                  <a:pt x="860170" y="2945"/>
                  <a:pt x="1004458" y="0"/>
                </a:cubicBezTo>
                <a:cubicBezTo>
                  <a:pt x="1148746" y="-2945"/>
                  <a:pt x="1364163" y="60368"/>
                  <a:pt x="1670203" y="0"/>
                </a:cubicBezTo>
                <a:cubicBezTo>
                  <a:pt x="1976244" y="-60368"/>
                  <a:pt x="2018571" y="1448"/>
                  <a:pt x="2213311" y="0"/>
                </a:cubicBezTo>
                <a:cubicBezTo>
                  <a:pt x="2408051" y="-1448"/>
                  <a:pt x="2595834" y="23748"/>
                  <a:pt x="2756419" y="0"/>
                </a:cubicBezTo>
                <a:cubicBezTo>
                  <a:pt x="2917004" y="-23748"/>
                  <a:pt x="3096343" y="8128"/>
                  <a:pt x="3422164" y="0"/>
                </a:cubicBezTo>
                <a:cubicBezTo>
                  <a:pt x="3747985" y="-8128"/>
                  <a:pt x="3789551" y="49550"/>
                  <a:pt x="4087909" y="0"/>
                </a:cubicBezTo>
                <a:cubicBezTo>
                  <a:pt x="4102071" y="199295"/>
                  <a:pt x="4085045" y="342288"/>
                  <a:pt x="4087909" y="469441"/>
                </a:cubicBezTo>
                <a:cubicBezTo>
                  <a:pt x="4090773" y="596594"/>
                  <a:pt x="4060327" y="797525"/>
                  <a:pt x="4087909" y="902771"/>
                </a:cubicBezTo>
                <a:cubicBezTo>
                  <a:pt x="3985521" y="954163"/>
                  <a:pt x="3794300" y="857934"/>
                  <a:pt x="3585680" y="902771"/>
                </a:cubicBezTo>
                <a:cubicBezTo>
                  <a:pt x="3377060" y="947608"/>
                  <a:pt x="3221803" y="883611"/>
                  <a:pt x="3001693" y="902771"/>
                </a:cubicBezTo>
                <a:cubicBezTo>
                  <a:pt x="2781583" y="921931"/>
                  <a:pt x="2720818" y="901437"/>
                  <a:pt x="2458585" y="902771"/>
                </a:cubicBezTo>
                <a:cubicBezTo>
                  <a:pt x="2196352" y="904105"/>
                  <a:pt x="1992344" y="848246"/>
                  <a:pt x="1792840" y="902771"/>
                </a:cubicBezTo>
                <a:cubicBezTo>
                  <a:pt x="1593336" y="957296"/>
                  <a:pt x="1282642" y="876026"/>
                  <a:pt x="1127095" y="902771"/>
                </a:cubicBezTo>
                <a:cubicBezTo>
                  <a:pt x="971548" y="929516"/>
                  <a:pt x="743984" y="893662"/>
                  <a:pt x="624866" y="902771"/>
                </a:cubicBezTo>
                <a:cubicBezTo>
                  <a:pt x="505748" y="911880"/>
                  <a:pt x="287524" y="887692"/>
                  <a:pt x="0" y="902771"/>
                </a:cubicBezTo>
                <a:cubicBezTo>
                  <a:pt x="-44739" y="689957"/>
                  <a:pt x="28215" y="626687"/>
                  <a:pt x="0" y="433330"/>
                </a:cubicBezTo>
                <a:cubicBezTo>
                  <a:pt x="-28215" y="239973"/>
                  <a:pt x="23448" y="102621"/>
                  <a:pt x="0" y="0"/>
                </a:cubicBezTo>
                <a:close/>
              </a:path>
            </a:pathLst>
          </a:custGeom>
          <a:solidFill>
            <a:srgbClr val="FFF603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Final submissions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2448BA9-BDF2-B7EE-EE3A-C93C18D8CB19}"/>
              </a:ext>
            </a:extLst>
          </p:cNvPr>
          <p:cNvSpPr txBox="1">
            <a:spLocks/>
          </p:cNvSpPr>
          <p:nvPr/>
        </p:nvSpPr>
        <p:spPr>
          <a:xfrm>
            <a:off x="5698658" y="5532404"/>
            <a:ext cx="4087909" cy="1086659"/>
          </a:xfrm>
          <a:custGeom>
            <a:avLst/>
            <a:gdLst>
              <a:gd name="csX0" fmla="*/ 0 w 4087909"/>
              <a:gd name="csY0" fmla="*/ 0 h 1086659"/>
              <a:gd name="csX1" fmla="*/ 502229 w 4087909"/>
              <a:gd name="csY1" fmla="*/ 0 h 1086659"/>
              <a:gd name="csX2" fmla="*/ 1127095 w 4087909"/>
              <a:gd name="csY2" fmla="*/ 0 h 1086659"/>
              <a:gd name="csX3" fmla="*/ 1670203 w 4087909"/>
              <a:gd name="csY3" fmla="*/ 0 h 1086659"/>
              <a:gd name="csX4" fmla="*/ 2172432 w 4087909"/>
              <a:gd name="csY4" fmla="*/ 0 h 1086659"/>
              <a:gd name="csX5" fmla="*/ 2797298 w 4087909"/>
              <a:gd name="csY5" fmla="*/ 0 h 1086659"/>
              <a:gd name="csX6" fmla="*/ 3381285 w 4087909"/>
              <a:gd name="csY6" fmla="*/ 0 h 1086659"/>
              <a:gd name="csX7" fmla="*/ 4087909 w 4087909"/>
              <a:gd name="csY7" fmla="*/ 0 h 1086659"/>
              <a:gd name="csX8" fmla="*/ 4087909 w 4087909"/>
              <a:gd name="csY8" fmla="*/ 565063 h 1086659"/>
              <a:gd name="csX9" fmla="*/ 4087909 w 4087909"/>
              <a:gd name="csY9" fmla="*/ 1086659 h 1086659"/>
              <a:gd name="csX10" fmla="*/ 3585680 w 4087909"/>
              <a:gd name="csY10" fmla="*/ 1086659 h 1086659"/>
              <a:gd name="csX11" fmla="*/ 3124330 w 4087909"/>
              <a:gd name="csY11" fmla="*/ 1086659 h 1086659"/>
              <a:gd name="csX12" fmla="*/ 2499464 w 4087909"/>
              <a:gd name="csY12" fmla="*/ 1086659 h 1086659"/>
              <a:gd name="csX13" fmla="*/ 1997236 w 4087909"/>
              <a:gd name="csY13" fmla="*/ 1086659 h 1086659"/>
              <a:gd name="csX14" fmla="*/ 1372369 w 4087909"/>
              <a:gd name="csY14" fmla="*/ 1086659 h 1086659"/>
              <a:gd name="csX15" fmla="*/ 706624 w 4087909"/>
              <a:gd name="csY15" fmla="*/ 1086659 h 1086659"/>
              <a:gd name="csX16" fmla="*/ 0 w 4087909"/>
              <a:gd name="csY16" fmla="*/ 1086659 h 1086659"/>
              <a:gd name="csX17" fmla="*/ 0 w 4087909"/>
              <a:gd name="csY17" fmla="*/ 521596 h 1086659"/>
              <a:gd name="csX18" fmla="*/ 0 w 4087909"/>
              <a:gd name="csY18" fmla="*/ 0 h 108665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4087909" h="1086659" fill="none" extrusionOk="0">
                <a:moveTo>
                  <a:pt x="0" y="0"/>
                </a:moveTo>
                <a:cubicBezTo>
                  <a:pt x="183661" y="-50688"/>
                  <a:pt x="304831" y="25023"/>
                  <a:pt x="502229" y="0"/>
                </a:cubicBezTo>
                <a:cubicBezTo>
                  <a:pt x="699627" y="-25023"/>
                  <a:pt x="901427" y="17153"/>
                  <a:pt x="1127095" y="0"/>
                </a:cubicBezTo>
                <a:cubicBezTo>
                  <a:pt x="1352763" y="-17153"/>
                  <a:pt x="1474346" y="16631"/>
                  <a:pt x="1670203" y="0"/>
                </a:cubicBezTo>
                <a:cubicBezTo>
                  <a:pt x="1866060" y="-16631"/>
                  <a:pt x="1983412" y="10611"/>
                  <a:pt x="2172432" y="0"/>
                </a:cubicBezTo>
                <a:cubicBezTo>
                  <a:pt x="2361452" y="-10611"/>
                  <a:pt x="2554809" y="23351"/>
                  <a:pt x="2797298" y="0"/>
                </a:cubicBezTo>
                <a:cubicBezTo>
                  <a:pt x="3039787" y="-23351"/>
                  <a:pt x="3137528" y="49631"/>
                  <a:pt x="3381285" y="0"/>
                </a:cubicBezTo>
                <a:cubicBezTo>
                  <a:pt x="3625042" y="-49631"/>
                  <a:pt x="3761860" y="3386"/>
                  <a:pt x="4087909" y="0"/>
                </a:cubicBezTo>
                <a:cubicBezTo>
                  <a:pt x="4091736" y="257000"/>
                  <a:pt x="4035289" y="310263"/>
                  <a:pt x="4087909" y="565063"/>
                </a:cubicBezTo>
                <a:cubicBezTo>
                  <a:pt x="4140529" y="819863"/>
                  <a:pt x="4032884" y="977894"/>
                  <a:pt x="4087909" y="1086659"/>
                </a:cubicBezTo>
                <a:cubicBezTo>
                  <a:pt x="3943531" y="1112808"/>
                  <a:pt x="3691219" y="1037248"/>
                  <a:pt x="3585680" y="1086659"/>
                </a:cubicBezTo>
                <a:cubicBezTo>
                  <a:pt x="3480141" y="1136070"/>
                  <a:pt x="3298991" y="1043780"/>
                  <a:pt x="3124330" y="1086659"/>
                </a:cubicBezTo>
                <a:cubicBezTo>
                  <a:pt x="2949669" y="1129538"/>
                  <a:pt x="2629018" y="1082160"/>
                  <a:pt x="2499464" y="1086659"/>
                </a:cubicBezTo>
                <a:cubicBezTo>
                  <a:pt x="2369910" y="1091158"/>
                  <a:pt x="2134835" y="1060202"/>
                  <a:pt x="1997236" y="1086659"/>
                </a:cubicBezTo>
                <a:cubicBezTo>
                  <a:pt x="1859637" y="1113116"/>
                  <a:pt x="1539832" y="1083647"/>
                  <a:pt x="1372369" y="1086659"/>
                </a:cubicBezTo>
                <a:cubicBezTo>
                  <a:pt x="1204906" y="1089671"/>
                  <a:pt x="942631" y="1028587"/>
                  <a:pt x="706624" y="1086659"/>
                </a:cubicBezTo>
                <a:cubicBezTo>
                  <a:pt x="470617" y="1144731"/>
                  <a:pt x="289111" y="1029184"/>
                  <a:pt x="0" y="1086659"/>
                </a:cubicBezTo>
                <a:cubicBezTo>
                  <a:pt x="-8602" y="938761"/>
                  <a:pt x="60890" y="740108"/>
                  <a:pt x="0" y="521596"/>
                </a:cubicBezTo>
                <a:cubicBezTo>
                  <a:pt x="-60890" y="303084"/>
                  <a:pt x="25220" y="143245"/>
                  <a:pt x="0" y="0"/>
                </a:cubicBezTo>
                <a:close/>
              </a:path>
              <a:path w="4087909" h="1086659" stroke="0" extrusionOk="0">
                <a:moveTo>
                  <a:pt x="0" y="0"/>
                </a:moveTo>
                <a:cubicBezTo>
                  <a:pt x="113289" y="-35621"/>
                  <a:pt x="363037" y="61157"/>
                  <a:pt x="543108" y="0"/>
                </a:cubicBezTo>
                <a:cubicBezTo>
                  <a:pt x="723179" y="-61157"/>
                  <a:pt x="860170" y="2945"/>
                  <a:pt x="1004458" y="0"/>
                </a:cubicBezTo>
                <a:cubicBezTo>
                  <a:pt x="1148746" y="-2945"/>
                  <a:pt x="1364163" y="60368"/>
                  <a:pt x="1670203" y="0"/>
                </a:cubicBezTo>
                <a:cubicBezTo>
                  <a:pt x="1976244" y="-60368"/>
                  <a:pt x="2018571" y="1448"/>
                  <a:pt x="2213311" y="0"/>
                </a:cubicBezTo>
                <a:cubicBezTo>
                  <a:pt x="2408051" y="-1448"/>
                  <a:pt x="2595834" y="23748"/>
                  <a:pt x="2756419" y="0"/>
                </a:cubicBezTo>
                <a:cubicBezTo>
                  <a:pt x="2917004" y="-23748"/>
                  <a:pt x="3096343" y="8128"/>
                  <a:pt x="3422164" y="0"/>
                </a:cubicBezTo>
                <a:cubicBezTo>
                  <a:pt x="3747985" y="-8128"/>
                  <a:pt x="3789551" y="49550"/>
                  <a:pt x="4087909" y="0"/>
                </a:cubicBezTo>
                <a:cubicBezTo>
                  <a:pt x="4103836" y="115854"/>
                  <a:pt x="4076836" y="358303"/>
                  <a:pt x="4087909" y="565063"/>
                </a:cubicBezTo>
                <a:cubicBezTo>
                  <a:pt x="4098982" y="771823"/>
                  <a:pt x="4084802" y="935053"/>
                  <a:pt x="4087909" y="1086659"/>
                </a:cubicBezTo>
                <a:cubicBezTo>
                  <a:pt x="3985521" y="1138051"/>
                  <a:pt x="3794300" y="1041822"/>
                  <a:pt x="3585680" y="1086659"/>
                </a:cubicBezTo>
                <a:cubicBezTo>
                  <a:pt x="3377060" y="1131496"/>
                  <a:pt x="3221803" y="1067499"/>
                  <a:pt x="3001693" y="1086659"/>
                </a:cubicBezTo>
                <a:cubicBezTo>
                  <a:pt x="2781583" y="1105819"/>
                  <a:pt x="2720818" y="1085325"/>
                  <a:pt x="2458585" y="1086659"/>
                </a:cubicBezTo>
                <a:cubicBezTo>
                  <a:pt x="2196352" y="1087993"/>
                  <a:pt x="1992344" y="1032134"/>
                  <a:pt x="1792840" y="1086659"/>
                </a:cubicBezTo>
                <a:cubicBezTo>
                  <a:pt x="1593336" y="1141184"/>
                  <a:pt x="1282642" y="1059914"/>
                  <a:pt x="1127095" y="1086659"/>
                </a:cubicBezTo>
                <a:cubicBezTo>
                  <a:pt x="971548" y="1113404"/>
                  <a:pt x="743984" y="1077550"/>
                  <a:pt x="624866" y="1086659"/>
                </a:cubicBezTo>
                <a:cubicBezTo>
                  <a:pt x="505748" y="1095768"/>
                  <a:pt x="287524" y="1071580"/>
                  <a:pt x="0" y="1086659"/>
                </a:cubicBezTo>
                <a:cubicBezTo>
                  <a:pt x="-61149" y="861412"/>
                  <a:pt x="17523" y="764624"/>
                  <a:pt x="0" y="521596"/>
                </a:cubicBezTo>
                <a:cubicBezTo>
                  <a:pt x="-17523" y="278568"/>
                  <a:pt x="53501" y="113937"/>
                  <a:pt x="0" y="0"/>
                </a:cubicBezTo>
                <a:close/>
              </a:path>
            </a:pathLst>
          </a:custGeom>
          <a:solidFill>
            <a:schemeClr val="bg1"/>
          </a:solidFill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Images, formatting, refs, Pull Requests</a:t>
            </a:r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E8711B5A-6DDE-821E-C35C-50A8DB506FA4}"/>
              </a:ext>
            </a:extLst>
          </p:cNvPr>
          <p:cNvSpPr/>
          <p:nvPr/>
        </p:nvSpPr>
        <p:spPr>
          <a:xfrm rot="19005573">
            <a:off x="7313743" y="1204448"/>
            <a:ext cx="1254642" cy="1641306"/>
          </a:xfrm>
          <a:prstGeom prst="triangle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8A8457E9-778F-DC09-3066-36844D37E282}"/>
              </a:ext>
            </a:extLst>
          </p:cNvPr>
          <p:cNvSpPr/>
          <p:nvPr/>
        </p:nvSpPr>
        <p:spPr>
          <a:xfrm rot="8283708">
            <a:off x="8339409" y="2480608"/>
            <a:ext cx="1254642" cy="1372555"/>
          </a:xfrm>
          <a:prstGeom prst="triangle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riangle 14">
            <a:extLst>
              <a:ext uri="{FF2B5EF4-FFF2-40B4-BE49-F238E27FC236}">
                <a16:creationId xmlns:a16="http://schemas.microsoft.com/office/drawing/2014/main" id="{CEB21E72-AAAA-CCFF-E487-F8112A9FA9F1}"/>
              </a:ext>
            </a:extLst>
          </p:cNvPr>
          <p:cNvSpPr/>
          <p:nvPr/>
        </p:nvSpPr>
        <p:spPr>
          <a:xfrm rot="19005573">
            <a:off x="9373644" y="3719084"/>
            <a:ext cx="1254642" cy="1240327"/>
          </a:xfrm>
          <a:prstGeom prst="triangle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riangle 16">
            <a:extLst>
              <a:ext uri="{FF2B5EF4-FFF2-40B4-BE49-F238E27FC236}">
                <a16:creationId xmlns:a16="http://schemas.microsoft.com/office/drawing/2014/main" id="{219A252D-9339-33BC-E83B-407C0894AE6C}"/>
              </a:ext>
            </a:extLst>
          </p:cNvPr>
          <p:cNvSpPr/>
          <p:nvPr/>
        </p:nvSpPr>
        <p:spPr>
          <a:xfrm rot="8283708">
            <a:off x="6372714" y="538699"/>
            <a:ext cx="1254642" cy="998054"/>
          </a:xfrm>
          <a:prstGeom prst="triangle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576A076-52C8-1AC7-149C-D7C00B0B9AD3}"/>
              </a:ext>
            </a:extLst>
          </p:cNvPr>
          <p:cNvSpPr txBox="1"/>
          <p:nvPr/>
        </p:nvSpPr>
        <p:spPr>
          <a:xfrm>
            <a:off x="7043376" y="999204"/>
            <a:ext cx="7438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0"/>
              <a:t>⭐️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018BB6D-1BA7-F06C-1342-5FB9F1CEB23E}"/>
              </a:ext>
            </a:extLst>
          </p:cNvPr>
          <p:cNvSpPr txBox="1"/>
          <p:nvPr/>
        </p:nvSpPr>
        <p:spPr>
          <a:xfrm>
            <a:off x="9116529" y="3287174"/>
            <a:ext cx="7438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0"/>
              <a:t>⭐️</a:t>
            </a:r>
          </a:p>
        </p:txBody>
      </p:sp>
      <p:sp>
        <p:nvSpPr>
          <p:cNvPr id="21" name="Triangle 20">
            <a:extLst>
              <a:ext uri="{FF2B5EF4-FFF2-40B4-BE49-F238E27FC236}">
                <a16:creationId xmlns:a16="http://schemas.microsoft.com/office/drawing/2014/main" id="{B641BAA2-12C3-44B0-EE4F-2188547AA53A}"/>
              </a:ext>
            </a:extLst>
          </p:cNvPr>
          <p:cNvSpPr/>
          <p:nvPr/>
        </p:nvSpPr>
        <p:spPr>
          <a:xfrm rot="19022326">
            <a:off x="5652092" y="-181518"/>
            <a:ext cx="1254642" cy="998054"/>
          </a:xfrm>
          <a:prstGeom prst="triangle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riangle 21">
            <a:extLst>
              <a:ext uri="{FF2B5EF4-FFF2-40B4-BE49-F238E27FC236}">
                <a16:creationId xmlns:a16="http://schemas.microsoft.com/office/drawing/2014/main" id="{20467E32-B8A0-A010-989F-7AC97BD4E425}"/>
              </a:ext>
            </a:extLst>
          </p:cNvPr>
          <p:cNvSpPr/>
          <p:nvPr/>
        </p:nvSpPr>
        <p:spPr>
          <a:xfrm rot="8283708">
            <a:off x="10132298" y="4721754"/>
            <a:ext cx="1254642" cy="998054"/>
          </a:xfrm>
          <a:prstGeom prst="triangle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cover of a book&#10;&#10;AI-generated content may be incorrect.">
            <a:extLst>
              <a:ext uri="{FF2B5EF4-FFF2-40B4-BE49-F238E27FC236}">
                <a16:creationId xmlns:a16="http://schemas.microsoft.com/office/drawing/2014/main" id="{96E53A6A-7671-A70D-0F37-F97893DBE0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2810" y="5391321"/>
            <a:ext cx="907479" cy="119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523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B4D74-94EE-DE1C-EE3B-69B33BD084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4D5981-2CD5-B33C-3E34-34F70F2496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" r="23212"/>
          <a:stretch>
            <a:fillRect/>
          </a:stretch>
        </p:blipFill>
        <p:spPr>
          <a:xfrm flipV="1">
            <a:off x="0" y="2"/>
            <a:ext cx="7021600" cy="6857998"/>
          </a:xfrm>
          <a:prstGeom prst="rect">
            <a:avLst/>
          </a:prstGeom>
          <a:solidFill>
            <a:srgbClr val="FFFFFF">
              <a:shade val="85000"/>
            </a:srgbClr>
          </a:solidFill>
          <a:ln w="76200" cap="sq">
            <a:solidFill>
              <a:schemeClr val="tx1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A close-up of a book&#10;&#10;AI-generated content may be incorrect.">
            <a:extLst>
              <a:ext uri="{FF2B5EF4-FFF2-40B4-BE49-F238E27FC236}">
                <a16:creationId xmlns:a16="http://schemas.microsoft.com/office/drawing/2014/main" id="{D72B9241-5485-CFEA-5851-EA714A59C6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4580" y="0"/>
            <a:ext cx="4798832" cy="6858000"/>
          </a:xfrm>
          <a:prstGeom prst="rect">
            <a:avLst/>
          </a:prstGeom>
        </p:spPr>
      </p:pic>
      <p:sp>
        <p:nvSpPr>
          <p:cNvPr id="8" name="Right Arrow 7">
            <a:extLst>
              <a:ext uri="{FF2B5EF4-FFF2-40B4-BE49-F238E27FC236}">
                <a16:creationId xmlns:a16="http://schemas.microsoft.com/office/drawing/2014/main" id="{D89CC488-B2C1-4762-6BFE-1FE7EA36F1D6}"/>
              </a:ext>
            </a:extLst>
          </p:cNvPr>
          <p:cNvSpPr/>
          <p:nvPr/>
        </p:nvSpPr>
        <p:spPr>
          <a:xfrm>
            <a:off x="6307272" y="2993231"/>
            <a:ext cx="1671637" cy="871538"/>
          </a:xfrm>
          <a:prstGeom prst="rightArrow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42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6">
          <a:extLst>
            <a:ext uri="{FF2B5EF4-FFF2-40B4-BE49-F238E27FC236}">
              <a16:creationId xmlns:a16="http://schemas.microsoft.com/office/drawing/2014/main" id="{7EB0DD03-2205-553E-26EE-F995345A5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26">
            <a:extLst>
              <a:ext uri="{FF2B5EF4-FFF2-40B4-BE49-F238E27FC236}">
                <a16:creationId xmlns:a16="http://schemas.microsoft.com/office/drawing/2014/main" id="{ABA05E20-B595-6B78-3715-3EE6AE46E5F8}"/>
              </a:ext>
            </a:extLst>
          </p:cNvPr>
          <p:cNvSpPr txBox="1"/>
          <p:nvPr/>
        </p:nvSpPr>
        <p:spPr>
          <a:xfrm flipH="1">
            <a:off x="2895497" y="2293566"/>
            <a:ext cx="4261210" cy="1411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noProof="0">
                <a:solidFill>
                  <a:schemeClr val="accent1"/>
                </a:solidFill>
                <a:latin typeface="Fira Sans Extra Condensed Medium"/>
                <a:sym typeface="Fira Sans Extra Condensed Medium"/>
              </a:rPr>
              <a:t>Part II:</a:t>
            </a:r>
          </a:p>
          <a:p>
            <a:r>
              <a:rPr lang="en-GB" sz="2667" noProof="0">
                <a:solidFill>
                  <a:schemeClr val="accent1"/>
                </a:solidFill>
                <a:latin typeface="Fira Sans Extra Condensed Medium"/>
                <a:sym typeface="Fira Sans Extra Condensed Medium"/>
              </a:rPr>
              <a:t>Teaching Programming in Context: Design and Practice</a:t>
            </a:r>
            <a:endParaRPr lang="en-GB" sz="2667" noProof="0">
              <a:solidFill>
                <a:schemeClr val="accent1"/>
              </a:solidFill>
              <a:latin typeface="Fira Sans Extra Condensed Medium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CAEBBF5-FFAD-93E5-6F83-9BD98A0A2399}"/>
              </a:ext>
            </a:extLst>
          </p:cNvPr>
          <p:cNvGrpSpPr/>
          <p:nvPr/>
        </p:nvGrpSpPr>
        <p:grpSpPr>
          <a:xfrm>
            <a:off x="3962300" y="3734256"/>
            <a:ext cx="2184516" cy="3045795"/>
            <a:chOff x="3952949" y="435505"/>
            <a:chExt cx="1171434" cy="1726617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EB5788BF-92FB-39FC-BC9A-452FA9BDF0E5}"/>
                </a:ext>
              </a:extLst>
            </p:cNvPr>
            <p:cNvGrpSpPr/>
            <p:nvPr/>
          </p:nvGrpSpPr>
          <p:grpSpPr>
            <a:xfrm>
              <a:off x="3952949" y="435505"/>
              <a:ext cx="1171434" cy="1726617"/>
              <a:chOff x="3952949" y="435505"/>
              <a:chExt cx="1171434" cy="1726617"/>
            </a:xfrm>
          </p:grpSpPr>
          <p:sp>
            <p:nvSpPr>
              <p:cNvPr id="28" name="Google Shape;678;p26">
                <a:extLst>
                  <a:ext uri="{FF2B5EF4-FFF2-40B4-BE49-F238E27FC236}">
                    <a16:creationId xmlns:a16="http://schemas.microsoft.com/office/drawing/2014/main" id="{5FD8E46D-070D-D1F7-6718-984DD73DFF76}"/>
                  </a:ext>
                </a:extLst>
              </p:cNvPr>
              <p:cNvSpPr/>
              <p:nvPr/>
            </p:nvSpPr>
            <p:spPr>
              <a:xfrm>
                <a:off x="3952949" y="453863"/>
                <a:ext cx="1104012" cy="1708259"/>
              </a:xfrm>
              <a:custGeom>
                <a:avLst/>
                <a:gdLst/>
                <a:ahLst/>
                <a:cxnLst/>
                <a:rect l="l" t="t" r="r" b="b"/>
                <a:pathLst>
                  <a:path w="63367" h="98049" extrusionOk="0">
                    <a:moveTo>
                      <a:pt x="6885" y="0"/>
                    </a:moveTo>
                    <a:lnTo>
                      <a:pt x="5216" y="11682"/>
                    </a:lnTo>
                    <a:lnTo>
                      <a:pt x="0" y="93824"/>
                    </a:lnTo>
                    <a:lnTo>
                      <a:pt x="62011" y="98048"/>
                    </a:lnTo>
                    <a:lnTo>
                      <a:pt x="63367" y="77761"/>
                    </a:lnTo>
                    <a:lnTo>
                      <a:pt x="6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endParaRPr lang="en-GB" sz="2400" noProof="0"/>
              </a:p>
            </p:txBody>
          </p: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A36AC99C-CCA3-9FEF-6697-D405DD26CD05}"/>
                  </a:ext>
                </a:extLst>
              </p:cNvPr>
              <p:cNvGrpSpPr/>
              <p:nvPr/>
            </p:nvGrpSpPr>
            <p:grpSpPr>
              <a:xfrm>
                <a:off x="3965594" y="435505"/>
                <a:ext cx="1158789" cy="1678582"/>
                <a:chOff x="4586674" y="1219306"/>
                <a:chExt cx="1158789" cy="1678582"/>
              </a:xfrm>
            </p:grpSpPr>
            <p:sp>
              <p:nvSpPr>
                <p:cNvPr id="30" name="Google Shape;679;p26">
                  <a:extLst>
                    <a:ext uri="{FF2B5EF4-FFF2-40B4-BE49-F238E27FC236}">
                      <a16:creationId xmlns:a16="http://schemas.microsoft.com/office/drawing/2014/main" id="{2184A4C6-F189-25A1-D7D4-BD6EB4EDE3DA}"/>
                    </a:ext>
                  </a:extLst>
                </p:cNvPr>
                <p:cNvSpPr/>
                <p:nvPr/>
              </p:nvSpPr>
              <p:spPr>
                <a:xfrm>
                  <a:off x="4586674" y="2649809"/>
                  <a:ext cx="1063138" cy="2480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021" h="14239" extrusionOk="0">
                      <a:moveTo>
                        <a:pt x="61020" y="1"/>
                      </a:moveTo>
                      <a:lnTo>
                        <a:pt x="574" y="3599"/>
                      </a:lnTo>
                      <a:lnTo>
                        <a:pt x="0" y="10275"/>
                      </a:lnTo>
                      <a:lnTo>
                        <a:pt x="59664" y="14239"/>
                      </a:lnTo>
                      <a:lnTo>
                        <a:pt x="61020" y="1"/>
                      </a:lnTo>
                      <a:close/>
                    </a:path>
                  </a:pathLst>
                </a:custGeom>
                <a:solidFill>
                  <a:srgbClr val="F1EFE0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lang="en-GB" sz="2400" noProof="0"/>
                </a:p>
              </p:txBody>
            </p:sp>
            <p:sp>
              <p:nvSpPr>
                <p:cNvPr id="31" name="Google Shape;680;p26">
                  <a:extLst>
                    <a:ext uri="{FF2B5EF4-FFF2-40B4-BE49-F238E27FC236}">
                      <a16:creationId xmlns:a16="http://schemas.microsoft.com/office/drawing/2014/main" id="{8694FE08-03DB-9989-8D80-72FE53936B40}"/>
                    </a:ext>
                  </a:extLst>
                </p:cNvPr>
                <p:cNvSpPr/>
                <p:nvPr/>
              </p:nvSpPr>
              <p:spPr>
                <a:xfrm>
                  <a:off x="4588748" y="1219306"/>
                  <a:ext cx="1156715" cy="15565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392" h="89339" extrusionOk="0">
                      <a:moveTo>
                        <a:pt x="5216" y="0"/>
                      </a:moveTo>
                      <a:lnTo>
                        <a:pt x="0" y="86105"/>
                      </a:lnTo>
                      <a:lnTo>
                        <a:pt x="63054" y="89339"/>
                      </a:lnTo>
                      <a:lnTo>
                        <a:pt x="66392" y="3181"/>
                      </a:lnTo>
                      <a:lnTo>
                        <a:pt x="52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lang="en-GB" sz="2400" noProof="0"/>
                </a:p>
              </p:txBody>
            </p:sp>
            <p:sp>
              <p:nvSpPr>
                <p:cNvPr id="32" name="Google Shape;681;p26">
                  <a:extLst>
                    <a:ext uri="{FF2B5EF4-FFF2-40B4-BE49-F238E27FC236}">
                      <a16:creationId xmlns:a16="http://schemas.microsoft.com/office/drawing/2014/main" id="{F56CBE18-87F5-EB47-E7E0-4C4B0E0E0ADB}"/>
                    </a:ext>
                  </a:extLst>
                </p:cNvPr>
                <p:cNvSpPr/>
                <p:nvPr/>
              </p:nvSpPr>
              <p:spPr>
                <a:xfrm>
                  <a:off x="4702068" y="1307688"/>
                  <a:ext cx="947749" cy="13420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398" h="77031" fill="none" extrusionOk="0">
                      <a:moveTo>
                        <a:pt x="4173" y="0"/>
                      </a:moveTo>
                      <a:lnTo>
                        <a:pt x="1" y="74475"/>
                      </a:lnTo>
                      <a:lnTo>
                        <a:pt x="50381" y="77031"/>
                      </a:lnTo>
                      <a:lnTo>
                        <a:pt x="54397" y="2869"/>
                      </a:lnTo>
                      <a:close/>
                    </a:path>
                  </a:pathLst>
                </a:custGeom>
                <a:ln>
                  <a:headEnd type="none" w="sm" len="sm"/>
                  <a:tailEnd type="none" w="sm" len="sm"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lang="en-GB" sz="2400" noProof="0"/>
                </a:p>
              </p:txBody>
            </p:sp>
          </p:grpSp>
        </p:grpSp>
        <p:sp>
          <p:nvSpPr>
            <p:cNvPr id="27" name="Google Shape;719;p26">
              <a:extLst>
                <a:ext uri="{FF2B5EF4-FFF2-40B4-BE49-F238E27FC236}">
                  <a16:creationId xmlns:a16="http://schemas.microsoft.com/office/drawing/2014/main" id="{B01D186B-19FD-C6B9-6F9C-4813070CEB1D}"/>
                </a:ext>
              </a:extLst>
            </p:cNvPr>
            <p:cNvSpPr txBox="1"/>
            <p:nvPr/>
          </p:nvSpPr>
          <p:spPr>
            <a:xfrm rot="149982">
              <a:off x="4185952" y="680839"/>
              <a:ext cx="736000" cy="104051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11 </a:t>
              </a:r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sym typeface="Fira Sans Extra Condensed Medium"/>
                </a:rPr>
                <a:t>CHAPTERS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in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</a:rPr>
                <a:t>3 THEMES</a:t>
              </a:r>
            </a:p>
          </p:txBody>
        </p:sp>
      </p:grpSp>
      <p:sp>
        <p:nvSpPr>
          <p:cNvPr id="731" name="Google Shape;731;p26">
            <a:extLst>
              <a:ext uri="{FF2B5EF4-FFF2-40B4-BE49-F238E27FC236}">
                <a16:creationId xmlns:a16="http://schemas.microsoft.com/office/drawing/2014/main" id="{3D968C01-A1D1-6014-EE77-70D9BFFE422B}"/>
              </a:ext>
            </a:extLst>
          </p:cNvPr>
          <p:cNvSpPr txBox="1"/>
          <p:nvPr/>
        </p:nvSpPr>
        <p:spPr>
          <a:xfrm flipH="1">
            <a:off x="5841502" y="1322422"/>
            <a:ext cx="3997982" cy="13695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noProof="0">
                <a:solidFill>
                  <a:schemeClr val="accent2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Part III:</a:t>
            </a:r>
          </a:p>
          <a:p>
            <a:r>
              <a:rPr lang="en-GB" sz="2667" noProof="0">
                <a:solidFill>
                  <a:schemeClr val="accent2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Assessment and Feedback:</a:t>
            </a:r>
            <a:endParaRPr lang="en-GB" sz="2667" noProof="0">
              <a:solidFill>
                <a:schemeClr val="accent2"/>
              </a:solidFill>
              <a:latin typeface="Fira Sans Extra Condensed Medium"/>
              <a:ea typeface="Fira Sans Extra Condensed Medium"/>
              <a:cs typeface="Fira Sans Extra Condensed Medium"/>
            </a:endParaRPr>
          </a:p>
          <a:p>
            <a:r>
              <a:rPr lang="en-GB" sz="2667" noProof="0">
                <a:solidFill>
                  <a:schemeClr val="accent2"/>
                </a:solidFill>
                <a:latin typeface="Fira Sans Extra Condensed Medium"/>
                <a:ea typeface="Fira Sans Extra Condensed Medium"/>
                <a:cs typeface="Fira Sans Extra Condensed Medium"/>
              </a:rPr>
              <a:t>Principals and Practice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59FD88C-82F7-9774-141F-96093F75FA4B}"/>
              </a:ext>
            </a:extLst>
          </p:cNvPr>
          <p:cNvGrpSpPr/>
          <p:nvPr/>
        </p:nvGrpSpPr>
        <p:grpSpPr>
          <a:xfrm rot="483289">
            <a:off x="7047589" y="2441757"/>
            <a:ext cx="2717317" cy="3197648"/>
            <a:chOff x="5263032" y="2062328"/>
            <a:chExt cx="1338449" cy="1682834"/>
          </a:xfrm>
        </p:grpSpPr>
        <p:sp>
          <p:nvSpPr>
            <p:cNvPr id="34" name="Google Shape;669;p26">
              <a:extLst>
                <a:ext uri="{FF2B5EF4-FFF2-40B4-BE49-F238E27FC236}">
                  <a16:creationId xmlns:a16="http://schemas.microsoft.com/office/drawing/2014/main" id="{4389DF8E-7FC5-C15C-1407-504290346B30}"/>
                </a:ext>
              </a:extLst>
            </p:cNvPr>
            <p:cNvSpPr/>
            <p:nvPr/>
          </p:nvSpPr>
          <p:spPr>
            <a:xfrm>
              <a:off x="5263032" y="2303137"/>
              <a:ext cx="1292105" cy="1442025"/>
            </a:xfrm>
            <a:custGeom>
              <a:avLst/>
              <a:gdLst/>
              <a:ahLst/>
              <a:cxnLst/>
              <a:rect l="l" t="t" r="r" b="b"/>
              <a:pathLst>
                <a:path w="74163" h="82768" extrusionOk="0">
                  <a:moveTo>
                    <a:pt x="0" y="0"/>
                  </a:moveTo>
                  <a:lnTo>
                    <a:pt x="0" y="12465"/>
                  </a:lnTo>
                  <a:lnTo>
                    <a:pt x="17107" y="82768"/>
                  </a:lnTo>
                  <a:lnTo>
                    <a:pt x="74163" y="68738"/>
                  </a:lnTo>
                  <a:lnTo>
                    <a:pt x="70669" y="560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lang="en-GB" sz="2400" noProof="0"/>
            </a:p>
          </p:txBody>
        </p:sp>
        <p:sp>
          <p:nvSpPr>
            <p:cNvPr id="35" name="Google Shape;670;p26">
              <a:extLst>
                <a:ext uri="{FF2B5EF4-FFF2-40B4-BE49-F238E27FC236}">
                  <a16:creationId xmlns:a16="http://schemas.microsoft.com/office/drawing/2014/main" id="{BBBA305C-D421-54A6-32CB-47976647D463}"/>
                </a:ext>
              </a:extLst>
            </p:cNvPr>
            <p:cNvSpPr/>
            <p:nvPr/>
          </p:nvSpPr>
          <p:spPr>
            <a:xfrm>
              <a:off x="5571978" y="3369028"/>
              <a:ext cx="983169" cy="350750"/>
            </a:xfrm>
            <a:custGeom>
              <a:avLst/>
              <a:gdLst/>
              <a:ahLst/>
              <a:cxnLst/>
              <a:rect l="l" t="t" r="r" b="b"/>
              <a:pathLst>
                <a:path w="56431" h="20132" extrusionOk="0">
                  <a:moveTo>
                    <a:pt x="56431" y="0"/>
                  </a:moveTo>
                  <a:lnTo>
                    <a:pt x="574" y="15542"/>
                  </a:lnTo>
                  <a:lnTo>
                    <a:pt x="1" y="20131"/>
                  </a:lnTo>
                  <a:lnTo>
                    <a:pt x="54970" y="6728"/>
                  </a:lnTo>
                  <a:lnTo>
                    <a:pt x="56431" y="0"/>
                  </a:lnTo>
                  <a:close/>
                </a:path>
              </a:pathLst>
            </a:custGeom>
            <a:solidFill>
              <a:srgbClr val="F2E8D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lang="en-GB" sz="2400" noProof="0"/>
            </a:p>
          </p:txBody>
        </p:sp>
        <p:sp>
          <p:nvSpPr>
            <p:cNvPr id="36" name="Google Shape;673;p26">
              <a:extLst>
                <a:ext uri="{FF2B5EF4-FFF2-40B4-BE49-F238E27FC236}">
                  <a16:creationId xmlns:a16="http://schemas.microsoft.com/office/drawing/2014/main" id="{1DE618AB-D801-C048-79B6-57F0D3693543}"/>
                </a:ext>
              </a:extLst>
            </p:cNvPr>
            <p:cNvSpPr/>
            <p:nvPr/>
          </p:nvSpPr>
          <p:spPr>
            <a:xfrm>
              <a:off x="5263032" y="2062328"/>
              <a:ext cx="1338449" cy="1577416"/>
            </a:xfrm>
            <a:custGeom>
              <a:avLst/>
              <a:gdLst/>
              <a:ahLst/>
              <a:cxnLst/>
              <a:rect l="l" t="t" r="r" b="b"/>
              <a:pathLst>
                <a:path w="76823" h="90539" extrusionOk="0">
                  <a:moveTo>
                    <a:pt x="55909" y="0"/>
                  </a:moveTo>
                  <a:lnTo>
                    <a:pt x="0" y="13821"/>
                  </a:lnTo>
                  <a:lnTo>
                    <a:pt x="18306" y="90539"/>
                  </a:lnTo>
                  <a:lnTo>
                    <a:pt x="76823" y="76562"/>
                  </a:lnTo>
                  <a:lnTo>
                    <a:pt x="5590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lang="en-GB" sz="2400" noProof="0"/>
            </a:p>
          </p:txBody>
        </p:sp>
        <p:sp>
          <p:nvSpPr>
            <p:cNvPr id="37" name="Google Shape;718;p26">
              <a:extLst>
                <a:ext uri="{FF2B5EF4-FFF2-40B4-BE49-F238E27FC236}">
                  <a16:creationId xmlns:a16="http://schemas.microsoft.com/office/drawing/2014/main" id="{C110605D-D71B-26B3-7114-6A5647E3EBD0}"/>
                </a:ext>
              </a:extLst>
            </p:cNvPr>
            <p:cNvSpPr txBox="1"/>
            <p:nvPr/>
          </p:nvSpPr>
          <p:spPr>
            <a:xfrm rot="20701045">
              <a:off x="5537127" y="2291841"/>
              <a:ext cx="735711" cy="1040693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5 CHAPTERS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in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</a:rPr>
                <a:t>2 THEMES</a:t>
              </a:r>
            </a:p>
          </p:txBody>
        </p:sp>
      </p:grpSp>
      <p:sp>
        <p:nvSpPr>
          <p:cNvPr id="23" name="Google Shape;731;p26">
            <a:extLst>
              <a:ext uri="{FF2B5EF4-FFF2-40B4-BE49-F238E27FC236}">
                <a16:creationId xmlns:a16="http://schemas.microsoft.com/office/drawing/2014/main" id="{1EE7FDC8-E090-4888-3AF2-817E66CADD2D}"/>
              </a:ext>
            </a:extLst>
          </p:cNvPr>
          <p:cNvSpPr txBox="1"/>
          <p:nvPr/>
        </p:nvSpPr>
        <p:spPr>
          <a:xfrm flipH="1">
            <a:off x="9886567" y="2465432"/>
            <a:ext cx="5947287" cy="8054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noProof="0">
                <a:solidFill>
                  <a:schemeClr val="accent5">
                    <a:lumMod val="75000"/>
                  </a:schemeClr>
                </a:solidFill>
                <a:latin typeface="Fira Sans Extra Condensed Medium"/>
                <a:sym typeface="Fira Sans Extra Condensed Medium"/>
              </a:rPr>
              <a:t>Part IV:</a:t>
            </a:r>
          </a:p>
          <a:p>
            <a:r>
              <a:rPr lang="en-GB" sz="2667" noProof="0">
                <a:solidFill>
                  <a:schemeClr val="accent5">
                    <a:lumMod val="75000"/>
                  </a:schemeClr>
                </a:solidFill>
                <a:latin typeface="Fira Sans Extra Condensed Medium"/>
                <a:sym typeface="Fira Sans Extra Condensed Medium"/>
              </a:rPr>
              <a:t>Case Studies</a:t>
            </a:r>
            <a:endParaRPr lang="en-GB" sz="2400" noProof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D4A5628-3178-BF28-A50B-D4958E203807}"/>
              </a:ext>
            </a:extLst>
          </p:cNvPr>
          <p:cNvGrpSpPr/>
          <p:nvPr/>
        </p:nvGrpSpPr>
        <p:grpSpPr>
          <a:xfrm rot="195203">
            <a:off x="9862300" y="3529107"/>
            <a:ext cx="2199299" cy="3058193"/>
            <a:chOff x="3952949" y="428477"/>
            <a:chExt cx="1179361" cy="173364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4B97719-AC07-A112-19EC-0DA88A33601A}"/>
                </a:ext>
              </a:extLst>
            </p:cNvPr>
            <p:cNvGrpSpPr/>
            <p:nvPr/>
          </p:nvGrpSpPr>
          <p:grpSpPr>
            <a:xfrm>
              <a:off x="3952949" y="428477"/>
              <a:ext cx="1179361" cy="1733645"/>
              <a:chOff x="3952949" y="428477"/>
              <a:chExt cx="1179361" cy="1733645"/>
            </a:xfrm>
          </p:grpSpPr>
          <p:sp>
            <p:nvSpPr>
              <p:cNvPr id="5" name="Google Shape;678;p26">
                <a:extLst>
                  <a:ext uri="{FF2B5EF4-FFF2-40B4-BE49-F238E27FC236}">
                    <a16:creationId xmlns:a16="http://schemas.microsoft.com/office/drawing/2014/main" id="{5F9E8ADE-A37C-36CE-7B1E-35350A74A874}"/>
                  </a:ext>
                </a:extLst>
              </p:cNvPr>
              <p:cNvSpPr/>
              <p:nvPr/>
            </p:nvSpPr>
            <p:spPr>
              <a:xfrm>
                <a:off x="3952949" y="453863"/>
                <a:ext cx="1104012" cy="1708259"/>
              </a:xfrm>
              <a:custGeom>
                <a:avLst/>
                <a:gdLst/>
                <a:ahLst/>
                <a:cxnLst/>
                <a:rect l="l" t="t" r="r" b="b"/>
                <a:pathLst>
                  <a:path w="63367" h="98049" extrusionOk="0">
                    <a:moveTo>
                      <a:pt x="6885" y="0"/>
                    </a:moveTo>
                    <a:lnTo>
                      <a:pt x="5216" y="11682"/>
                    </a:lnTo>
                    <a:lnTo>
                      <a:pt x="0" y="93824"/>
                    </a:lnTo>
                    <a:lnTo>
                      <a:pt x="62011" y="98048"/>
                    </a:lnTo>
                    <a:lnTo>
                      <a:pt x="63367" y="77761"/>
                    </a:lnTo>
                    <a:lnTo>
                      <a:pt x="6885" y="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endParaRPr lang="en-GB" sz="2400" noProof="0"/>
              </a:p>
            </p:txBody>
          </p:sp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5A47AC56-A73D-1804-B54A-66AEA361C363}"/>
                  </a:ext>
                </a:extLst>
              </p:cNvPr>
              <p:cNvGrpSpPr/>
              <p:nvPr/>
            </p:nvGrpSpPr>
            <p:grpSpPr>
              <a:xfrm>
                <a:off x="3965594" y="428477"/>
                <a:ext cx="1166716" cy="1685610"/>
                <a:chOff x="4586674" y="1212278"/>
                <a:chExt cx="1166716" cy="1685610"/>
              </a:xfrm>
            </p:grpSpPr>
            <p:sp>
              <p:nvSpPr>
                <p:cNvPr id="7" name="Google Shape;679;p26">
                  <a:extLst>
                    <a:ext uri="{FF2B5EF4-FFF2-40B4-BE49-F238E27FC236}">
                      <a16:creationId xmlns:a16="http://schemas.microsoft.com/office/drawing/2014/main" id="{DD7F6043-1309-ACB3-7E3A-D5DDAE3D4D7A}"/>
                    </a:ext>
                  </a:extLst>
                </p:cNvPr>
                <p:cNvSpPr/>
                <p:nvPr/>
              </p:nvSpPr>
              <p:spPr>
                <a:xfrm>
                  <a:off x="4586674" y="2649809"/>
                  <a:ext cx="1063138" cy="2480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021" h="14239" extrusionOk="0">
                      <a:moveTo>
                        <a:pt x="61020" y="1"/>
                      </a:moveTo>
                      <a:lnTo>
                        <a:pt x="574" y="3599"/>
                      </a:lnTo>
                      <a:lnTo>
                        <a:pt x="0" y="10275"/>
                      </a:lnTo>
                      <a:lnTo>
                        <a:pt x="59664" y="14239"/>
                      </a:lnTo>
                      <a:lnTo>
                        <a:pt x="61020" y="1"/>
                      </a:lnTo>
                      <a:close/>
                    </a:path>
                  </a:pathLst>
                </a:custGeom>
                <a:solidFill>
                  <a:srgbClr val="F1EFE0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lang="en-GB" sz="2400" noProof="0"/>
                </a:p>
              </p:txBody>
            </p:sp>
            <p:sp>
              <p:nvSpPr>
                <p:cNvPr id="8" name="Google Shape;680;p26">
                  <a:extLst>
                    <a:ext uri="{FF2B5EF4-FFF2-40B4-BE49-F238E27FC236}">
                      <a16:creationId xmlns:a16="http://schemas.microsoft.com/office/drawing/2014/main" id="{FB3FA62B-3A5A-16EB-EE6B-72A73FCA9302}"/>
                    </a:ext>
                  </a:extLst>
                </p:cNvPr>
                <p:cNvSpPr/>
                <p:nvPr/>
              </p:nvSpPr>
              <p:spPr>
                <a:xfrm>
                  <a:off x="4596675" y="1212278"/>
                  <a:ext cx="1156715" cy="15565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392" h="89339" extrusionOk="0">
                      <a:moveTo>
                        <a:pt x="5216" y="0"/>
                      </a:moveTo>
                      <a:lnTo>
                        <a:pt x="0" y="86105"/>
                      </a:lnTo>
                      <a:lnTo>
                        <a:pt x="63054" y="89339"/>
                      </a:lnTo>
                      <a:lnTo>
                        <a:pt x="66392" y="3181"/>
                      </a:lnTo>
                      <a:lnTo>
                        <a:pt x="5216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lang="en-GB" sz="2400" noProof="0"/>
                </a:p>
              </p:txBody>
            </p:sp>
            <p:sp>
              <p:nvSpPr>
                <p:cNvPr id="9" name="Google Shape;681;p26">
                  <a:extLst>
                    <a:ext uri="{FF2B5EF4-FFF2-40B4-BE49-F238E27FC236}">
                      <a16:creationId xmlns:a16="http://schemas.microsoft.com/office/drawing/2014/main" id="{1BD21D84-91E8-B55C-9185-BA9CB87B6B9D}"/>
                    </a:ext>
                  </a:extLst>
                </p:cNvPr>
                <p:cNvSpPr/>
                <p:nvPr/>
              </p:nvSpPr>
              <p:spPr>
                <a:xfrm>
                  <a:off x="4702068" y="1307688"/>
                  <a:ext cx="947749" cy="13420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398" h="77031" fill="none" extrusionOk="0">
                      <a:moveTo>
                        <a:pt x="4173" y="0"/>
                      </a:moveTo>
                      <a:lnTo>
                        <a:pt x="1" y="74475"/>
                      </a:lnTo>
                      <a:lnTo>
                        <a:pt x="50381" y="77031"/>
                      </a:lnTo>
                      <a:lnTo>
                        <a:pt x="54397" y="2869"/>
                      </a:lnTo>
                      <a:close/>
                    </a:path>
                  </a:pathLst>
                </a:custGeom>
                <a:solidFill>
                  <a:schemeClr val="bg2"/>
                </a:solidFill>
                <a:ln w="16950" cap="flat" cmpd="sng">
                  <a:solidFill>
                    <a:schemeClr val="bg2">
                      <a:lumMod val="60000"/>
                      <a:lumOff val="40000"/>
                    </a:schemeClr>
                  </a:solidFill>
                  <a:prstDash val="solid"/>
                  <a:miter lim="52153"/>
                  <a:headEnd type="none" w="sm" len="sm"/>
                  <a:tailEnd type="none" w="sm" len="sm"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endParaRPr lang="en-GB" sz="2400" noProof="0"/>
                </a:p>
              </p:txBody>
            </p:sp>
          </p:grpSp>
        </p:grpSp>
        <p:sp>
          <p:nvSpPr>
            <p:cNvPr id="4" name="Google Shape;719;p26">
              <a:extLst>
                <a:ext uri="{FF2B5EF4-FFF2-40B4-BE49-F238E27FC236}">
                  <a16:creationId xmlns:a16="http://schemas.microsoft.com/office/drawing/2014/main" id="{ABAC476A-98F9-547C-43FC-DA23082AFCED}"/>
                </a:ext>
              </a:extLst>
            </p:cNvPr>
            <p:cNvSpPr txBox="1"/>
            <p:nvPr/>
          </p:nvSpPr>
          <p:spPr>
            <a:xfrm rot="149982">
              <a:off x="4185952" y="680839"/>
              <a:ext cx="736000" cy="1040513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5 CHAPTERS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in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</a:rPr>
                <a:t>1 THEME</a:t>
              </a:r>
            </a:p>
          </p:txBody>
        </p:sp>
      </p:grpSp>
      <p:sp>
        <p:nvSpPr>
          <p:cNvPr id="725" name="Google Shape;725;p26">
            <a:extLst>
              <a:ext uri="{FF2B5EF4-FFF2-40B4-BE49-F238E27FC236}">
                <a16:creationId xmlns:a16="http://schemas.microsoft.com/office/drawing/2014/main" id="{778ED558-73F9-301F-FE27-F0890CF9C807}"/>
              </a:ext>
            </a:extLst>
          </p:cNvPr>
          <p:cNvSpPr txBox="1"/>
          <p:nvPr/>
        </p:nvSpPr>
        <p:spPr>
          <a:xfrm>
            <a:off x="186253" y="2069451"/>
            <a:ext cx="2748575" cy="15900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noProof="0">
                <a:solidFill>
                  <a:schemeClr val="accent3">
                    <a:lumMod val="75000"/>
                  </a:schemeClr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Part I:</a:t>
            </a:r>
          </a:p>
          <a:p>
            <a:r>
              <a:rPr lang="en-GB" sz="2667" noProof="0">
                <a:solidFill>
                  <a:schemeClr val="accent3">
                    <a:lumMod val="75000"/>
                  </a:schemeClr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Theories and Applications of Teaching Programming</a:t>
            </a:r>
          </a:p>
        </p:txBody>
      </p:sp>
      <p:grpSp>
        <p:nvGrpSpPr>
          <p:cNvPr id="760" name="Group 759">
            <a:extLst>
              <a:ext uri="{FF2B5EF4-FFF2-40B4-BE49-F238E27FC236}">
                <a16:creationId xmlns:a16="http://schemas.microsoft.com/office/drawing/2014/main" id="{969DC4CD-DA3A-E990-E610-81C325763553}"/>
              </a:ext>
            </a:extLst>
          </p:cNvPr>
          <p:cNvGrpSpPr/>
          <p:nvPr/>
        </p:nvGrpSpPr>
        <p:grpSpPr>
          <a:xfrm>
            <a:off x="609861" y="3706385"/>
            <a:ext cx="2562074" cy="3091971"/>
            <a:chOff x="2920460" y="2433459"/>
            <a:chExt cx="1373897" cy="1752793"/>
          </a:xfrm>
        </p:grpSpPr>
        <p:sp>
          <p:nvSpPr>
            <p:cNvPr id="761" name="Google Shape;674;p26">
              <a:extLst>
                <a:ext uri="{FF2B5EF4-FFF2-40B4-BE49-F238E27FC236}">
                  <a16:creationId xmlns:a16="http://schemas.microsoft.com/office/drawing/2014/main" id="{FC0A1E25-27A2-760E-CC8A-D37AD93C8E65}"/>
                </a:ext>
              </a:extLst>
            </p:cNvPr>
            <p:cNvSpPr/>
            <p:nvPr/>
          </p:nvSpPr>
          <p:spPr>
            <a:xfrm>
              <a:off x="3253032" y="2489806"/>
              <a:ext cx="1041325" cy="1696446"/>
            </a:xfrm>
            <a:custGeom>
              <a:avLst/>
              <a:gdLst/>
              <a:ahLst/>
              <a:cxnLst/>
              <a:rect l="l" t="t" r="r" b="b"/>
              <a:pathLst>
                <a:path w="59769" h="97371" extrusionOk="0">
                  <a:moveTo>
                    <a:pt x="38125" y="0"/>
                  </a:moveTo>
                  <a:lnTo>
                    <a:pt x="29884" y="2295"/>
                  </a:lnTo>
                  <a:lnTo>
                    <a:pt x="0" y="93668"/>
                  </a:lnTo>
                  <a:lnTo>
                    <a:pt x="2243" y="97371"/>
                  </a:lnTo>
                  <a:lnTo>
                    <a:pt x="59768" y="82924"/>
                  </a:lnTo>
                  <a:lnTo>
                    <a:pt x="3812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lang="en-GB" sz="2400" noProof="0"/>
            </a:p>
          </p:txBody>
        </p:sp>
        <p:sp>
          <p:nvSpPr>
            <p:cNvPr id="762" name="Google Shape;675;p26">
              <a:extLst>
                <a:ext uri="{FF2B5EF4-FFF2-40B4-BE49-F238E27FC236}">
                  <a16:creationId xmlns:a16="http://schemas.microsoft.com/office/drawing/2014/main" id="{74369AED-2A62-130C-B75A-CE1BEF9DAAC9}"/>
                </a:ext>
              </a:extLst>
            </p:cNvPr>
            <p:cNvSpPr/>
            <p:nvPr/>
          </p:nvSpPr>
          <p:spPr>
            <a:xfrm>
              <a:off x="3272110" y="2448914"/>
              <a:ext cx="1004076" cy="1720977"/>
            </a:xfrm>
            <a:custGeom>
              <a:avLst/>
              <a:gdLst/>
              <a:ahLst/>
              <a:cxnLst/>
              <a:rect l="l" t="t" r="r" b="b"/>
              <a:pathLst>
                <a:path w="57631" h="98779" extrusionOk="0">
                  <a:moveTo>
                    <a:pt x="35882" y="0"/>
                  </a:moveTo>
                  <a:lnTo>
                    <a:pt x="29520" y="2347"/>
                  </a:lnTo>
                  <a:lnTo>
                    <a:pt x="1" y="95702"/>
                  </a:lnTo>
                  <a:lnTo>
                    <a:pt x="1722" y="98779"/>
                  </a:lnTo>
                  <a:lnTo>
                    <a:pt x="57630" y="84124"/>
                  </a:lnTo>
                  <a:lnTo>
                    <a:pt x="35882" y="0"/>
                  </a:lnTo>
                  <a:close/>
                </a:path>
              </a:pathLst>
            </a:custGeom>
            <a:solidFill>
              <a:srgbClr val="F2E8D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lang="en-GB" sz="2400" noProof="0"/>
            </a:p>
          </p:txBody>
        </p:sp>
        <p:sp>
          <p:nvSpPr>
            <p:cNvPr id="763" name="Google Shape;676;p26">
              <a:extLst>
                <a:ext uri="{FF2B5EF4-FFF2-40B4-BE49-F238E27FC236}">
                  <a16:creationId xmlns:a16="http://schemas.microsoft.com/office/drawing/2014/main" id="{49CC19B6-D182-6D70-D4E8-1E60350FD627}"/>
                </a:ext>
              </a:extLst>
            </p:cNvPr>
            <p:cNvSpPr/>
            <p:nvPr/>
          </p:nvSpPr>
          <p:spPr>
            <a:xfrm>
              <a:off x="2920460" y="2433459"/>
              <a:ext cx="1335713" cy="1688275"/>
            </a:xfrm>
            <a:custGeom>
              <a:avLst/>
              <a:gdLst/>
              <a:ahLst/>
              <a:cxnLst/>
              <a:rect l="l" t="t" r="r" b="b"/>
              <a:pathLst>
                <a:path w="76666" h="96902" extrusionOk="0">
                  <a:moveTo>
                    <a:pt x="55387" y="1"/>
                  </a:moveTo>
                  <a:lnTo>
                    <a:pt x="0" y="15386"/>
                  </a:lnTo>
                  <a:lnTo>
                    <a:pt x="19088" y="96902"/>
                  </a:lnTo>
                  <a:lnTo>
                    <a:pt x="76666" y="82038"/>
                  </a:lnTo>
                  <a:lnTo>
                    <a:pt x="55387" y="1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lang="en-GB" sz="2400" noProof="0"/>
            </a:p>
          </p:txBody>
        </p:sp>
        <p:sp>
          <p:nvSpPr>
            <p:cNvPr id="765" name="Google Shape;720;p26">
              <a:extLst>
                <a:ext uri="{FF2B5EF4-FFF2-40B4-BE49-F238E27FC236}">
                  <a16:creationId xmlns:a16="http://schemas.microsoft.com/office/drawing/2014/main" id="{95BC85F9-61D0-6FD0-7326-674D6A07771A}"/>
                </a:ext>
              </a:extLst>
            </p:cNvPr>
            <p:cNvSpPr txBox="1"/>
            <p:nvPr/>
          </p:nvSpPr>
          <p:spPr>
            <a:xfrm rot="20699691">
              <a:off x="3217177" y="2752332"/>
              <a:ext cx="735789" cy="1040849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15 CHAPTERS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in</a:t>
              </a:r>
            </a:p>
            <a:p>
              <a:pPr algn="ctr"/>
              <a:r>
                <a:rPr lang="en-GB" sz="2000" noProof="0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</a:rPr>
                <a:t>4 THEMES</a:t>
              </a:r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DF58C4A1-CE61-20D0-FCA8-40B2AA021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53" y="77949"/>
            <a:ext cx="12005747" cy="1018440"/>
          </a:xfrm>
        </p:spPr>
        <p:txBody>
          <a:bodyPr>
            <a:noAutofit/>
          </a:bodyPr>
          <a:lstStyle/>
          <a:p>
            <a:r>
              <a:rPr lang="en-GB" sz="5400" b="1" noProof="0"/>
              <a:t>4 parts; 10 themes; 36 Chapters</a:t>
            </a:r>
            <a:endParaRPr lang="en-GB" sz="3600" b="1" noProof="0"/>
          </a:p>
        </p:txBody>
      </p:sp>
    </p:spTree>
    <p:extLst>
      <p:ext uri="{BB962C8B-B14F-4D97-AF65-F5344CB8AC3E}">
        <p14:creationId xmlns:p14="http://schemas.microsoft.com/office/powerpoint/2010/main" val="1636895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collage of people's faces&#10;&#10;AI-generated content may be incorrect.">
            <a:extLst>
              <a:ext uri="{FF2B5EF4-FFF2-40B4-BE49-F238E27FC236}">
                <a16:creationId xmlns:a16="http://schemas.microsoft.com/office/drawing/2014/main" id="{5D7CEF47-D371-4314-9982-D593230837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40" y="0"/>
            <a:ext cx="12086359" cy="691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082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3A6685-E786-0802-0F97-3532FA5A9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603A9-1D92-676F-0E95-10BFDE60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GB" noProof="0" smtClean="0"/>
              <a:t>11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BBA7B5-478E-F362-84B8-25345D5911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0" t="7464" r="2281" b="3565"/>
          <a:stretch>
            <a:fillRect/>
          </a:stretch>
        </p:blipFill>
        <p:spPr>
          <a:xfrm>
            <a:off x="599186" y="630825"/>
            <a:ext cx="11343433" cy="6090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18C2D6-7C77-B680-D768-5E2A0CBDD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1" y="0"/>
            <a:ext cx="10515600" cy="940903"/>
          </a:xfrm>
        </p:spPr>
        <p:txBody>
          <a:bodyPr/>
          <a:lstStyle/>
          <a:p>
            <a:r>
              <a:rPr lang="en-GB" noProof="0"/>
              <a:t>Across Disciplines</a:t>
            </a:r>
          </a:p>
        </p:txBody>
      </p:sp>
    </p:spTree>
    <p:extLst>
      <p:ext uri="{BB962C8B-B14F-4D97-AF65-F5344CB8AC3E}">
        <p14:creationId xmlns:p14="http://schemas.microsoft.com/office/powerpoint/2010/main" val="3012291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0224F-889B-53DF-44E6-D0235449B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B38ED-6CB0-B9B3-F48A-9A8C4779544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967562" y="1524000"/>
            <a:ext cx="8042275" cy="3522133"/>
          </a:xfrm>
        </p:spPr>
        <p:txBody>
          <a:bodyPr>
            <a:normAutofit/>
          </a:bodyPr>
          <a:lstStyle/>
          <a:p>
            <a:r>
              <a:rPr lang="en-GB" sz="6600" noProof="0"/>
              <a:t>How we pulled it off in terms of technology, logistics… and feelings</a:t>
            </a:r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5AFAEC-713D-EB2E-0913-343D826DBD89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363206-DB05-C50B-FC95-58AD08F059E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E30AF5A0-43BB-4336-8627-9123B9144D80}" type="slidenum">
              <a:rPr lang="en-GB" noProof="0" smtClean="0"/>
              <a:t>12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2C9DBC-BAF0-A84D-F1E5-2D7C5159A320}"/>
              </a:ext>
            </a:extLst>
          </p:cNvPr>
          <p:cNvSpPr/>
          <p:nvPr/>
        </p:nvSpPr>
        <p:spPr>
          <a:xfrm>
            <a:off x="8342488" y="5046133"/>
            <a:ext cx="3149600" cy="10159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C0700CFB-C3F8-9C4A-3679-9BCC247716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546330" y="2456121"/>
            <a:ext cx="1945758" cy="194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043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F172B-14F1-7B38-9521-8FB1F1436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E768F940-A97C-6649-B8B3-B1E909FBA96E}"/>
              </a:ext>
            </a:extLst>
          </p:cNvPr>
          <p:cNvSpPr txBox="1"/>
          <p:nvPr/>
        </p:nvSpPr>
        <p:spPr>
          <a:xfrm>
            <a:off x="6792686" y="240206"/>
            <a:ext cx="5148942" cy="193899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noProof="0"/>
              <a:t>Video Instructions, Example Chapter,</a:t>
            </a:r>
          </a:p>
          <a:p>
            <a:r>
              <a:rPr lang="en-GB" sz="4000" b="1" noProof="0"/>
              <a:t>‘tech corner’ support</a:t>
            </a:r>
          </a:p>
        </p:txBody>
      </p:sp>
      <p:pic>
        <p:nvPicPr>
          <p:cNvPr id="4" name="Picture 3" descr="A diagram of a diagram of a project&#10;&#10;AI-generated content may be incorrect.">
            <a:extLst>
              <a:ext uri="{FF2B5EF4-FFF2-40B4-BE49-F238E27FC236}">
                <a16:creationId xmlns:a16="http://schemas.microsoft.com/office/drawing/2014/main" id="{17AE1347-BEA0-BDA3-4A6B-D1A17D323F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81"/>
          <a:stretch>
            <a:fillRect/>
          </a:stretch>
        </p:blipFill>
        <p:spPr>
          <a:xfrm>
            <a:off x="468085" y="305685"/>
            <a:ext cx="6002341" cy="374702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D716183-CC6B-DA30-5799-B29E8DD17A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0071" y="2530575"/>
            <a:ext cx="6343844" cy="408721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66796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0ADF0-BC7A-47E9-A270-BFBFD502D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diagram of a wiring diagram&#10;&#10;AI-generated content may be incorrect.">
            <a:extLst>
              <a:ext uri="{FF2B5EF4-FFF2-40B4-BE49-F238E27FC236}">
                <a16:creationId xmlns:a16="http://schemas.microsoft.com/office/drawing/2014/main" id="{F731AD92-D764-1521-E5C1-CBDB6BF546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38901"/>
            <a:ext cx="5791199" cy="6819099"/>
          </a:xfrm>
          <a:prstGeom prst="rect">
            <a:avLst/>
          </a:prstGeom>
          <a:ln w="76200"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FD85AC7-8B73-8587-F090-99725606FA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901"/>
            <a:ext cx="5980386" cy="681909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9E1891A-CC11-CB4D-88B9-993D5CE9FFD4}"/>
              </a:ext>
            </a:extLst>
          </p:cNvPr>
          <p:cNvSpPr txBox="1"/>
          <p:nvPr/>
        </p:nvSpPr>
        <p:spPr>
          <a:xfrm>
            <a:off x="7756634" y="5334720"/>
            <a:ext cx="4310976" cy="132343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noProof="0"/>
              <a:t>Merging into one </a:t>
            </a:r>
            <a:r>
              <a:rPr lang="en-GB" sz="4000" b="1" noProof="0" err="1"/>
              <a:t>final_final_final</a:t>
            </a:r>
            <a:endParaRPr lang="en-GB" sz="4000" b="1" noProof="0"/>
          </a:p>
        </p:txBody>
      </p:sp>
    </p:spTree>
    <p:extLst>
      <p:ext uri="{BB962C8B-B14F-4D97-AF65-F5344CB8AC3E}">
        <p14:creationId xmlns:p14="http://schemas.microsoft.com/office/powerpoint/2010/main" val="2602896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D880E5-865E-BB5E-4F38-7417AD2FF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1434F6-8ADC-7939-AAA4-2B5B4AD7B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295FCD-9FE6-D6F3-97C8-85448AC295B0}"/>
              </a:ext>
            </a:extLst>
          </p:cNvPr>
          <p:cNvSpPr txBox="1"/>
          <p:nvPr/>
        </p:nvSpPr>
        <p:spPr>
          <a:xfrm>
            <a:off x="6892014" y="301221"/>
            <a:ext cx="3398615" cy="35394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/>
            </a:lvl1pPr>
          </a:lstStyle>
          <a:p>
            <a:r>
              <a:rPr lang="en-GB" b="1" noProof="0"/>
              <a:t>Quarto File (.</a:t>
            </a:r>
            <a:r>
              <a:rPr lang="en-GB" b="1" noProof="0" err="1"/>
              <a:t>qmd</a:t>
            </a:r>
            <a:r>
              <a:rPr lang="en-GB" b="1" noProof="0"/>
              <a:t>)</a:t>
            </a:r>
          </a:p>
          <a:p>
            <a:r>
              <a:rPr lang="en-GB" noProof="0"/>
              <a:t>---</a:t>
            </a:r>
          </a:p>
          <a:p>
            <a:r>
              <a:rPr lang="en-GB"/>
              <a:t>authors: …</a:t>
            </a:r>
          </a:p>
          <a:p>
            <a:r>
              <a:rPr lang="en-GB" noProof="0"/>
              <a:t>---</a:t>
            </a:r>
          </a:p>
          <a:p>
            <a:r>
              <a:rPr lang="en-GB" noProof="0"/>
              <a:t># Heading</a:t>
            </a:r>
          </a:p>
          <a:p>
            <a:r>
              <a:rPr lang="en-GB"/>
              <a:t>[Link](https://...)</a:t>
            </a:r>
          </a:p>
          <a:p>
            <a:r>
              <a:rPr lang="en-GB" noProof="0"/>
              <a:t>:::</a:t>
            </a:r>
            <a:r>
              <a:rPr lang="en-GB"/>
              <a:t> callout</a:t>
            </a:r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D0B191-F1E4-9CDD-87C3-AD3B53899CEF}"/>
              </a:ext>
            </a:extLst>
          </p:cNvPr>
          <p:cNvSpPr txBox="1"/>
          <p:nvPr/>
        </p:nvSpPr>
        <p:spPr>
          <a:xfrm>
            <a:off x="6553200" y="4758320"/>
            <a:ext cx="4172857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/>
            </a:lvl1pPr>
          </a:lstStyle>
          <a:p>
            <a:r>
              <a:rPr lang="en-GB" b="1" noProof="0"/>
              <a:t>Pull Request </a:t>
            </a:r>
            <a:r>
              <a:rPr lang="en-GB" noProof="0"/>
              <a:t>on GitHub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7D3669-C14A-CD45-58A8-EAA4532E77BD}"/>
              </a:ext>
            </a:extLst>
          </p:cNvPr>
          <p:cNvSpPr txBox="1"/>
          <p:nvPr/>
        </p:nvSpPr>
        <p:spPr>
          <a:xfrm>
            <a:off x="1023258" y="808924"/>
            <a:ext cx="4172856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/>
            </a:lvl1pPr>
          </a:lstStyle>
          <a:p>
            <a:r>
              <a:rPr lang="en-GB" b="1" noProof="0"/>
              <a:t>Word Document</a:t>
            </a:r>
            <a:endParaRPr lang="en-GB" noProof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1DCB90-0EAA-FB9E-C6AF-1B667D5072BB}"/>
              </a:ext>
            </a:extLst>
          </p:cNvPr>
          <p:cNvSpPr txBox="1"/>
          <p:nvPr/>
        </p:nvSpPr>
        <p:spPr>
          <a:xfrm>
            <a:off x="1023258" y="1776446"/>
            <a:ext cx="4172856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/>
            </a:lvl1pPr>
          </a:lstStyle>
          <a:p>
            <a:r>
              <a:rPr lang="en-GB" b="1" noProof="0"/>
              <a:t>Markdown file (.md)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A802CA-CC09-53D9-3156-CEB4186DCC04}"/>
              </a:ext>
            </a:extLst>
          </p:cNvPr>
          <p:cNvSpPr txBox="1"/>
          <p:nvPr/>
        </p:nvSpPr>
        <p:spPr>
          <a:xfrm>
            <a:off x="1023257" y="2727132"/>
            <a:ext cx="4172857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>
              <a:defRPr sz="3200"/>
            </a:lvl1pPr>
          </a:lstStyle>
          <a:p>
            <a:r>
              <a:rPr lang="en-GB" b="1"/>
              <a:t>LaTeX manuscript (.</a:t>
            </a:r>
            <a:r>
              <a:rPr lang="en-GB" b="1" err="1"/>
              <a:t>tex</a:t>
            </a:r>
            <a:r>
              <a:rPr lang="en-GB" b="1"/>
              <a:t>)</a:t>
            </a:r>
            <a:endParaRPr lang="en-US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52268E7-34B5-4F46-5B38-DF06B7D55640}"/>
              </a:ext>
            </a:extLst>
          </p:cNvPr>
          <p:cNvSpPr/>
          <p:nvPr/>
        </p:nvSpPr>
        <p:spPr>
          <a:xfrm rot="840000">
            <a:off x="5590278" y="845130"/>
            <a:ext cx="916569" cy="47313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ACD2FD24-DA71-0036-3C1A-076F16B0A81D}"/>
              </a:ext>
            </a:extLst>
          </p:cNvPr>
          <p:cNvSpPr/>
          <p:nvPr/>
        </p:nvSpPr>
        <p:spPr>
          <a:xfrm>
            <a:off x="5615247" y="1829929"/>
            <a:ext cx="916569" cy="47313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D7969079-3D7E-45CC-201C-BAEA29DEF5E0}"/>
              </a:ext>
            </a:extLst>
          </p:cNvPr>
          <p:cNvSpPr/>
          <p:nvPr/>
        </p:nvSpPr>
        <p:spPr>
          <a:xfrm rot="-660000">
            <a:off x="5593218" y="2751713"/>
            <a:ext cx="916569" cy="47313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AA5B47C-029B-4785-A85C-0CA279906228}"/>
              </a:ext>
            </a:extLst>
          </p:cNvPr>
          <p:cNvSpPr/>
          <p:nvPr/>
        </p:nvSpPr>
        <p:spPr>
          <a:xfrm rot="5400000">
            <a:off x="8343932" y="4094158"/>
            <a:ext cx="633541" cy="4803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EA80492F-CE38-9FD8-7AE0-045F9D592254}"/>
              </a:ext>
            </a:extLst>
          </p:cNvPr>
          <p:cNvSpPr/>
          <p:nvPr/>
        </p:nvSpPr>
        <p:spPr>
          <a:xfrm rot="10800000">
            <a:off x="5005644" y="4812614"/>
            <a:ext cx="1330226" cy="47313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Graphic 17" descr="Tools with solid fill">
            <a:extLst>
              <a:ext uri="{FF2B5EF4-FFF2-40B4-BE49-F238E27FC236}">
                <a16:creationId xmlns:a16="http://schemas.microsoft.com/office/drawing/2014/main" id="{02E2CBE9-6CAD-1C21-C4B8-CB3A267F4C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35600" y="4176485"/>
            <a:ext cx="645886" cy="63862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7398E52-D21F-60FD-2497-298401229902}"/>
              </a:ext>
            </a:extLst>
          </p:cNvPr>
          <p:cNvSpPr txBox="1"/>
          <p:nvPr/>
        </p:nvSpPr>
        <p:spPr>
          <a:xfrm>
            <a:off x="2002970" y="4497062"/>
            <a:ext cx="2852057" cy="110624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>
              <a:defRPr sz="3200"/>
            </a:lvl1pPr>
          </a:lstStyle>
          <a:p>
            <a:pPr algn="ctr"/>
            <a:r>
              <a:rPr lang="en-GB" b="1"/>
              <a:t>Merging &amp; publishing </a:t>
            </a:r>
          </a:p>
        </p:txBody>
      </p:sp>
      <p:pic>
        <p:nvPicPr>
          <p:cNvPr id="22" name="Graphic 21" descr="Refresh with solid fill">
            <a:extLst>
              <a:ext uri="{FF2B5EF4-FFF2-40B4-BE49-F238E27FC236}">
                <a16:creationId xmlns:a16="http://schemas.microsoft.com/office/drawing/2014/main" id="{88A1A603-ED13-6344-BCB7-371C3114236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-2760000">
            <a:off x="1122200" y="5245038"/>
            <a:ext cx="1139372" cy="1132114"/>
          </a:xfrm>
          <a:prstGeom prst="rect">
            <a:avLst/>
          </a:prstGeom>
        </p:spPr>
      </p:pic>
      <p:pic>
        <p:nvPicPr>
          <p:cNvPr id="23" name="Graphic 22" descr="Tools with solid fill">
            <a:extLst>
              <a:ext uri="{FF2B5EF4-FFF2-40B4-BE49-F238E27FC236}">
                <a16:creationId xmlns:a16="http://schemas.microsoft.com/office/drawing/2014/main" id="{F92727AC-9CBD-DE36-7BFF-7CF8AE07E5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86227" y="5598884"/>
            <a:ext cx="645886" cy="63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477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641106A-C297-CC4F-055C-046C2C26F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ECE451-E914-9916-17D7-122613D40BD8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1A0C5-9F96-5933-A85C-BAC67738A8F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E30AF5A0-43BB-4336-8627-9123B9144D80}" type="slidenum">
              <a:rPr lang="en-GB" noProof="0" smtClean="0"/>
              <a:t>16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BCC80DC-95AD-C204-8453-B58C83046D72}"/>
              </a:ext>
            </a:extLst>
          </p:cNvPr>
          <p:cNvSpPr/>
          <p:nvPr/>
        </p:nvSpPr>
        <p:spPr>
          <a:xfrm>
            <a:off x="8342488" y="5046133"/>
            <a:ext cx="3149600" cy="10159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8A664DD-362B-F138-4728-5A3BA4C2D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9683" y="1573305"/>
            <a:ext cx="2901463" cy="467751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 descr="A yellow and black text&#10;&#10;AI-generated content may be incorrect.">
            <a:extLst>
              <a:ext uri="{FF2B5EF4-FFF2-40B4-BE49-F238E27FC236}">
                <a16:creationId xmlns:a16="http://schemas.microsoft.com/office/drawing/2014/main" id="{19E6FFC7-55E2-108C-8291-51606F1B80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406" y="1515581"/>
            <a:ext cx="2901462" cy="48006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3" name="Picture 12" descr="A screenshot of a document&#10;&#10;AI-generated content may be incorrect.">
            <a:extLst>
              <a:ext uri="{FF2B5EF4-FFF2-40B4-BE49-F238E27FC236}">
                <a16:creationId xmlns:a16="http://schemas.microsoft.com/office/drawing/2014/main" id="{9CD4173C-258C-D14B-4E47-693372536F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5555" y="1573305"/>
            <a:ext cx="2901462" cy="479295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0C77271C-DF92-1DCF-9DF1-35948BD86961}"/>
              </a:ext>
            </a:extLst>
          </p:cNvPr>
          <p:cNvSpPr txBox="1">
            <a:spLocks/>
          </p:cNvSpPr>
          <p:nvPr/>
        </p:nvSpPr>
        <p:spPr>
          <a:xfrm>
            <a:off x="456307" y="237419"/>
            <a:ext cx="11402318" cy="60880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Online version: navigation, search, links- </a:t>
            </a:r>
            <a:r>
              <a:rPr lang="en-GB" sz="3600" b="1" noProof="0"/>
              <a:t>GITHUB ACTIONS ❤️</a:t>
            </a:r>
          </a:p>
        </p:txBody>
      </p:sp>
    </p:spTree>
    <p:extLst>
      <p:ext uri="{BB962C8B-B14F-4D97-AF65-F5344CB8AC3E}">
        <p14:creationId xmlns:p14="http://schemas.microsoft.com/office/powerpoint/2010/main" val="1763751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BB6BB7-A888-2910-720B-224683446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DDDFC-00E8-05C0-BDF7-F9B2E062740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30436" y="1408474"/>
            <a:ext cx="5153891" cy="3468326"/>
          </a:xfrm>
        </p:spPr>
        <p:txBody>
          <a:bodyPr>
            <a:normAutofit/>
          </a:bodyPr>
          <a:lstStyle/>
          <a:p>
            <a:r>
              <a:rPr lang="en-GB" sz="6600" noProof="0"/>
              <a:t>Making the</a:t>
            </a:r>
            <a:br>
              <a:rPr lang="en-GB" sz="6600" noProof="0"/>
            </a:br>
            <a:r>
              <a:rPr lang="en-GB" sz="6600" noProof="0"/>
              <a:t>Printed Book</a:t>
            </a:r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6DEBD-F382-CD72-0EA3-B4B8EAF8649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9F9C9-3B1E-FC49-DC75-0A2F7A443EB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E30AF5A0-43BB-4336-8627-9123B9144D80}" type="slidenum">
              <a:rPr lang="en-GB" noProof="0" smtClean="0"/>
              <a:t>17</a:t>
            </a:fld>
            <a:endParaRPr lang="en-GB" noProof="0"/>
          </a:p>
        </p:txBody>
      </p:sp>
      <p:pic>
        <p:nvPicPr>
          <p:cNvPr id="3" name="Picture 2" descr="A stack of yellow books&#10;&#10;AI-generated content may be incorrect.">
            <a:extLst>
              <a:ext uri="{FF2B5EF4-FFF2-40B4-BE49-F238E27FC236}">
                <a16:creationId xmlns:a16="http://schemas.microsoft.com/office/drawing/2014/main" id="{AD5BD450-B526-A073-9013-64A6F13B04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10353" y="1749009"/>
            <a:ext cx="5682818" cy="4262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520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8A3EA-3442-8680-05E8-8E495F1426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CB8A1BF8-4560-A767-1636-E22208AF41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59"/>
          <a:stretch>
            <a:fillRect/>
          </a:stretch>
        </p:blipFill>
        <p:spPr bwMode="auto">
          <a:xfrm rot="5400000">
            <a:off x="-1127277" y="1086276"/>
            <a:ext cx="6858000" cy="4685447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close-up of several open books&#10;&#10;AI-generated content may be incorrect.">
            <a:extLst>
              <a:ext uri="{FF2B5EF4-FFF2-40B4-BE49-F238E27FC236}">
                <a16:creationId xmlns:a16="http://schemas.microsoft.com/office/drawing/2014/main" id="{1C2A2431-BBB7-A187-EB46-FD200C6218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7" r="1"/>
          <a:stretch>
            <a:fillRect/>
          </a:stretch>
        </p:blipFill>
        <p:spPr>
          <a:xfrm>
            <a:off x="4692937" y="2602738"/>
            <a:ext cx="7547554" cy="425526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37717F4F-9E13-B17F-5ABF-314CB96CB6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" t="41438" r="18066" b="20610"/>
          <a:stretch>
            <a:fillRect/>
          </a:stretch>
        </p:blipFill>
        <p:spPr bwMode="auto">
          <a:xfrm>
            <a:off x="4692937" y="0"/>
            <a:ext cx="7450571" cy="2602738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BFF2673-B4F4-271F-BE3E-0C9F3E9D3C80}"/>
              </a:ext>
            </a:extLst>
          </p:cNvPr>
          <p:cNvSpPr txBox="1">
            <a:spLocks/>
          </p:cNvSpPr>
          <p:nvPr/>
        </p:nvSpPr>
        <p:spPr>
          <a:xfrm>
            <a:off x="4430288" y="136117"/>
            <a:ext cx="7783026" cy="608800"/>
          </a:xfrm>
          <a:prstGeom prst="rect">
            <a:avLst/>
          </a:prstGeom>
          <a:solidFill>
            <a:schemeClr val="bg1"/>
          </a:solidFill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Research in the wild: How should it look?</a:t>
            </a:r>
          </a:p>
        </p:txBody>
      </p:sp>
    </p:spTree>
    <p:extLst>
      <p:ext uri="{BB962C8B-B14F-4D97-AF65-F5344CB8AC3E}">
        <p14:creationId xmlns:p14="http://schemas.microsoft.com/office/powerpoint/2010/main" val="2192109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C3FFA0-5CAE-63EF-CE39-9CDBD72D9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7A8F6B2-3DCD-E6F0-A020-2C522197AD46}"/>
              </a:ext>
            </a:extLst>
          </p:cNvPr>
          <p:cNvSpPr txBox="1">
            <a:spLocks/>
          </p:cNvSpPr>
          <p:nvPr/>
        </p:nvSpPr>
        <p:spPr>
          <a:xfrm>
            <a:off x="316244" y="170407"/>
            <a:ext cx="3572435" cy="60880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Book Cover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54C4EC5-B49D-69A9-9C2D-5EE6351F2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398" y="1481591"/>
            <a:ext cx="3584896" cy="491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group of cartoon faces&#10;&#10;AI-generated content may be incorrect.">
            <a:extLst>
              <a:ext uri="{FF2B5EF4-FFF2-40B4-BE49-F238E27FC236}">
                <a16:creationId xmlns:a16="http://schemas.microsoft.com/office/drawing/2014/main" id="{2A37AAE9-7CE5-E943-2144-C45ED4BB16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15"/>
          <a:stretch>
            <a:fillRect/>
          </a:stretch>
        </p:blipFill>
        <p:spPr>
          <a:xfrm>
            <a:off x="5322323" y="0"/>
            <a:ext cx="670956" cy="3566254"/>
          </a:xfrm>
          <a:prstGeom prst="rect">
            <a:avLst/>
          </a:prstGeom>
        </p:spPr>
      </p:pic>
      <p:pic>
        <p:nvPicPr>
          <p:cNvPr id="9" name="Picture 8" descr="A group of cartoon faces&#10;&#10;AI-generated content may be incorrect.">
            <a:extLst>
              <a:ext uri="{FF2B5EF4-FFF2-40B4-BE49-F238E27FC236}">
                <a16:creationId xmlns:a16="http://schemas.microsoft.com/office/drawing/2014/main" id="{1C66D192-40B1-A804-6E39-B51A02B9ED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81" r="24912"/>
          <a:stretch>
            <a:fillRect/>
          </a:stretch>
        </p:blipFill>
        <p:spPr>
          <a:xfrm>
            <a:off x="4756436" y="0"/>
            <a:ext cx="545810" cy="35662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E139E5-A195-4A88-D28E-A0E1BE778A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3" r="46865"/>
          <a:stretch>
            <a:fillRect/>
          </a:stretch>
        </p:blipFill>
        <p:spPr>
          <a:xfrm>
            <a:off x="4155606" y="0"/>
            <a:ext cx="587160" cy="3566250"/>
          </a:xfrm>
          <a:prstGeom prst="rect">
            <a:avLst/>
          </a:prstGeom>
        </p:spPr>
      </p:pic>
      <p:pic>
        <p:nvPicPr>
          <p:cNvPr id="13" name="Picture 12" descr="A group of cartoon faces&#10;&#10;AI-generated content may be incorrect.">
            <a:extLst>
              <a:ext uri="{FF2B5EF4-FFF2-40B4-BE49-F238E27FC236}">
                <a16:creationId xmlns:a16="http://schemas.microsoft.com/office/drawing/2014/main" id="{22A08E3B-280B-B415-6343-3218A44927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1" r="68817"/>
          <a:stretch>
            <a:fillRect/>
          </a:stretch>
        </p:blipFill>
        <p:spPr>
          <a:xfrm>
            <a:off x="3601384" y="0"/>
            <a:ext cx="587160" cy="35662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6016DE6-4DE4-A438-DE97-002DBA262FA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73" r="45319"/>
          <a:stretch>
            <a:fillRect/>
          </a:stretch>
        </p:blipFill>
        <p:spPr>
          <a:xfrm>
            <a:off x="4125618" y="3254969"/>
            <a:ext cx="670957" cy="37576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F968FDC-9183-AECC-C5BF-DEE7CA2343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6" r="69126"/>
          <a:stretch>
            <a:fillRect/>
          </a:stretch>
        </p:blipFill>
        <p:spPr>
          <a:xfrm>
            <a:off x="3517588" y="3254968"/>
            <a:ext cx="670956" cy="3757652"/>
          </a:xfrm>
          <a:prstGeom prst="rect">
            <a:avLst/>
          </a:prstGeom>
        </p:spPr>
      </p:pic>
      <p:pic>
        <p:nvPicPr>
          <p:cNvPr id="19" name="Picture 18" descr="A group of cartoon faces&#10;&#10;AI-generated content may be incorrect.">
            <a:extLst>
              <a:ext uri="{FF2B5EF4-FFF2-40B4-BE49-F238E27FC236}">
                <a16:creationId xmlns:a16="http://schemas.microsoft.com/office/drawing/2014/main" id="{7F2E7D56-BE90-5B50-50D8-AEA24CBC0D6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63" r="24293"/>
          <a:stretch>
            <a:fillRect/>
          </a:stretch>
        </p:blipFill>
        <p:spPr>
          <a:xfrm>
            <a:off x="4768805" y="3254963"/>
            <a:ext cx="609961" cy="3757659"/>
          </a:xfrm>
          <a:prstGeom prst="rect">
            <a:avLst/>
          </a:prstGeom>
        </p:spPr>
      </p:pic>
      <p:pic>
        <p:nvPicPr>
          <p:cNvPr id="21" name="Picture 20" descr="A group of cartoon faces&#10;&#10;AI-generated content may be incorrect.">
            <a:extLst>
              <a:ext uri="{FF2B5EF4-FFF2-40B4-BE49-F238E27FC236}">
                <a16:creationId xmlns:a16="http://schemas.microsoft.com/office/drawing/2014/main" id="{92BAE2B5-F4ED-B3B1-20EF-654E9B0F4A9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06" r="4505"/>
          <a:stretch>
            <a:fillRect/>
          </a:stretch>
        </p:blipFill>
        <p:spPr>
          <a:xfrm>
            <a:off x="5368530" y="3254965"/>
            <a:ext cx="557680" cy="3757655"/>
          </a:xfrm>
          <a:prstGeom prst="rect">
            <a:avLst/>
          </a:prstGeom>
        </p:spPr>
      </p:pic>
      <p:pic>
        <p:nvPicPr>
          <p:cNvPr id="42" name="Picture 41" descr="A cover of a book&#10;&#10;AI-generated content may be incorrect.">
            <a:extLst>
              <a:ext uri="{FF2B5EF4-FFF2-40B4-BE49-F238E27FC236}">
                <a16:creationId xmlns:a16="http://schemas.microsoft.com/office/drawing/2014/main" id="{8ED68D79-A915-2721-E4A5-049CE2AEDD6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4638" y="203222"/>
            <a:ext cx="4918391" cy="645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78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88E889-26D7-E43D-5C0A-1E05D65C4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09368" y="6356350"/>
            <a:ext cx="3744031" cy="365125"/>
          </a:xfrm>
        </p:spPr>
        <p:txBody>
          <a:bodyPr/>
          <a:lstStyle/>
          <a:p>
            <a:r>
              <a:rPr lang="en-GB" noProof="0"/>
              <a:t>
              </a:t>
            </a: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401DF55-2CE5-D9FD-9EB4-FBB1BB88770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326" y="0"/>
            <a:ext cx="4112926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6E9D81-203C-069F-2FE4-04F175939C9D}"/>
              </a:ext>
            </a:extLst>
          </p:cNvPr>
          <p:cNvSpPr txBox="1"/>
          <p:nvPr/>
        </p:nvSpPr>
        <p:spPr>
          <a:xfrm>
            <a:off x="425900" y="2121392"/>
            <a:ext cx="3798084" cy="35394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/>
            </a:lvl1pPr>
          </a:lstStyle>
          <a:p>
            <a:r>
              <a:rPr lang="en-GB" noProof="0"/>
              <a:t>Book written in MARKDOWN .</a:t>
            </a:r>
            <a:r>
              <a:rPr lang="en-GB" noProof="0" err="1"/>
              <a:t>qmd</a:t>
            </a:r>
            <a:endParaRPr lang="en-GB" noProof="0"/>
          </a:p>
          <a:p>
            <a:endParaRPr lang="en-GB" noProof="0"/>
          </a:p>
          <a:p>
            <a:r>
              <a:rPr lang="en-GB" noProof="0"/>
              <a:t>- Pure content</a:t>
            </a:r>
          </a:p>
          <a:p>
            <a:r>
              <a:rPr lang="en-GB" noProof="0"/>
              <a:t>- Minimal styling</a:t>
            </a:r>
          </a:p>
          <a:p>
            <a:r>
              <a:rPr lang="en-GB" noProof="0"/>
              <a:t>- Headers, Links, Images, Footnotes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259B4D-6C66-988C-E2D3-280FF66EF3F7}"/>
              </a:ext>
            </a:extLst>
          </p:cNvPr>
          <p:cNvSpPr txBox="1"/>
          <p:nvPr/>
        </p:nvSpPr>
        <p:spPr>
          <a:xfrm>
            <a:off x="5467068" y="850390"/>
            <a:ext cx="6688887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noProof="0"/>
              <a:t>.Lua script filters: Markdown -&gt; Docx</a:t>
            </a:r>
          </a:p>
          <a:p>
            <a:r>
              <a:rPr lang="en-GB" sz="3200" noProof="0"/>
              <a:t>- authors, bibliog., callouts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C75560-21AA-72C3-A07A-4236650D046F}"/>
              </a:ext>
            </a:extLst>
          </p:cNvPr>
          <p:cNvSpPr txBox="1"/>
          <p:nvPr/>
        </p:nvSpPr>
        <p:spPr>
          <a:xfrm>
            <a:off x="5457258" y="3563061"/>
            <a:ext cx="6688886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noProof="0"/>
              <a:t>.</a:t>
            </a:r>
            <a:r>
              <a:rPr lang="en-GB" sz="3200" noProof="0" err="1"/>
              <a:t>VisualBasic</a:t>
            </a:r>
            <a:r>
              <a:rPr lang="en-GB" sz="3200" noProof="0"/>
              <a:t> scripts applied in Word</a:t>
            </a:r>
          </a:p>
          <a:p>
            <a:r>
              <a:rPr lang="en-GB" sz="3200" noProof="0"/>
              <a:t>- Resize images, Simplify styles, breaks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2F897C-A862-7C01-EA85-6031F6EECFCF}"/>
              </a:ext>
            </a:extLst>
          </p:cNvPr>
          <p:cNvSpPr txBox="1"/>
          <p:nvPr/>
        </p:nvSpPr>
        <p:spPr>
          <a:xfrm>
            <a:off x="4941303" y="129090"/>
            <a:ext cx="5143946" cy="584775"/>
          </a:xfrm>
          <a:prstGeom prst="rect">
            <a:avLst/>
          </a:prstGeom>
          <a:solidFill>
            <a:srgbClr val="FFF603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noProof="0"/>
              <a:t>.</a:t>
            </a:r>
            <a:r>
              <a:rPr lang="en-GB" sz="3200" noProof="0" err="1"/>
              <a:t>qmd</a:t>
            </a:r>
            <a:r>
              <a:rPr lang="en-GB" sz="3200" noProof="0"/>
              <a:t> markdown (50 files)</a:t>
            </a:r>
          </a:p>
        </p:txBody>
      </p:sp>
      <p:cxnSp>
        <p:nvCxnSpPr>
          <p:cNvPr id="17" name="Elbow Connector 16">
            <a:extLst>
              <a:ext uri="{FF2B5EF4-FFF2-40B4-BE49-F238E27FC236}">
                <a16:creationId xmlns:a16="http://schemas.microsoft.com/office/drawing/2014/main" id="{E27ABD9E-7FAA-2B00-EC12-1E80CB602968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1070244" y="2322226"/>
            <a:ext cx="4617415" cy="2059778"/>
          </a:xfrm>
          <a:prstGeom prst="bentConnector3">
            <a:avLst>
              <a:gd name="adj1" fmla="val -12140"/>
            </a:avLst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>
            <a:extLst>
              <a:ext uri="{FF2B5EF4-FFF2-40B4-BE49-F238E27FC236}">
                <a16:creationId xmlns:a16="http://schemas.microsoft.com/office/drawing/2014/main" id="{C400DAFD-EDCB-ABA9-5EC6-9086C4E0F4FC}"/>
              </a:ext>
            </a:extLst>
          </p:cNvPr>
          <p:cNvCxnSpPr>
            <a:cxnSpLocks/>
          </p:cNvCxnSpPr>
          <p:nvPr/>
        </p:nvCxnSpPr>
        <p:spPr>
          <a:xfrm flipV="1">
            <a:off x="4390420" y="635801"/>
            <a:ext cx="544187" cy="407606"/>
          </a:xfrm>
          <a:prstGeom prst="bentConnector3">
            <a:avLst>
              <a:gd name="adj1" fmla="val 6544"/>
            </a:avLst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Elbow Connector 33">
            <a:extLst>
              <a:ext uri="{FF2B5EF4-FFF2-40B4-BE49-F238E27FC236}">
                <a16:creationId xmlns:a16="http://schemas.microsoft.com/office/drawing/2014/main" id="{8560EB03-CAC0-5FDF-81AF-E1107D56E6E2}"/>
              </a:ext>
            </a:extLst>
          </p:cNvPr>
          <p:cNvCxnSpPr>
            <a:cxnSpLocks/>
          </p:cNvCxnSpPr>
          <p:nvPr/>
        </p:nvCxnSpPr>
        <p:spPr>
          <a:xfrm rot="5400000">
            <a:off x="4480845" y="1414621"/>
            <a:ext cx="1401514" cy="3"/>
          </a:xfrm>
          <a:prstGeom prst="bentConnector3">
            <a:avLst>
              <a:gd name="adj1" fmla="val 50000"/>
            </a:avLst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Elbow Connector 36">
            <a:extLst>
              <a:ext uri="{FF2B5EF4-FFF2-40B4-BE49-F238E27FC236}">
                <a16:creationId xmlns:a16="http://schemas.microsoft.com/office/drawing/2014/main" id="{E317473D-0E99-F710-D485-4FF66F6A3C8F}"/>
              </a:ext>
            </a:extLst>
          </p:cNvPr>
          <p:cNvCxnSpPr>
            <a:cxnSpLocks/>
          </p:cNvCxnSpPr>
          <p:nvPr/>
        </p:nvCxnSpPr>
        <p:spPr>
          <a:xfrm rot="5400000">
            <a:off x="3116612" y="4079144"/>
            <a:ext cx="4129982" cy="1"/>
          </a:xfrm>
          <a:prstGeom prst="bentConnector3">
            <a:avLst>
              <a:gd name="adj1" fmla="val 50000"/>
            </a:avLst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55FD619-AD31-2151-5AFD-F42012C2EDB4}"/>
              </a:ext>
            </a:extLst>
          </p:cNvPr>
          <p:cNvSpPr txBox="1"/>
          <p:nvPr/>
        </p:nvSpPr>
        <p:spPr>
          <a:xfrm>
            <a:off x="4941301" y="2835889"/>
            <a:ext cx="3230004" cy="584775"/>
          </a:xfrm>
          <a:prstGeom prst="rect">
            <a:avLst/>
          </a:prstGeom>
          <a:solidFill>
            <a:srgbClr val="FFF603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noProof="0"/>
              <a:t>.docx file (1 file)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B23F40-BE1F-9910-BDD7-9E4E17E85E88}"/>
              </a:ext>
            </a:extLst>
          </p:cNvPr>
          <p:cNvSpPr txBox="1"/>
          <p:nvPr/>
        </p:nvSpPr>
        <p:spPr>
          <a:xfrm>
            <a:off x="4923093" y="6065443"/>
            <a:ext cx="3481319" cy="584775"/>
          </a:xfrm>
          <a:prstGeom prst="rect">
            <a:avLst/>
          </a:prstGeom>
          <a:solidFill>
            <a:srgbClr val="FFF603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noProof="0"/>
              <a:t>.pdf file for printing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B1895F-4DB0-15A9-0A06-145F79893B2C}"/>
              </a:ext>
            </a:extLst>
          </p:cNvPr>
          <p:cNvSpPr txBox="1"/>
          <p:nvPr/>
        </p:nvSpPr>
        <p:spPr>
          <a:xfrm>
            <a:off x="5457257" y="4797197"/>
            <a:ext cx="6154721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noProof="0"/>
              <a:t>Manually In Word:</a:t>
            </a:r>
          </a:p>
          <a:p>
            <a:r>
              <a:rPr lang="en-GB" sz="3200" noProof="0"/>
              <a:t>- image positions (ONLY!)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4E2FBC6-8145-AC6E-A919-FE0DA173A02D}"/>
              </a:ext>
            </a:extLst>
          </p:cNvPr>
          <p:cNvSpPr txBox="1"/>
          <p:nvPr/>
        </p:nvSpPr>
        <p:spPr>
          <a:xfrm>
            <a:off x="5467068" y="2056930"/>
            <a:ext cx="422347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noProof="0"/>
              <a:t>.docx template (styles)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2B1DFEB-FEDC-EFC5-B3C1-C7C2F848C9DA}"/>
              </a:ext>
            </a:extLst>
          </p:cNvPr>
          <p:cNvSpPr txBox="1">
            <a:spLocks/>
          </p:cNvSpPr>
          <p:nvPr/>
        </p:nvSpPr>
        <p:spPr>
          <a:xfrm>
            <a:off x="366634" y="393404"/>
            <a:ext cx="2347992" cy="60880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Tech Stack</a:t>
            </a:r>
          </a:p>
        </p:txBody>
      </p:sp>
    </p:spTree>
    <p:extLst>
      <p:ext uri="{BB962C8B-B14F-4D97-AF65-F5344CB8AC3E}">
        <p14:creationId xmlns:p14="http://schemas.microsoft.com/office/powerpoint/2010/main" val="17913380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2DD305-05A1-CCEC-CA06-99FEBED15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GB" noProof="0" smtClean="0"/>
              <a:t>21</a:t>
            </a:fld>
            <a:endParaRPr lang="en-GB" noProof="0"/>
          </a:p>
        </p:txBody>
      </p:sp>
      <p:pic>
        <p:nvPicPr>
          <p:cNvPr id="4" name="Picture 3" descr="A sign on a platform&#10;&#10;AI-generated content may be incorrect.">
            <a:extLst>
              <a:ext uri="{FF2B5EF4-FFF2-40B4-BE49-F238E27FC236}">
                <a16:creationId xmlns:a16="http://schemas.microsoft.com/office/drawing/2014/main" id="{3A021B63-D231-6286-D556-E8E1E1AE9A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97" r="27275" b="2443"/>
          <a:stretch>
            <a:fillRect/>
          </a:stretch>
        </p:blipFill>
        <p:spPr>
          <a:xfrm>
            <a:off x="0" y="0"/>
            <a:ext cx="3404382" cy="685799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5" name="Picture 4" descr="A suitcase with a pile of books and a sticker on it&#10;&#10;AI-generated content may be incorrect.">
            <a:extLst>
              <a:ext uri="{FF2B5EF4-FFF2-40B4-BE49-F238E27FC236}">
                <a16:creationId xmlns:a16="http://schemas.microsoft.com/office/drawing/2014/main" id="{9B2F33DC-FBD9-CE60-69C6-41A38DF41D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00" t="8237" r="10440" b="6030"/>
          <a:stretch>
            <a:fillRect/>
          </a:stretch>
        </p:blipFill>
        <p:spPr>
          <a:xfrm rot="5400000">
            <a:off x="2514451" y="889929"/>
            <a:ext cx="6858000" cy="507814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7" name="Picture 6" descr="A suitcases and boxes on the ground&#10;&#10;AI-generated content may be incorrect.">
            <a:extLst>
              <a:ext uri="{FF2B5EF4-FFF2-40B4-BE49-F238E27FC236}">
                <a16:creationId xmlns:a16="http://schemas.microsoft.com/office/drawing/2014/main" id="{5594CF4F-0ED7-6E06-37A5-416D7FA726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21" t="21869" r="922" b="6815"/>
          <a:stretch>
            <a:fillRect/>
          </a:stretch>
        </p:blipFill>
        <p:spPr>
          <a:xfrm rot="5400000">
            <a:off x="6908258" y="1574262"/>
            <a:ext cx="6858001" cy="370947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9" name="Explosion 1 8">
            <a:extLst>
              <a:ext uri="{FF2B5EF4-FFF2-40B4-BE49-F238E27FC236}">
                <a16:creationId xmlns:a16="http://schemas.microsoft.com/office/drawing/2014/main" id="{87ABB330-F5C1-D3A5-6D09-6DFBB1196223}"/>
              </a:ext>
            </a:extLst>
          </p:cNvPr>
          <p:cNvSpPr/>
          <p:nvPr/>
        </p:nvSpPr>
        <p:spPr>
          <a:xfrm>
            <a:off x="6808762" y="3054677"/>
            <a:ext cx="2941068" cy="3803324"/>
          </a:xfrm>
          <a:prstGeom prst="irregularSeal1">
            <a:avLst/>
          </a:prstGeom>
          <a:solidFill>
            <a:srgbClr val="FFF504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noProof="0">
                <a:solidFill>
                  <a:schemeClr val="tx1"/>
                </a:solidFill>
              </a:rPr>
              <a:t>60kg</a:t>
            </a:r>
          </a:p>
          <a:p>
            <a:pPr algn="ctr"/>
            <a:r>
              <a:rPr lang="en-GB" sz="5400" noProof="0">
                <a:solidFill>
                  <a:schemeClr val="tx1"/>
                </a:solidFill>
              </a:rPr>
              <a:t>😱</a:t>
            </a:r>
            <a:endParaRPr lang="en-GB" sz="7200" noProof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231E3-4CF8-DBE9-0E59-10E589DA2883}"/>
              </a:ext>
            </a:extLst>
          </p:cNvPr>
          <p:cNvSpPr txBox="1">
            <a:spLocks/>
          </p:cNvSpPr>
          <p:nvPr/>
        </p:nvSpPr>
        <p:spPr>
          <a:xfrm>
            <a:off x="235969" y="219537"/>
            <a:ext cx="5586607" cy="60880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noProof="0"/>
              <a:t>Printing delay? No problem!</a:t>
            </a:r>
          </a:p>
        </p:txBody>
      </p:sp>
    </p:spTree>
    <p:extLst>
      <p:ext uri="{BB962C8B-B14F-4D97-AF65-F5344CB8AC3E}">
        <p14:creationId xmlns:p14="http://schemas.microsoft.com/office/powerpoint/2010/main" val="2352777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54373A-1484-E050-83BA-39862E8E9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1DAAE8-5A29-8393-AA69-D90FA2694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GB" noProof="0" smtClean="0"/>
              <a:t>22</a:t>
            </a:fld>
            <a:endParaRPr lang="en-GB" noProof="0"/>
          </a:p>
        </p:txBody>
      </p:sp>
      <p:pic>
        <p:nvPicPr>
          <p:cNvPr id="6" name="Picture 5" descr="A stack of yellow books&#10;&#10;AI-generated content may be incorrect.">
            <a:extLst>
              <a:ext uri="{FF2B5EF4-FFF2-40B4-BE49-F238E27FC236}">
                <a16:creationId xmlns:a16="http://schemas.microsoft.com/office/drawing/2014/main" id="{9A1AC31A-C4A1-2688-63A6-5CB4EF7684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1" b="9769"/>
          <a:stretch>
            <a:fillRect/>
          </a:stretch>
        </p:blipFill>
        <p:spPr>
          <a:xfrm rot="5400000">
            <a:off x="-1307306" y="1307306"/>
            <a:ext cx="6858000" cy="42433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A941DAFF-14BD-7375-E91D-BCA9C829C8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09" t="16795" r="13238"/>
          <a:stretch>
            <a:fillRect/>
          </a:stretch>
        </p:blipFill>
        <p:spPr bwMode="auto">
          <a:xfrm>
            <a:off x="4243389" y="0"/>
            <a:ext cx="7948612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6630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0B162-384F-43F9-6846-35CB52078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05235-F94F-26C0-DAAE-6CE5DAF11DA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76400" y="2513013"/>
            <a:ext cx="10515600" cy="1325562"/>
          </a:xfrm>
        </p:spPr>
        <p:txBody>
          <a:bodyPr>
            <a:normAutofit/>
          </a:bodyPr>
          <a:lstStyle/>
          <a:p>
            <a:r>
              <a:rPr lang="en-GB" sz="6600" noProof="0"/>
              <a:t>Open Source License</a:t>
            </a:r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052296-B634-90C0-A1CA-46BEAC34A4A7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r>
              <a:rPr lang="en-GB" noProof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A9BD8-EFE2-B79A-CD4F-D5EC7ED0EF7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E30AF5A0-43BB-4336-8627-9123B9144D80}" type="slidenum">
              <a:rPr lang="en-GB" noProof="0" smtClean="0"/>
              <a:t>23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0AB090-22BF-667E-1121-33BB8218CE67}"/>
              </a:ext>
            </a:extLst>
          </p:cNvPr>
          <p:cNvSpPr/>
          <p:nvPr/>
        </p:nvSpPr>
        <p:spPr>
          <a:xfrm>
            <a:off x="8342488" y="5046133"/>
            <a:ext cx="3149600" cy="10159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D47786-B42E-69B9-ABE0-67237BB58D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272" y="4605964"/>
            <a:ext cx="3781753" cy="13255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521731-914B-E3B7-751D-F2F3047917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6255" y="4648623"/>
            <a:ext cx="4527545" cy="905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000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29B747-8100-63A9-BC6D-BA1C3DF5B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4948" y="5574999"/>
            <a:ext cx="4345268" cy="150018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Online version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247F30-1B3B-1AF6-607C-B9923A235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CB2D6E-186A-B8CA-4D1D-7138500E9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24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6AB341-B21C-D556-E793-48C1F3206A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712" y="1712679"/>
            <a:ext cx="3581400" cy="3581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37529C-CEC4-6E3E-8F2C-1533A54448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771" y="1758156"/>
            <a:ext cx="3581400" cy="3581400"/>
          </a:xfrm>
          <a:prstGeom prst="rect">
            <a:avLst/>
          </a:prstGeom>
        </p:spPr>
      </p:pic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78F47EA-D893-3F28-F245-A1B9A5327999}"/>
              </a:ext>
            </a:extLst>
          </p:cNvPr>
          <p:cNvSpPr txBox="1">
            <a:spLocks/>
          </p:cNvSpPr>
          <p:nvPr/>
        </p:nvSpPr>
        <p:spPr>
          <a:xfrm>
            <a:off x="6471784" y="5578546"/>
            <a:ext cx="4345268" cy="15001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dirty="0">
                <a:solidFill>
                  <a:schemeClr val="tx1"/>
                </a:solidFill>
              </a:rPr>
              <a:t>Order a print copy </a:t>
            </a:r>
          </a:p>
        </p:txBody>
      </p:sp>
    </p:spTree>
    <p:extLst>
      <p:ext uri="{BB962C8B-B14F-4D97-AF65-F5344CB8AC3E}">
        <p14:creationId xmlns:p14="http://schemas.microsoft.com/office/powerpoint/2010/main" val="5059640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9CE792D7C8A345BCAF7A7312A2923A" ma:contentTypeVersion="11" ma:contentTypeDescription="Create a new document." ma:contentTypeScope="" ma:versionID="bd15b6896b189dcc64c63a108480afe3">
  <xsd:schema xmlns:xsd="http://www.w3.org/2001/XMLSchema" xmlns:xs="http://www.w3.org/2001/XMLSchema" xmlns:p="http://schemas.microsoft.com/office/2006/metadata/properties" xmlns:ns2="ce4ba9fb-47a5-40a4-9b36-d52ff9fffbf6" targetNamespace="http://schemas.microsoft.com/office/2006/metadata/properties" ma:root="true" ma:fieldsID="b40ebf5a69a404aebaf775e1d6f7ce33" ns2:_="">
    <xsd:import namespace="ce4ba9fb-47a5-40a4-9b36-d52ff9fffbf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4ba9fb-47a5-40a4-9b36-d52ff9fffbf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d54eff52-6b6d-4e5f-a3b0-187f185b1db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e4ba9fb-47a5-40a4-9b36-d52ff9fffbf6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7675A4-D7BC-409C-8160-C3C47F75DDA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51E9098-581F-4541-A0AB-707F4C7FCC3B}">
  <ds:schemaRefs>
    <ds:schemaRef ds:uri="ce4ba9fb-47a5-40a4-9b36-d52ff9fffbf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32FA902-5714-4819-9F2A-3C63D941CFBD}">
  <ds:schemaRefs>
    <ds:schemaRef ds:uri="ce4ba9fb-47a5-40a4-9b36-d52ff9fffbf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403</Words>
  <Application>Microsoft Macintosh PowerPoint</Application>
  <PresentationFormat>Widescreen</PresentationFormat>
  <Paragraphs>108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Arial</vt:lpstr>
      <vt:lpstr>Calibri</vt:lpstr>
      <vt:lpstr>Calibri Light</vt:lpstr>
      <vt:lpstr>Fira Sans Extra Condensed Medium</vt:lpstr>
      <vt:lpstr>Office 2013 - 2022 Theme</vt:lpstr>
      <vt:lpstr>How many programmers does it take to write a book 💡 💡 💡 💡 💡 Brittany Blankinship – Pawel Orzechowski</vt:lpstr>
      <vt:lpstr>PowerPoint Presentation</vt:lpstr>
      <vt:lpstr>PowerPoint Presentation</vt:lpstr>
      <vt:lpstr>PowerPoint Presentation</vt:lpstr>
      <vt:lpstr>PowerPoint Presentation</vt:lpstr>
      <vt:lpstr>Online writing retreats </vt:lpstr>
      <vt:lpstr>PowerPoint Presentation</vt:lpstr>
      <vt:lpstr>PowerPoint Presentation</vt:lpstr>
      <vt:lpstr>4 parts; 10 themes; 36 Chapters</vt:lpstr>
      <vt:lpstr>PowerPoint Presentation</vt:lpstr>
      <vt:lpstr>Across Disciplines</vt:lpstr>
      <vt:lpstr>How we pulled it off in terms of technology, logistics… and feelings</vt:lpstr>
      <vt:lpstr>PowerPoint Presentation</vt:lpstr>
      <vt:lpstr>PowerPoint Presentation</vt:lpstr>
      <vt:lpstr>PowerPoint Presentation</vt:lpstr>
      <vt:lpstr>PowerPoint Presentation</vt:lpstr>
      <vt:lpstr>Making the Printed Book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Open Source License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Programming Across Disciplines</dc:title>
  <dc:creator/>
  <cp:lastModifiedBy>Brittany Blankinship</cp:lastModifiedBy>
  <cp:revision>2</cp:revision>
  <dcterms:created xsi:type="dcterms:W3CDTF">2026-06-12T16:22:28Z</dcterms:created>
  <dcterms:modified xsi:type="dcterms:W3CDTF">2026-07-06T14:14:45Z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0x010100AF9CE792D7C8A345BCAF7A7312A2923A</vt:lpwstr>
  </property>
  <property fmtid="{D5CDD505-2E9C-101B-9397-08002B2CF9AE}" pid="3" name="MediaServiceImageTags">
    <vt:lpwstr/>
  </property>
</Properties>
</file>