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74" r:id="rId6"/>
    <p:sldId id="260" r:id="rId7"/>
    <p:sldId id="276" r:id="rId8"/>
    <p:sldId id="263" r:id="rId9"/>
    <p:sldId id="275" r:id="rId10"/>
    <p:sldId id="273" r:id="rId11"/>
    <p:sldId id="265" r:id="rId12"/>
    <p:sldId id="270" r:id="rId13"/>
    <p:sldId id="271" r:id="rId14"/>
    <p:sldId id="272" r:id="rId15"/>
    <p:sldId id="267" r:id="rId16"/>
    <p:sldId id="268" r:id="rId17"/>
    <p:sldId id="269" r:id="rId18"/>
    <p:sldId id="264" r:id="rId19"/>
    <p:sldId id="266" r:id="rId20"/>
    <p:sldId id="261" r:id="rId21"/>
    <p:sldId id="262" r:id="rId2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9365" autoAdjust="0"/>
  </p:normalViewPr>
  <p:slideViewPr>
    <p:cSldViewPr snapToGrid="0" snapToObjects="1">
      <p:cViewPr varScale="1">
        <p:scale>
          <a:sx n="100" d="100"/>
          <a:sy n="100" d="100"/>
        </p:scale>
        <p:origin x="28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Mike" userId="fd68b96f-d6bb-4c79-994a-7859c22e374b" providerId="ADAL" clId="{D5748F9F-6D5E-4907-B55B-D9A937CCCF86}"/>
    <pc:docChg chg="undo custSel mod addSld delSld modSld sldOrd">
      <pc:chgData name="Smith, Mike" userId="fd68b96f-d6bb-4c79-994a-7859c22e374b" providerId="ADAL" clId="{D5748F9F-6D5E-4907-B55B-D9A937CCCF86}" dt="2026-07-03T09:37:59.786" v="7904" actId="20577"/>
      <pc:docMkLst>
        <pc:docMk/>
      </pc:docMkLst>
      <pc:sldChg chg="addSp delSp modSp mod modNotesTx">
        <pc:chgData name="Smith, Mike" userId="fd68b96f-d6bb-4c79-994a-7859c22e374b" providerId="ADAL" clId="{D5748F9F-6D5E-4907-B55B-D9A937CCCF86}" dt="2026-07-03T09:22:49.963" v="5004" actId="14100"/>
        <pc:sldMkLst>
          <pc:docMk/>
          <pc:sldMk cId="0" sldId="256"/>
        </pc:sldMkLst>
        <pc:spChg chg="mod">
          <ac:chgData name="Smith, Mike" userId="fd68b96f-d6bb-4c79-994a-7859c22e374b" providerId="ADAL" clId="{D5748F9F-6D5E-4907-B55B-D9A937CCCF86}" dt="2026-06-22T15:11:07.652" v="2233" actId="20577"/>
          <ac:spMkLst>
            <pc:docMk/>
            <pc:sldMk cId="0" sldId="256"/>
            <ac:spMk id="2" creationId="{00000000-0000-0000-0000-000000000000}"/>
          </ac:spMkLst>
        </pc:spChg>
        <pc:spChg chg="mod">
          <ac:chgData name="Smith, Mike" userId="fd68b96f-d6bb-4c79-994a-7859c22e374b" providerId="ADAL" clId="{D5748F9F-6D5E-4907-B55B-D9A937CCCF86}" dt="2026-06-16T15:54:58.707" v="2133" actId="20577"/>
          <ac:spMkLst>
            <pc:docMk/>
            <pc:sldMk cId="0" sldId="256"/>
            <ac:spMk id="8" creationId="{00000000-0000-0000-0000-000000000000}"/>
          </ac:spMkLst>
        </pc:spChg>
        <pc:spChg chg="mod">
          <ac:chgData name="Smith, Mike" userId="fd68b96f-d6bb-4c79-994a-7859c22e374b" providerId="ADAL" clId="{D5748F9F-6D5E-4907-B55B-D9A937CCCF86}" dt="2026-07-03T09:22:49.963" v="5004" actId="14100"/>
          <ac:spMkLst>
            <pc:docMk/>
            <pc:sldMk cId="0" sldId="256"/>
            <ac:spMk id="11" creationId="{00000000-0000-0000-0000-000000000000}"/>
          </ac:spMkLst>
        </pc:spChg>
        <pc:spChg chg="add mod">
          <ac:chgData name="Smith, Mike" userId="fd68b96f-d6bb-4c79-994a-7859c22e374b" providerId="ADAL" clId="{D5748F9F-6D5E-4907-B55B-D9A937CCCF86}" dt="2026-06-22T15:13:00.066" v="2456" actId="1076"/>
          <ac:spMkLst>
            <pc:docMk/>
            <pc:sldMk cId="0" sldId="256"/>
            <ac:spMk id="13" creationId="{272B0545-ED86-24AC-32C9-6FBB05F52428}"/>
          </ac:spMkLst>
        </pc:spChg>
      </pc:sldChg>
      <pc:sldChg chg="addSp delSp modSp mod ord modNotesTx">
        <pc:chgData name="Smith, Mike" userId="fd68b96f-d6bb-4c79-994a-7859c22e374b" providerId="ADAL" clId="{D5748F9F-6D5E-4907-B55B-D9A937CCCF86}" dt="2026-07-03T09:25:26.545" v="5382" actId="6549"/>
        <pc:sldMkLst>
          <pc:docMk/>
          <pc:sldMk cId="0" sldId="260"/>
        </pc:sldMkLst>
        <pc:spChg chg="add mod">
          <ac:chgData name="Smith, Mike" userId="fd68b96f-d6bb-4c79-994a-7859c22e374b" providerId="ADAL" clId="{D5748F9F-6D5E-4907-B55B-D9A937CCCF86}" dt="2026-06-29T09:51:52.842" v="4923"/>
          <ac:spMkLst>
            <pc:docMk/>
            <pc:sldMk cId="0" sldId="260"/>
            <ac:spMk id="2" creationId="{002BAA92-5440-41DD-5374-708D006CA390}"/>
          </ac:spMkLst>
        </pc:spChg>
        <pc:spChg chg="mod">
          <ac:chgData name="Smith, Mike" userId="fd68b96f-d6bb-4c79-994a-7859c22e374b" providerId="ADAL" clId="{D5748F9F-6D5E-4907-B55B-D9A937CCCF86}" dt="2026-06-16T12:13:46.405" v="971" actId="313"/>
          <ac:spMkLst>
            <pc:docMk/>
            <pc:sldMk cId="0" sldId="260"/>
            <ac:spMk id="3" creationId="{00000000-0000-0000-0000-000000000000}"/>
          </ac:spMkLst>
        </pc:spChg>
        <pc:spChg chg="mod">
          <ac:chgData name="Smith, Mike" userId="fd68b96f-d6bb-4c79-994a-7859c22e374b" providerId="ADAL" clId="{D5748F9F-6D5E-4907-B55B-D9A937CCCF86}" dt="2026-06-16T09:50:02.212" v="525" actId="6549"/>
          <ac:spMkLst>
            <pc:docMk/>
            <pc:sldMk cId="0" sldId="260"/>
            <ac:spMk id="6" creationId="{00000000-0000-0000-0000-000000000000}"/>
          </ac:spMkLst>
        </pc:spChg>
        <pc:spChg chg="mod">
          <ac:chgData name="Smith, Mike" userId="fd68b96f-d6bb-4c79-994a-7859c22e374b" providerId="ADAL" clId="{D5748F9F-6D5E-4907-B55B-D9A937CCCF86}" dt="2026-06-16T12:10:14.748" v="878" actId="20577"/>
          <ac:spMkLst>
            <pc:docMk/>
            <pc:sldMk cId="0" sldId="260"/>
            <ac:spMk id="7" creationId="{00000000-0000-0000-0000-000000000000}"/>
          </ac:spMkLst>
        </pc:spChg>
        <pc:spChg chg="mod">
          <ac:chgData name="Smith, Mike" userId="fd68b96f-d6bb-4c79-994a-7859c22e374b" providerId="ADAL" clId="{D5748F9F-6D5E-4907-B55B-D9A937CCCF86}" dt="2026-06-16T12:10:19.645" v="879" actId="120"/>
          <ac:spMkLst>
            <pc:docMk/>
            <pc:sldMk cId="0" sldId="260"/>
            <ac:spMk id="8" creationId="{00000000-0000-0000-0000-000000000000}"/>
          </ac:spMkLst>
        </pc:spChg>
        <pc:spChg chg="mod">
          <ac:chgData name="Smith, Mike" userId="fd68b96f-d6bb-4c79-994a-7859c22e374b" providerId="ADAL" clId="{D5748F9F-6D5E-4907-B55B-D9A937CCCF86}" dt="2026-06-16T09:50:05.054" v="526" actId="6549"/>
          <ac:spMkLst>
            <pc:docMk/>
            <pc:sldMk cId="0" sldId="260"/>
            <ac:spMk id="9" creationId="{00000000-0000-0000-0000-000000000000}"/>
          </ac:spMkLst>
        </pc:spChg>
        <pc:spChg chg="mod">
          <ac:chgData name="Smith, Mike" userId="fd68b96f-d6bb-4c79-994a-7859c22e374b" providerId="ADAL" clId="{D5748F9F-6D5E-4907-B55B-D9A937CCCF86}" dt="2026-06-16T12:10:53.886" v="894" actId="20577"/>
          <ac:spMkLst>
            <pc:docMk/>
            <pc:sldMk cId="0" sldId="260"/>
            <ac:spMk id="10" creationId="{00000000-0000-0000-0000-000000000000}"/>
          </ac:spMkLst>
        </pc:spChg>
        <pc:spChg chg="mod">
          <ac:chgData name="Smith, Mike" userId="fd68b96f-d6bb-4c79-994a-7859c22e374b" providerId="ADAL" clId="{D5748F9F-6D5E-4907-B55B-D9A937CCCF86}" dt="2026-06-16T15:58:56.127" v="2228" actId="27636"/>
          <ac:spMkLst>
            <pc:docMk/>
            <pc:sldMk cId="0" sldId="260"/>
            <ac:spMk id="11" creationId="{00000000-0000-0000-0000-000000000000}"/>
          </ac:spMkLst>
        </pc:spChg>
        <pc:spChg chg="mod">
          <ac:chgData name="Smith, Mike" userId="fd68b96f-d6bb-4c79-994a-7859c22e374b" providerId="ADAL" clId="{D5748F9F-6D5E-4907-B55B-D9A937CCCF86}" dt="2026-06-16T15:57:54.684" v="2218" actId="164"/>
          <ac:spMkLst>
            <pc:docMk/>
            <pc:sldMk cId="0" sldId="260"/>
            <ac:spMk id="12" creationId="{00000000-0000-0000-0000-000000000000}"/>
          </ac:spMkLst>
        </pc:spChg>
        <pc:spChg chg="mod">
          <ac:chgData name="Smith, Mike" userId="fd68b96f-d6bb-4c79-994a-7859c22e374b" providerId="ADAL" clId="{D5748F9F-6D5E-4907-B55B-D9A937CCCF86}" dt="2026-06-16T15:58:46.138" v="2224" actId="27636"/>
          <ac:spMkLst>
            <pc:docMk/>
            <pc:sldMk cId="0" sldId="260"/>
            <ac:spMk id="14" creationId="{00000000-0000-0000-0000-000000000000}"/>
          </ac:spMkLst>
        </pc:spChg>
        <pc:spChg chg="mod">
          <ac:chgData name="Smith, Mike" userId="fd68b96f-d6bb-4c79-994a-7859c22e374b" providerId="ADAL" clId="{D5748F9F-6D5E-4907-B55B-D9A937CCCF86}" dt="2026-06-16T15:58:01.906" v="2219" actId="164"/>
          <ac:spMkLst>
            <pc:docMk/>
            <pc:sldMk cId="0" sldId="260"/>
            <ac:spMk id="15" creationId="{00000000-0000-0000-0000-000000000000}"/>
          </ac:spMkLst>
        </pc:spChg>
        <pc:spChg chg="mod">
          <ac:chgData name="Smith, Mike" userId="fd68b96f-d6bb-4c79-994a-7859c22e374b" providerId="ADAL" clId="{D5748F9F-6D5E-4907-B55B-D9A937CCCF86}" dt="2026-06-16T15:58:01.906" v="2219" actId="164"/>
          <ac:spMkLst>
            <pc:docMk/>
            <pc:sldMk cId="0" sldId="260"/>
            <ac:spMk id="16" creationId="{00000000-0000-0000-0000-000000000000}"/>
          </ac:spMkLst>
        </pc:spChg>
        <pc:spChg chg="mod">
          <ac:chgData name="Smith, Mike" userId="fd68b96f-d6bb-4c79-994a-7859c22e374b" providerId="ADAL" clId="{D5748F9F-6D5E-4907-B55B-D9A937CCCF86}" dt="2026-06-16T15:58:01.906" v="2219" actId="164"/>
          <ac:spMkLst>
            <pc:docMk/>
            <pc:sldMk cId="0" sldId="260"/>
            <ac:spMk id="17" creationId="{00000000-0000-0000-0000-000000000000}"/>
          </ac:spMkLst>
        </pc:spChg>
        <pc:spChg chg="mod">
          <ac:chgData name="Smith, Mike" userId="fd68b96f-d6bb-4c79-994a-7859c22e374b" providerId="ADAL" clId="{D5748F9F-6D5E-4907-B55B-D9A937CCCF86}" dt="2026-06-16T12:13:22.447" v="962" actId="20577"/>
          <ac:spMkLst>
            <pc:docMk/>
            <pc:sldMk cId="0" sldId="260"/>
            <ac:spMk id="18" creationId="{00000000-0000-0000-0000-000000000000}"/>
          </ac:spMkLst>
        </pc:spChg>
        <pc:spChg chg="add mod">
          <ac:chgData name="Smith, Mike" userId="fd68b96f-d6bb-4c79-994a-7859c22e374b" providerId="ADAL" clId="{D5748F9F-6D5E-4907-B55B-D9A937CCCF86}" dt="2026-06-16T15:57:54.684" v="2218" actId="164"/>
          <ac:spMkLst>
            <pc:docMk/>
            <pc:sldMk cId="0" sldId="260"/>
            <ac:spMk id="23" creationId="{DF587F3E-8490-9B2E-78B1-EDB8C7060723}"/>
          </ac:spMkLst>
        </pc:spChg>
        <pc:grpChg chg="add mod">
          <ac:chgData name="Smith, Mike" userId="fd68b96f-d6bb-4c79-994a-7859c22e374b" providerId="ADAL" clId="{D5748F9F-6D5E-4907-B55B-D9A937CCCF86}" dt="2026-06-16T15:58:10.673" v="2221" actId="1076"/>
          <ac:grpSpMkLst>
            <pc:docMk/>
            <pc:sldMk cId="0" sldId="260"/>
            <ac:grpSpMk id="24" creationId="{D188F988-169D-5B56-78A7-9826B018DB3F}"/>
          </ac:grpSpMkLst>
        </pc:grpChg>
        <pc:grpChg chg="add mod">
          <ac:chgData name="Smith, Mike" userId="fd68b96f-d6bb-4c79-994a-7859c22e374b" providerId="ADAL" clId="{D5748F9F-6D5E-4907-B55B-D9A937CCCF86}" dt="2026-06-16T15:58:16.006" v="2222" actId="1076"/>
          <ac:grpSpMkLst>
            <pc:docMk/>
            <pc:sldMk cId="0" sldId="260"/>
            <ac:grpSpMk id="25" creationId="{7DB29749-D246-3D13-A89B-E3DA26BE761A}"/>
          </ac:grpSpMkLst>
        </pc:grpChg>
      </pc:sldChg>
      <pc:sldChg chg="addSp delSp modSp mod ord modShow modNotesTx">
        <pc:chgData name="Smith, Mike" userId="fd68b96f-d6bb-4c79-994a-7859c22e374b" providerId="ADAL" clId="{D5748F9F-6D5E-4907-B55B-D9A937CCCF86}" dt="2026-06-29T09:43:06.349" v="3659" actId="729"/>
        <pc:sldMkLst>
          <pc:docMk/>
          <pc:sldMk cId="0" sldId="261"/>
        </pc:sldMkLst>
        <pc:spChg chg="mod">
          <ac:chgData name="Smith, Mike" userId="fd68b96f-d6bb-4c79-994a-7859c22e374b" providerId="ADAL" clId="{D5748F9F-6D5E-4907-B55B-D9A937CCCF86}" dt="2026-06-16T12:27:27.306" v="1420" actId="20577"/>
          <ac:spMkLst>
            <pc:docMk/>
            <pc:sldMk cId="0" sldId="261"/>
            <ac:spMk id="3" creationId="{00000000-0000-0000-0000-000000000000}"/>
          </ac:spMkLst>
        </pc:spChg>
        <pc:spChg chg="mod">
          <ac:chgData name="Smith, Mike" userId="fd68b96f-d6bb-4c79-994a-7859c22e374b" providerId="ADAL" clId="{D5748F9F-6D5E-4907-B55B-D9A937CCCF86}" dt="2026-06-16T12:21:04.256" v="1197" actId="404"/>
          <ac:spMkLst>
            <pc:docMk/>
            <pc:sldMk cId="0" sldId="261"/>
            <ac:spMk id="8" creationId="{00000000-0000-0000-0000-000000000000}"/>
          </ac:spMkLst>
        </pc:spChg>
        <pc:spChg chg="mod">
          <ac:chgData name="Smith, Mike" userId="fd68b96f-d6bb-4c79-994a-7859c22e374b" providerId="ADAL" clId="{D5748F9F-6D5E-4907-B55B-D9A937CCCF86}" dt="2026-06-16T12:21:04.256" v="1197" actId="404"/>
          <ac:spMkLst>
            <pc:docMk/>
            <pc:sldMk cId="0" sldId="261"/>
            <ac:spMk id="9" creationId="{00000000-0000-0000-0000-000000000000}"/>
          </ac:spMkLst>
        </pc:spChg>
        <pc:spChg chg="mod">
          <ac:chgData name="Smith, Mike" userId="fd68b96f-d6bb-4c79-994a-7859c22e374b" providerId="ADAL" clId="{D5748F9F-6D5E-4907-B55B-D9A937CCCF86}" dt="2026-06-16T12:21:04.256" v="1197" actId="404"/>
          <ac:spMkLst>
            <pc:docMk/>
            <pc:sldMk cId="0" sldId="261"/>
            <ac:spMk id="10" creationId="{00000000-0000-0000-0000-000000000000}"/>
          </ac:spMkLst>
        </pc:spChg>
        <pc:spChg chg="mod">
          <ac:chgData name="Smith, Mike" userId="fd68b96f-d6bb-4c79-994a-7859c22e374b" providerId="ADAL" clId="{D5748F9F-6D5E-4907-B55B-D9A937CCCF86}" dt="2026-06-16T12:21:04.256" v="1197" actId="404"/>
          <ac:spMkLst>
            <pc:docMk/>
            <pc:sldMk cId="0" sldId="261"/>
            <ac:spMk id="11" creationId="{00000000-0000-0000-0000-000000000000}"/>
          </ac:spMkLst>
        </pc:spChg>
        <pc:spChg chg="mod">
          <ac:chgData name="Smith, Mike" userId="fd68b96f-d6bb-4c79-994a-7859c22e374b" providerId="ADAL" clId="{D5748F9F-6D5E-4907-B55B-D9A937CCCF86}" dt="2026-06-16T12:21:04.256" v="1197" actId="404"/>
          <ac:spMkLst>
            <pc:docMk/>
            <pc:sldMk cId="0" sldId="261"/>
            <ac:spMk id="12" creationId="{00000000-0000-0000-0000-000000000000}"/>
          </ac:spMkLst>
        </pc:spChg>
        <pc:spChg chg="mod">
          <ac:chgData name="Smith, Mike" userId="fd68b96f-d6bb-4c79-994a-7859c22e374b" providerId="ADAL" clId="{D5748F9F-6D5E-4907-B55B-D9A937CCCF86}" dt="2026-06-16T12:21:04.256" v="1197" actId="404"/>
          <ac:spMkLst>
            <pc:docMk/>
            <pc:sldMk cId="0" sldId="261"/>
            <ac:spMk id="13" creationId="{00000000-0000-0000-0000-000000000000}"/>
          </ac:spMkLst>
        </pc:spChg>
        <pc:spChg chg="mod">
          <ac:chgData name="Smith, Mike" userId="fd68b96f-d6bb-4c79-994a-7859c22e374b" providerId="ADAL" clId="{D5748F9F-6D5E-4907-B55B-D9A937CCCF86}" dt="2026-06-16T12:28:04.621" v="1442" actId="20577"/>
          <ac:spMkLst>
            <pc:docMk/>
            <pc:sldMk cId="0" sldId="261"/>
            <ac:spMk id="14" creationId="{00000000-0000-0000-0000-000000000000}"/>
          </ac:spMkLst>
        </pc:spChg>
        <pc:spChg chg="mod">
          <ac:chgData name="Smith, Mike" userId="fd68b96f-d6bb-4c79-994a-7859c22e374b" providerId="ADAL" clId="{D5748F9F-6D5E-4907-B55B-D9A937CCCF86}" dt="2026-06-16T12:21:04.256" v="1197" actId="404"/>
          <ac:spMkLst>
            <pc:docMk/>
            <pc:sldMk cId="0" sldId="261"/>
            <ac:spMk id="15" creationId="{00000000-0000-0000-0000-000000000000}"/>
          </ac:spMkLst>
        </pc:spChg>
        <pc:spChg chg="mod">
          <ac:chgData name="Smith, Mike" userId="fd68b96f-d6bb-4c79-994a-7859c22e374b" providerId="ADAL" clId="{D5748F9F-6D5E-4907-B55B-D9A937CCCF86}" dt="2026-06-16T12:21:04.256" v="1197" actId="404"/>
          <ac:spMkLst>
            <pc:docMk/>
            <pc:sldMk cId="0" sldId="261"/>
            <ac:spMk id="16" creationId="{00000000-0000-0000-0000-000000000000}"/>
          </ac:spMkLst>
        </pc:spChg>
        <pc:spChg chg="mod">
          <ac:chgData name="Smith, Mike" userId="fd68b96f-d6bb-4c79-994a-7859c22e374b" providerId="ADAL" clId="{D5748F9F-6D5E-4907-B55B-D9A937CCCF86}" dt="2026-06-16T12:21:04.256" v="1197" actId="404"/>
          <ac:spMkLst>
            <pc:docMk/>
            <pc:sldMk cId="0" sldId="261"/>
            <ac:spMk id="17" creationId="{00000000-0000-0000-0000-000000000000}"/>
          </ac:spMkLst>
        </pc:spChg>
        <pc:spChg chg="mod">
          <ac:chgData name="Smith, Mike" userId="fd68b96f-d6bb-4c79-994a-7859c22e374b" providerId="ADAL" clId="{D5748F9F-6D5E-4907-B55B-D9A937CCCF86}" dt="2026-06-16T12:21:21.632" v="1210" actId="20577"/>
          <ac:spMkLst>
            <pc:docMk/>
            <pc:sldMk cId="0" sldId="261"/>
            <ac:spMk id="18" creationId="{00000000-0000-0000-0000-000000000000}"/>
          </ac:spMkLst>
        </pc:spChg>
        <pc:spChg chg="mod">
          <ac:chgData name="Smith, Mike" userId="fd68b96f-d6bb-4c79-994a-7859c22e374b" providerId="ADAL" clId="{D5748F9F-6D5E-4907-B55B-D9A937CCCF86}" dt="2026-06-16T12:25:07.916" v="1344" actId="20577"/>
          <ac:spMkLst>
            <pc:docMk/>
            <pc:sldMk cId="0" sldId="261"/>
            <ac:spMk id="20" creationId="{00000000-0000-0000-0000-000000000000}"/>
          </ac:spMkLst>
        </pc:spChg>
        <pc:spChg chg="add mod">
          <ac:chgData name="Smith, Mike" userId="fd68b96f-d6bb-4c79-994a-7859c22e374b" providerId="ADAL" clId="{D5748F9F-6D5E-4907-B55B-D9A937CCCF86}" dt="2026-06-22T15:20:55.076" v="2842" actId="571"/>
          <ac:spMkLst>
            <pc:docMk/>
            <pc:sldMk cId="0" sldId="261"/>
            <ac:spMk id="21" creationId="{CAF4DB31-6266-C0D2-C9B8-73950A21F22A}"/>
          </ac:spMkLst>
        </pc:spChg>
        <pc:spChg chg="add mod">
          <ac:chgData name="Smith, Mike" userId="fd68b96f-d6bb-4c79-994a-7859c22e374b" providerId="ADAL" clId="{D5748F9F-6D5E-4907-B55B-D9A937CCCF86}" dt="2026-06-22T15:22:05.601" v="2907" actId="27636"/>
          <ac:spMkLst>
            <pc:docMk/>
            <pc:sldMk cId="0" sldId="261"/>
            <ac:spMk id="25" creationId="{46CEA5C9-441D-D6F7-4556-EE632CEA38CF}"/>
          </ac:spMkLst>
        </pc:spChg>
        <pc:spChg chg="add mod">
          <ac:chgData name="Smith, Mike" userId="fd68b96f-d6bb-4c79-994a-7859c22e374b" providerId="ADAL" clId="{D5748F9F-6D5E-4907-B55B-D9A937CCCF86}" dt="2026-06-22T15:21:42.907" v="2868" actId="571"/>
          <ac:spMkLst>
            <pc:docMk/>
            <pc:sldMk cId="0" sldId="261"/>
            <ac:spMk id="26" creationId="{E1BCA269-9A3C-0B25-6853-F4A23A4B0E4B}"/>
          </ac:spMkLst>
        </pc:spChg>
        <pc:spChg chg="add mod">
          <ac:chgData name="Smith, Mike" userId="fd68b96f-d6bb-4c79-994a-7859c22e374b" providerId="ADAL" clId="{D5748F9F-6D5E-4907-B55B-D9A937CCCF86}" dt="2026-06-22T15:21:56.564" v="2905" actId="1076"/>
          <ac:spMkLst>
            <pc:docMk/>
            <pc:sldMk cId="0" sldId="261"/>
            <ac:spMk id="27" creationId="{0DE4DF3F-C538-2F0C-95FC-C7189D3B348A}"/>
          </ac:spMkLst>
        </pc:spChg>
      </pc:sldChg>
      <pc:sldChg chg="modSp mod ord modShow">
        <pc:chgData name="Smith, Mike" userId="fd68b96f-d6bb-4c79-994a-7859c22e374b" providerId="ADAL" clId="{D5748F9F-6D5E-4907-B55B-D9A937CCCF86}" dt="2026-06-29T09:43:24.792" v="3664" actId="729"/>
        <pc:sldMkLst>
          <pc:docMk/>
          <pc:sldMk cId="0" sldId="262"/>
        </pc:sldMkLst>
        <pc:spChg chg="mod">
          <ac:chgData name="Smith, Mike" userId="fd68b96f-d6bb-4c79-994a-7859c22e374b" providerId="ADAL" clId="{D5748F9F-6D5E-4907-B55B-D9A937CCCF86}" dt="2026-06-16T12:28:39.787" v="1469" actId="5793"/>
          <ac:spMkLst>
            <pc:docMk/>
            <pc:sldMk cId="0" sldId="262"/>
            <ac:spMk id="3" creationId="{00000000-0000-0000-0000-000000000000}"/>
          </ac:spMkLst>
        </pc:spChg>
        <pc:spChg chg="mod">
          <ac:chgData name="Smith, Mike" userId="fd68b96f-d6bb-4c79-994a-7859c22e374b" providerId="ADAL" clId="{D5748F9F-6D5E-4907-B55B-D9A937CCCF86}" dt="2026-06-16T10:45:20.673" v="856" actId="403"/>
          <ac:spMkLst>
            <pc:docMk/>
            <pc:sldMk cId="0" sldId="262"/>
            <ac:spMk id="6" creationId="{00000000-0000-0000-0000-000000000000}"/>
          </ac:spMkLst>
        </pc:spChg>
        <pc:spChg chg="mod">
          <ac:chgData name="Smith, Mike" userId="fd68b96f-d6bb-4c79-994a-7859c22e374b" providerId="ADAL" clId="{D5748F9F-6D5E-4907-B55B-D9A937CCCF86}" dt="2026-06-16T10:45:30.293" v="859" actId="403"/>
          <ac:spMkLst>
            <pc:docMk/>
            <pc:sldMk cId="0" sldId="262"/>
            <ac:spMk id="7" creationId="{00000000-0000-0000-0000-000000000000}"/>
          </ac:spMkLst>
        </pc:spChg>
        <pc:spChg chg="mod">
          <ac:chgData name="Smith, Mike" userId="fd68b96f-d6bb-4c79-994a-7859c22e374b" providerId="ADAL" clId="{D5748F9F-6D5E-4907-B55B-D9A937CCCF86}" dt="2026-06-16T10:45:20.673" v="856" actId="403"/>
          <ac:spMkLst>
            <pc:docMk/>
            <pc:sldMk cId="0" sldId="262"/>
            <ac:spMk id="8" creationId="{00000000-0000-0000-0000-000000000000}"/>
          </ac:spMkLst>
        </pc:spChg>
        <pc:spChg chg="mod">
          <ac:chgData name="Smith, Mike" userId="fd68b96f-d6bb-4c79-994a-7859c22e374b" providerId="ADAL" clId="{D5748F9F-6D5E-4907-B55B-D9A937CCCF86}" dt="2026-06-16T10:45:30.293" v="859" actId="403"/>
          <ac:spMkLst>
            <pc:docMk/>
            <pc:sldMk cId="0" sldId="262"/>
            <ac:spMk id="9" creationId="{00000000-0000-0000-0000-000000000000}"/>
          </ac:spMkLst>
        </pc:spChg>
        <pc:spChg chg="mod">
          <ac:chgData name="Smith, Mike" userId="fd68b96f-d6bb-4c79-994a-7859c22e374b" providerId="ADAL" clId="{D5748F9F-6D5E-4907-B55B-D9A937CCCF86}" dt="2026-06-16T10:45:20.673" v="856" actId="403"/>
          <ac:spMkLst>
            <pc:docMk/>
            <pc:sldMk cId="0" sldId="262"/>
            <ac:spMk id="10" creationId="{00000000-0000-0000-0000-000000000000}"/>
          </ac:spMkLst>
        </pc:spChg>
        <pc:spChg chg="mod">
          <ac:chgData name="Smith, Mike" userId="fd68b96f-d6bb-4c79-994a-7859c22e374b" providerId="ADAL" clId="{D5748F9F-6D5E-4907-B55B-D9A937CCCF86}" dt="2026-06-16T10:45:30.293" v="859" actId="403"/>
          <ac:spMkLst>
            <pc:docMk/>
            <pc:sldMk cId="0" sldId="262"/>
            <ac:spMk id="11" creationId="{00000000-0000-0000-0000-000000000000}"/>
          </ac:spMkLst>
        </pc:spChg>
        <pc:spChg chg="mod">
          <ac:chgData name="Smith, Mike" userId="fd68b96f-d6bb-4c79-994a-7859c22e374b" providerId="ADAL" clId="{D5748F9F-6D5E-4907-B55B-D9A937CCCF86}" dt="2026-06-16T10:45:20.673" v="856" actId="403"/>
          <ac:spMkLst>
            <pc:docMk/>
            <pc:sldMk cId="0" sldId="262"/>
            <ac:spMk id="12" creationId="{00000000-0000-0000-0000-000000000000}"/>
          </ac:spMkLst>
        </pc:spChg>
        <pc:spChg chg="mod">
          <ac:chgData name="Smith, Mike" userId="fd68b96f-d6bb-4c79-994a-7859c22e374b" providerId="ADAL" clId="{D5748F9F-6D5E-4907-B55B-D9A937CCCF86}" dt="2026-06-16T10:45:30.293" v="860" actId="27636"/>
          <ac:spMkLst>
            <pc:docMk/>
            <pc:sldMk cId="0" sldId="262"/>
            <ac:spMk id="13" creationId="{00000000-0000-0000-0000-000000000000}"/>
          </ac:spMkLst>
        </pc:spChg>
        <pc:spChg chg="mod">
          <ac:chgData name="Smith, Mike" userId="fd68b96f-d6bb-4c79-994a-7859c22e374b" providerId="ADAL" clId="{D5748F9F-6D5E-4907-B55B-D9A937CCCF86}" dt="2026-06-16T10:45:20.673" v="856" actId="403"/>
          <ac:spMkLst>
            <pc:docMk/>
            <pc:sldMk cId="0" sldId="262"/>
            <ac:spMk id="14" creationId="{00000000-0000-0000-0000-000000000000}"/>
          </ac:spMkLst>
        </pc:spChg>
        <pc:spChg chg="mod">
          <ac:chgData name="Smith, Mike" userId="fd68b96f-d6bb-4c79-994a-7859c22e374b" providerId="ADAL" clId="{D5748F9F-6D5E-4907-B55B-D9A937CCCF86}" dt="2026-06-16T10:45:30.293" v="859" actId="403"/>
          <ac:spMkLst>
            <pc:docMk/>
            <pc:sldMk cId="0" sldId="262"/>
            <ac:spMk id="15" creationId="{00000000-0000-0000-0000-000000000000}"/>
          </ac:spMkLst>
        </pc:spChg>
        <pc:spChg chg="mod">
          <ac:chgData name="Smith, Mike" userId="fd68b96f-d6bb-4c79-994a-7859c22e374b" providerId="ADAL" clId="{D5748F9F-6D5E-4907-B55B-D9A937CCCF86}" dt="2026-06-16T10:45:20.673" v="856" actId="403"/>
          <ac:spMkLst>
            <pc:docMk/>
            <pc:sldMk cId="0" sldId="262"/>
            <ac:spMk id="16" creationId="{00000000-0000-0000-0000-000000000000}"/>
          </ac:spMkLst>
        </pc:spChg>
        <pc:spChg chg="mod">
          <ac:chgData name="Smith, Mike" userId="fd68b96f-d6bb-4c79-994a-7859c22e374b" providerId="ADAL" clId="{D5748F9F-6D5E-4907-B55B-D9A937CCCF86}" dt="2026-06-16T10:45:30.293" v="859" actId="403"/>
          <ac:spMkLst>
            <pc:docMk/>
            <pc:sldMk cId="0" sldId="262"/>
            <ac:spMk id="17" creationId="{00000000-0000-0000-0000-000000000000}"/>
          </ac:spMkLst>
        </pc:spChg>
      </pc:sldChg>
      <pc:sldChg chg="addSp delSp modSp mod modNotesTx">
        <pc:chgData name="Smith, Mike" userId="fd68b96f-d6bb-4c79-994a-7859c22e374b" providerId="ADAL" clId="{D5748F9F-6D5E-4907-B55B-D9A937CCCF86}" dt="2026-07-03T09:28:26.981" v="5779" actId="20577"/>
        <pc:sldMkLst>
          <pc:docMk/>
          <pc:sldMk cId="0" sldId="263"/>
        </pc:sldMkLst>
        <pc:spChg chg="mod">
          <ac:chgData name="Smith, Mike" userId="fd68b96f-d6bb-4c79-994a-7859c22e374b" providerId="ADAL" clId="{D5748F9F-6D5E-4907-B55B-D9A937CCCF86}" dt="2026-07-03T09:26:48.832" v="5386" actId="20577"/>
          <ac:spMkLst>
            <pc:docMk/>
            <pc:sldMk cId="0" sldId="263"/>
            <ac:spMk id="3" creationId="{00000000-0000-0000-0000-000000000000}"/>
          </ac:spMkLst>
        </pc:spChg>
        <pc:spChg chg="add mod">
          <ac:chgData name="Smith, Mike" userId="fd68b96f-d6bb-4c79-994a-7859c22e374b" providerId="ADAL" clId="{D5748F9F-6D5E-4907-B55B-D9A937CCCF86}" dt="2026-06-22T15:18:49.582" v="2742" actId="1076"/>
          <ac:spMkLst>
            <pc:docMk/>
            <pc:sldMk cId="0" sldId="263"/>
            <ac:spMk id="6" creationId="{6ED3006A-147F-A6D6-7FBA-390864CCDF05}"/>
          </ac:spMkLst>
        </pc:spChg>
        <pc:spChg chg="add mod">
          <ac:chgData name="Smith, Mike" userId="fd68b96f-d6bb-4c79-994a-7859c22e374b" providerId="ADAL" clId="{D5748F9F-6D5E-4907-B55B-D9A937CCCF86}" dt="2026-06-22T15:19:22.728" v="2840" actId="108"/>
          <ac:spMkLst>
            <pc:docMk/>
            <pc:sldMk cId="0" sldId="263"/>
            <ac:spMk id="7" creationId="{C1D39401-CA41-DDCB-085E-AAA5F734BEBF}"/>
          </ac:spMkLst>
        </pc:spChg>
        <pc:spChg chg="add mod">
          <ac:chgData name="Smith, Mike" userId="fd68b96f-d6bb-4c79-994a-7859c22e374b" providerId="ADAL" clId="{D5748F9F-6D5E-4907-B55B-D9A937CCCF86}" dt="2026-06-29T09:52:00.334" v="4927"/>
          <ac:spMkLst>
            <pc:docMk/>
            <pc:sldMk cId="0" sldId="263"/>
            <ac:spMk id="8" creationId="{C1CF2904-EEB2-B952-51B1-E985DD1B9157}"/>
          </ac:spMkLst>
        </pc:spChg>
        <pc:spChg chg="add mod">
          <ac:chgData name="Smith, Mike" userId="fd68b96f-d6bb-4c79-994a-7859c22e374b" providerId="ADAL" clId="{D5748F9F-6D5E-4907-B55B-D9A937CCCF86}" dt="2026-06-22T15:15:57.184" v="2545" actId="1076"/>
          <ac:spMkLst>
            <pc:docMk/>
            <pc:sldMk cId="0" sldId="263"/>
            <ac:spMk id="22" creationId="{03BD30D0-1F11-FD05-9D23-BFDB19B96EC9}"/>
          </ac:spMkLst>
        </pc:spChg>
        <pc:graphicFrameChg chg="add mod modGraphic">
          <ac:chgData name="Smith, Mike" userId="fd68b96f-d6bb-4c79-994a-7859c22e374b" providerId="ADAL" clId="{D5748F9F-6D5E-4907-B55B-D9A937CCCF86}" dt="2026-06-22T15:18:22.521" v="2739" actId="20577"/>
          <ac:graphicFrameMkLst>
            <pc:docMk/>
            <pc:sldMk cId="0" sldId="263"/>
            <ac:graphicFrameMk id="20" creationId="{AF9D7602-B696-D7BD-1C3E-FE9AD617E2CF}"/>
          </ac:graphicFrameMkLst>
        </pc:graphicFrameChg>
      </pc:sldChg>
      <pc:sldChg chg="ord modNotesTx">
        <pc:chgData name="Smith, Mike" userId="fd68b96f-d6bb-4c79-994a-7859c22e374b" providerId="ADAL" clId="{D5748F9F-6D5E-4907-B55B-D9A937CCCF86}" dt="2026-06-29T09:53:55.983" v="4956" actId="6549"/>
        <pc:sldMkLst>
          <pc:docMk/>
          <pc:sldMk cId="0" sldId="264"/>
        </pc:sldMkLst>
      </pc:sldChg>
      <pc:sldChg chg="addSp delSp modSp mod ord modShow modNotesTx">
        <pc:chgData name="Smith, Mike" userId="fd68b96f-d6bb-4c79-994a-7859c22e374b" providerId="ADAL" clId="{D5748F9F-6D5E-4907-B55B-D9A937CCCF86}" dt="2026-07-03T09:34:20.207" v="7120" actId="20577"/>
        <pc:sldMkLst>
          <pc:docMk/>
          <pc:sldMk cId="0" sldId="265"/>
        </pc:sldMkLst>
        <pc:spChg chg="mod">
          <ac:chgData name="Smith, Mike" userId="fd68b96f-d6bb-4c79-994a-7859c22e374b" providerId="ADAL" clId="{D5748F9F-6D5E-4907-B55B-D9A937CCCF86}" dt="2026-06-16T12:41:09.091" v="2058" actId="404"/>
          <ac:spMkLst>
            <pc:docMk/>
            <pc:sldMk cId="0" sldId="265"/>
            <ac:spMk id="6" creationId="{00000000-0000-0000-0000-000000000000}"/>
          </ac:spMkLst>
        </pc:spChg>
        <pc:spChg chg="mod">
          <ac:chgData name="Smith, Mike" userId="fd68b96f-d6bb-4c79-994a-7859c22e374b" providerId="ADAL" clId="{D5748F9F-6D5E-4907-B55B-D9A937CCCF86}" dt="2026-06-16T12:40:53.001" v="2052" actId="14100"/>
          <ac:spMkLst>
            <pc:docMk/>
            <pc:sldMk cId="0" sldId="265"/>
            <ac:spMk id="7" creationId="{00000000-0000-0000-0000-000000000000}"/>
          </ac:spMkLst>
        </pc:spChg>
        <pc:spChg chg="mod">
          <ac:chgData name="Smith, Mike" userId="fd68b96f-d6bb-4c79-994a-7859c22e374b" providerId="ADAL" clId="{D5748F9F-6D5E-4907-B55B-D9A937CCCF86}" dt="2026-06-16T12:41:09.091" v="2058" actId="404"/>
          <ac:spMkLst>
            <pc:docMk/>
            <pc:sldMk cId="0" sldId="265"/>
            <ac:spMk id="8" creationId="{00000000-0000-0000-0000-000000000000}"/>
          </ac:spMkLst>
        </pc:spChg>
        <pc:spChg chg="mod">
          <ac:chgData name="Smith, Mike" userId="fd68b96f-d6bb-4c79-994a-7859c22e374b" providerId="ADAL" clId="{D5748F9F-6D5E-4907-B55B-D9A937CCCF86}" dt="2026-06-16T12:40:56.020" v="2053" actId="14100"/>
          <ac:spMkLst>
            <pc:docMk/>
            <pc:sldMk cId="0" sldId="265"/>
            <ac:spMk id="9" creationId="{00000000-0000-0000-0000-000000000000}"/>
          </ac:spMkLst>
        </pc:spChg>
        <pc:spChg chg="mod">
          <ac:chgData name="Smith, Mike" userId="fd68b96f-d6bb-4c79-994a-7859c22e374b" providerId="ADAL" clId="{D5748F9F-6D5E-4907-B55B-D9A937CCCF86}" dt="2026-06-16T12:41:09.091" v="2058" actId="404"/>
          <ac:spMkLst>
            <pc:docMk/>
            <pc:sldMk cId="0" sldId="265"/>
            <ac:spMk id="10" creationId="{00000000-0000-0000-0000-000000000000}"/>
          </ac:spMkLst>
        </pc:spChg>
        <pc:spChg chg="mod">
          <ac:chgData name="Smith, Mike" userId="fd68b96f-d6bb-4c79-994a-7859c22e374b" providerId="ADAL" clId="{D5748F9F-6D5E-4907-B55B-D9A937CCCF86}" dt="2026-06-16T12:41:02.317" v="2055" actId="403"/>
          <ac:spMkLst>
            <pc:docMk/>
            <pc:sldMk cId="0" sldId="265"/>
            <ac:spMk id="11" creationId="{00000000-0000-0000-0000-000000000000}"/>
          </ac:spMkLst>
        </pc:spChg>
        <pc:spChg chg="mod">
          <ac:chgData name="Smith, Mike" userId="fd68b96f-d6bb-4c79-994a-7859c22e374b" providerId="ADAL" clId="{D5748F9F-6D5E-4907-B55B-D9A937CCCF86}" dt="2026-06-16T12:41:19.215" v="2060" actId="1076"/>
          <ac:spMkLst>
            <pc:docMk/>
            <pc:sldMk cId="0" sldId="265"/>
            <ac:spMk id="12" creationId="{00000000-0000-0000-0000-000000000000}"/>
          </ac:spMkLst>
        </pc:spChg>
        <pc:spChg chg="mod">
          <ac:chgData name="Smith, Mike" userId="fd68b96f-d6bb-4c79-994a-7859c22e374b" providerId="ADAL" clId="{D5748F9F-6D5E-4907-B55B-D9A937CCCF86}" dt="2026-06-16T12:41:14.524" v="2059" actId="403"/>
          <ac:spMkLst>
            <pc:docMk/>
            <pc:sldMk cId="0" sldId="265"/>
            <ac:spMk id="13" creationId="{00000000-0000-0000-0000-000000000000}"/>
          </ac:spMkLst>
        </pc:spChg>
        <pc:spChg chg="add mod">
          <ac:chgData name="Smith, Mike" userId="fd68b96f-d6bb-4c79-994a-7859c22e374b" providerId="ADAL" clId="{D5748F9F-6D5E-4907-B55B-D9A937CCCF86}" dt="2026-06-29T09:52:12.057" v="4934"/>
          <ac:spMkLst>
            <pc:docMk/>
            <pc:sldMk cId="0" sldId="265"/>
            <ac:spMk id="17" creationId="{6730C279-E293-9B9B-2A14-46FAE10B0779}"/>
          </ac:spMkLst>
        </pc:spChg>
      </pc:sldChg>
      <pc:sldChg chg="modSp mod ord modShow modNotesTx">
        <pc:chgData name="Smith, Mike" userId="fd68b96f-d6bb-4c79-994a-7859c22e374b" providerId="ADAL" clId="{D5748F9F-6D5E-4907-B55B-D9A937CCCF86}" dt="2026-06-29T09:53:57.641" v="4957" actId="6549"/>
        <pc:sldMkLst>
          <pc:docMk/>
          <pc:sldMk cId="0" sldId="266"/>
        </pc:sldMkLst>
        <pc:spChg chg="mod">
          <ac:chgData name="Smith, Mike" userId="fd68b96f-d6bb-4c79-994a-7859c22e374b" providerId="ADAL" clId="{D5748F9F-6D5E-4907-B55B-D9A937CCCF86}" dt="2026-06-16T12:26:26.824" v="1372" actId="403"/>
          <ac:spMkLst>
            <pc:docMk/>
            <pc:sldMk cId="0" sldId="266"/>
            <ac:spMk id="10" creationId="{00000000-0000-0000-0000-000000000000}"/>
          </ac:spMkLst>
        </pc:spChg>
        <pc:spChg chg="mod">
          <ac:chgData name="Smith, Mike" userId="fd68b96f-d6bb-4c79-994a-7859c22e374b" providerId="ADAL" clId="{D5748F9F-6D5E-4907-B55B-D9A937CCCF86}" dt="2026-06-16T12:26:20.032" v="1368" actId="403"/>
          <ac:spMkLst>
            <pc:docMk/>
            <pc:sldMk cId="0" sldId="266"/>
            <ac:spMk id="11" creationId="{00000000-0000-0000-0000-000000000000}"/>
          </ac:spMkLst>
        </pc:spChg>
        <pc:spChg chg="mod">
          <ac:chgData name="Smith, Mike" userId="fd68b96f-d6bb-4c79-994a-7859c22e374b" providerId="ADAL" clId="{D5748F9F-6D5E-4907-B55B-D9A937CCCF86}" dt="2026-06-16T12:26:26.824" v="1372" actId="403"/>
          <ac:spMkLst>
            <pc:docMk/>
            <pc:sldMk cId="0" sldId="266"/>
            <ac:spMk id="12" creationId="{00000000-0000-0000-0000-000000000000}"/>
          </ac:spMkLst>
        </pc:spChg>
        <pc:spChg chg="mod">
          <ac:chgData name="Smith, Mike" userId="fd68b96f-d6bb-4c79-994a-7859c22e374b" providerId="ADAL" clId="{D5748F9F-6D5E-4907-B55B-D9A937CCCF86}" dt="2026-06-16T12:26:20.032" v="1368" actId="403"/>
          <ac:spMkLst>
            <pc:docMk/>
            <pc:sldMk cId="0" sldId="266"/>
            <ac:spMk id="13" creationId="{00000000-0000-0000-0000-000000000000}"/>
          </ac:spMkLst>
        </pc:spChg>
        <pc:spChg chg="mod">
          <ac:chgData name="Smith, Mike" userId="fd68b96f-d6bb-4c79-994a-7859c22e374b" providerId="ADAL" clId="{D5748F9F-6D5E-4907-B55B-D9A937CCCF86}" dt="2026-06-16T12:26:33.168" v="1373" actId="14100"/>
          <ac:spMkLst>
            <pc:docMk/>
            <pc:sldMk cId="0" sldId="266"/>
            <ac:spMk id="14" creationId="{00000000-0000-0000-0000-000000000000}"/>
          </ac:spMkLst>
        </pc:spChg>
        <pc:spChg chg="mod">
          <ac:chgData name="Smith, Mike" userId="fd68b96f-d6bb-4c79-994a-7859c22e374b" providerId="ADAL" clId="{D5748F9F-6D5E-4907-B55B-D9A937CCCF86}" dt="2026-06-16T12:26:20.032" v="1368" actId="403"/>
          <ac:spMkLst>
            <pc:docMk/>
            <pc:sldMk cId="0" sldId="266"/>
            <ac:spMk id="15" creationId="{00000000-0000-0000-0000-000000000000}"/>
          </ac:spMkLst>
        </pc:spChg>
        <pc:spChg chg="mod">
          <ac:chgData name="Smith, Mike" userId="fd68b96f-d6bb-4c79-994a-7859c22e374b" providerId="ADAL" clId="{D5748F9F-6D5E-4907-B55B-D9A937CCCF86}" dt="2026-06-16T12:26:26.824" v="1372" actId="403"/>
          <ac:spMkLst>
            <pc:docMk/>
            <pc:sldMk cId="0" sldId="266"/>
            <ac:spMk id="16" creationId="{00000000-0000-0000-0000-000000000000}"/>
          </ac:spMkLst>
        </pc:spChg>
        <pc:spChg chg="mod">
          <ac:chgData name="Smith, Mike" userId="fd68b96f-d6bb-4c79-994a-7859c22e374b" providerId="ADAL" clId="{D5748F9F-6D5E-4907-B55B-D9A937CCCF86}" dt="2026-06-16T12:26:20.032" v="1368" actId="403"/>
          <ac:spMkLst>
            <pc:docMk/>
            <pc:sldMk cId="0" sldId="266"/>
            <ac:spMk id="17" creationId="{00000000-0000-0000-0000-000000000000}"/>
          </ac:spMkLst>
        </pc:spChg>
        <pc:spChg chg="mod">
          <ac:chgData name="Smith, Mike" userId="fd68b96f-d6bb-4c79-994a-7859c22e374b" providerId="ADAL" clId="{D5748F9F-6D5E-4907-B55B-D9A937CCCF86}" dt="2026-06-16T12:26:26.824" v="1372" actId="403"/>
          <ac:spMkLst>
            <pc:docMk/>
            <pc:sldMk cId="0" sldId="266"/>
            <ac:spMk id="18" creationId="{00000000-0000-0000-0000-000000000000}"/>
          </ac:spMkLst>
        </pc:spChg>
        <pc:spChg chg="mod">
          <ac:chgData name="Smith, Mike" userId="fd68b96f-d6bb-4c79-994a-7859c22e374b" providerId="ADAL" clId="{D5748F9F-6D5E-4907-B55B-D9A937CCCF86}" dt="2026-06-16T12:26:20.032" v="1368" actId="403"/>
          <ac:spMkLst>
            <pc:docMk/>
            <pc:sldMk cId="0" sldId="266"/>
            <ac:spMk id="19" creationId="{00000000-0000-0000-0000-000000000000}"/>
          </ac:spMkLst>
        </pc:spChg>
      </pc:sldChg>
      <pc:sldChg chg="addSp delSp modSp mod ord modShow modNotesTx">
        <pc:chgData name="Smith, Mike" userId="fd68b96f-d6bb-4c79-994a-7859c22e374b" providerId="ADAL" clId="{D5748F9F-6D5E-4907-B55B-D9A937CCCF86}" dt="2026-06-29T09:44:10.480" v="3667"/>
        <pc:sldMkLst>
          <pc:docMk/>
          <pc:sldMk cId="0" sldId="267"/>
        </pc:sldMkLst>
        <pc:spChg chg="mod">
          <ac:chgData name="Smith, Mike" userId="fd68b96f-d6bb-4c79-994a-7859c22e374b" providerId="ADAL" clId="{D5748F9F-6D5E-4907-B55B-D9A937CCCF86}" dt="2026-06-23T12:28:31.962" v="3433" actId="20577"/>
          <ac:spMkLst>
            <pc:docMk/>
            <pc:sldMk cId="0" sldId="267"/>
            <ac:spMk id="7" creationId="{00000000-0000-0000-0000-000000000000}"/>
          </ac:spMkLst>
        </pc:spChg>
        <pc:picChg chg="add mod">
          <ac:chgData name="Smith, Mike" userId="fd68b96f-d6bb-4c79-994a-7859c22e374b" providerId="ADAL" clId="{D5748F9F-6D5E-4907-B55B-D9A937CCCF86}" dt="2026-06-16T09:39:10.328" v="314" actId="1076"/>
          <ac:picMkLst>
            <pc:docMk/>
            <pc:sldMk cId="0" sldId="267"/>
            <ac:picMk id="15" creationId="{708EC5D0-4984-B32F-6CC8-463DA6684784}"/>
          </ac:picMkLst>
        </pc:picChg>
      </pc:sldChg>
      <pc:sldChg chg="addSp delSp modSp mod ord modShow modNotesTx">
        <pc:chgData name="Smith, Mike" userId="fd68b96f-d6bb-4c79-994a-7859c22e374b" providerId="ADAL" clId="{D5748F9F-6D5E-4907-B55B-D9A937CCCF86}" dt="2026-06-29T09:53:52.249" v="4954" actId="6549"/>
        <pc:sldMkLst>
          <pc:docMk/>
          <pc:sldMk cId="0" sldId="268"/>
        </pc:sldMkLst>
        <pc:spChg chg="mod">
          <ac:chgData name="Smith, Mike" userId="fd68b96f-d6bb-4c79-994a-7859c22e374b" providerId="ADAL" clId="{D5748F9F-6D5E-4907-B55B-D9A937CCCF86}" dt="2026-06-16T12:40:09.645" v="2032" actId="403"/>
          <ac:spMkLst>
            <pc:docMk/>
            <pc:sldMk cId="0" sldId="268"/>
            <ac:spMk id="7" creationId="{00000000-0000-0000-0000-000000000000}"/>
          </ac:spMkLst>
        </pc:spChg>
        <pc:spChg chg="mod">
          <ac:chgData name="Smith, Mike" userId="fd68b96f-d6bb-4c79-994a-7859c22e374b" providerId="ADAL" clId="{D5748F9F-6D5E-4907-B55B-D9A937CCCF86}" dt="2026-06-16T12:40:09.645" v="2032" actId="403"/>
          <ac:spMkLst>
            <pc:docMk/>
            <pc:sldMk cId="0" sldId="268"/>
            <ac:spMk id="9" creationId="{00000000-0000-0000-0000-000000000000}"/>
          </ac:spMkLst>
        </pc:spChg>
        <pc:spChg chg="mod">
          <ac:chgData name="Smith, Mike" userId="fd68b96f-d6bb-4c79-994a-7859c22e374b" providerId="ADAL" clId="{D5748F9F-6D5E-4907-B55B-D9A937CCCF86}" dt="2026-06-16T12:40:09.645" v="2032" actId="403"/>
          <ac:spMkLst>
            <pc:docMk/>
            <pc:sldMk cId="0" sldId="268"/>
            <ac:spMk id="11" creationId="{00000000-0000-0000-0000-000000000000}"/>
          </ac:spMkLst>
        </pc:spChg>
        <pc:spChg chg="mod">
          <ac:chgData name="Smith, Mike" userId="fd68b96f-d6bb-4c79-994a-7859c22e374b" providerId="ADAL" clId="{D5748F9F-6D5E-4907-B55B-D9A937CCCF86}" dt="2026-06-16T12:40:09.645" v="2032" actId="403"/>
          <ac:spMkLst>
            <pc:docMk/>
            <pc:sldMk cId="0" sldId="268"/>
            <ac:spMk id="13" creationId="{00000000-0000-0000-0000-000000000000}"/>
          </ac:spMkLst>
        </pc:spChg>
      </pc:sldChg>
      <pc:sldChg chg="modSp mod ord modShow modNotesTx">
        <pc:chgData name="Smith, Mike" userId="fd68b96f-d6bb-4c79-994a-7859c22e374b" providerId="ADAL" clId="{D5748F9F-6D5E-4907-B55B-D9A937CCCF86}" dt="2026-06-29T09:53:53.981" v="4955" actId="6549"/>
        <pc:sldMkLst>
          <pc:docMk/>
          <pc:sldMk cId="0" sldId="269"/>
        </pc:sldMkLst>
        <pc:spChg chg="mod">
          <ac:chgData name="Smith, Mike" userId="fd68b96f-d6bb-4c79-994a-7859c22e374b" providerId="ADAL" clId="{D5748F9F-6D5E-4907-B55B-D9A937CCCF86}" dt="2026-06-16T12:40:23.354" v="2038" actId="403"/>
          <ac:spMkLst>
            <pc:docMk/>
            <pc:sldMk cId="0" sldId="269"/>
            <ac:spMk id="7" creationId="{00000000-0000-0000-0000-000000000000}"/>
          </ac:spMkLst>
        </pc:spChg>
        <pc:spChg chg="mod">
          <ac:chgData name="Smith, Mike" userId="fd68b96f-d6bb-4c79-994a-7859c22e374b" providerId="ADAL" clId="{D5748F9F-6D5E-4907-B55B-D9A937CCCF86}" dt="2026-06-16T12:40:16.770" v="2034" actId="403"/>
          <ac:spMkLst>
            <pc:docMk/>
            <pc:sldMk cId="0" sldId="269"/>
            <ac:spMk id="8" creationId="{00000000-0000-0000-0000-000000000000}"/>
          </ac:spMkLst>
        </pc:spChg>
        <pc:spChg chg="mod">
          <ac:chgData name="Smith, Mike" userId="fd68b96f-d6bb-4c79-994a-7859c22e374b" providerId="ADAL" clId="{D5748F9F-6D5E-4907-B55B-D9A937CCCF86}" dt="2026-06-16T12:40:23.354" v="2038" actId="403"/>
          <ac:spMkLst>
            <pc:docMk/>
            <pc:sldMk cId="0" sldId="269"/>
            <ac:spMk id="9" creationId="{00000000-0000-0000-0000-000000000000}"/>
          </ac:spMkLst>
        </pc:spChg>
        <pc:spChg chg="mod">
          <ac:chgData name="Smith, Mike" userId="fd68b96f-d6bb-4c79-994a-7859c22e374b" providerId="ADAL" clId="{D5748F9F-6D5E-4907-B55B-D9A937CCCF86}" dt="2026-06-16T12:40:16.770" v="2034" actId="403"/>
          <ac:spMkLst>
            <pc:docMk/>
            <pc:sldMk cId="0" sldId="269"/>
            <ac:spMk id="10" creationId="{00000000-0000-0000-0000-000000000000}"/>
          </ac:spMkLst>
        </pc:spChg>
        <pc:spChg chg="mod">
          <ac:chgData name="Smith, Mike" userId="fd68b96f-d6bb-4c79-994a-7859c22e374b" providerId="ADAL" clId="{D5748F9F-6D5E-4907-B55B-D9A937CCCF86}" dt="2026-06-16T12:40:23.354" v="2038" actId="403"/>
          <ac:spMkLst>
            <pc:docMk/>
            <pc:sldMk cId="0" sldId="269"/>
            <ac:spMk id="11" creationId="{00000000-0000-0000-0000-000000000000}"/>
          </ac:spMkLst>
        </pc:spChg>
        <pc:spChg chg="mod">
          <ac:chgData name="Smith, Mike" userId="fd68b96f-d6bb-4c79-994a-7859c22e374b" providerId="ADAL" clId="{D5748F9F-6D5E-4907-B55B-D9A937CCCF86}" dt="2026-06-16T12:40:16.770" v="2034" actId="403"/>
          <ac:spMkLst>
            <pc:docMk/>
            <pc:sldMk cId="0" sldId="269"/>
            <ac:spMk id="12" creationId="{00000000-0000-0000-0000-000000000000}"/>
          </ac:spMkLst>
        </pc:spChg>
        <pc:spChg chg="mod">
          <ac:chgData name="Smith, Mike" userId="fd68b96f-d6bb-4c79-994a-7859c22e374b" providerId="ADAL" clId="{D5748F9F-6D5E-4907-B55B-D9A937CCCF86}" dt="2026-06-16T12:40:31.226" v="2045" actId="403"/>
          <ac:spMkLst>
            <pc:docMk/>
            <pc:sldMk cId="0" sldId="269"/>
            <ac:spMk id="13" creationId="{00000000-0000-0000-0000-000000000000}"/>
          </ac:spMkLst>
        </pc:spChg>
      </pc:sldChg>
      <pc:sldChg chg="addSp delSp modSp mod modNotesTx">
        <pc:chgData name="Smith, Mike" userId="fd68b96f-d6bb-4c79-994a-7859c22e374b" providerId="ADAL" clId="{D5748F9F-6D5E-4907-B55B-D9A937CCCF86}" dt="2026-07-03T09:37:04.320" v="7703" actId="20577"/>
        <pc:sldMkLst>
          <pc:docMk/>
          <pc:sldMk cId="0" sldId="270"/>
        </pc:sldMkLst>
        <pc:spChg chg="mod">
          <ac:chgData name="Smith, Mike" userId="fd68b96f-d6bb-4c79-994a-7859c22e374b" providerId="ADAL" clId="{D5748F9F-6D5E-4907-B55B-D9A937CCCF86}" dt="2026-06-16T10:32:55.486" v="845" actId="403"/>
          <ac:spMkLst>
            <pc:docMk/>
            <pc:sldMk cId="0" sldId="270"/>
            <ac:spMk id="7" creationId="{00000000-0000-0000-0000-000000000000}"/>
          </ac:spMkLst>
        </pc:spChg>
        <pc:spChg chg="mod">
          <ac:chgData name="Smith, Mike" userId="fd68b96f-d6bb-4c79-994a-7859c22e374b" providerId="ADAL" clId="{D5748F9F-6D5E-4907-B55B-D9A937CCCF86}" dt="2026-06-16T10:33:01.320" v="848" actId="403"/>
          <ac:spMkLst>
            <pc:docMk/>
            <pc:sldMk cId="0" sldId="270"/>
            <ac:spMk id="8" creationId="{00000000-0000-0000-0000-000000000000}"/>
          </ac:spMkLst>
        </pc:spChg>
        <pc:spChg chg="mod">
          <ac:chgData name="Smith, Mike" userId="fd68b96f-d6bb-4c79-994a-7859c22e374b" providerId="ADAL" clId="{D5748F9F-6D5E-4907-B55B-D9A937CCCF86}" dt="2026-06-16T10:32:55.486" v="845" actId="403"/>
          <ac:spMkLst>
            <pc:docMk/>
            <pc:sldMk cId="0" sldId="270"/>
            <ac:spMk id="9" creationId="{00000000-0000-0000-0000-000000000000}"/>
          </ac:spMkLst>
        </pc:spChg>
        <pc:spChg chg="mod">
          <ac:chgData name="Smith, Mike" userId="fd68b96f-d6bb-4c79-994a-7859c22e374b" providerId="ADAL" clId="{D5748F9F-6D5E-4907-B55B-D9A937CCCF86}" dt="2026-06-16T10:33:01.320" v="848" actId="403"/>
          <ac:spMkLst>
            <pc:docMk/>
            <pc:sldMk cId="0" sldId="270"/>
            <ac:spMk id="10" creationId="{00000000-0000-0000-0000-000000000000}"/>
          </ac:spMkLst>
        </pc:spChg>
        <pc:spChg chg="mod">
          <ac:chgData name="Smith, Mike" userId="fd68b96f-d6bb-4c79-994a-7859c22e374b" providerId="ADAL" clId="{D5748F9F-6D5E-4907-B55B-D9A937CCCF86}" dt="2026-06-16T10:32:55.486" v="845" actId="403"/>
          <ac:spMkLst>
            <pc:docMk/>
            <pc:sldMk cId="0" sldId="270"/>
            <ac:spMk id="11" creationId="{00000000-0000-0000-0000-000000000000}"/>
          </ac:spMkLst>
        </pc:spChg>
        <pc:spChg chg="mod">
          <ac:chgData name="Smith, Mike" userId="fd68b96f-d6bb-4c79-994a-7859c22e374b" providerId="ADAL" clId="{D5748F9F-6D5E-4907-B55B-D9A937CCCF86}" dt="2026-06-16T10:33:01.320" v="848" actId="403"/>
          <ac:spMkLst>
            <pc:docMk/>
            <pc:sldMk cId="0" sldId="270"/>
            <ac:spMk id="12" creationId="{00000000-0000-0000-0000-000000000000}"/>
          </ac:spMkLst>
        </pc:spChg>
        <pc:spChg chg="mod">
          <ac:chgData name="Smith, Mike" userId="fd68b96f-d6bb-4c79-994a-7859c22e374b" providerId="ADAL" clId="{D5748F9F-6D5E-4907-B55B-D9A937CCCF86}" dt="2026-06-16T10:32:55.486" v="845" actId="403"/>
          <ac:spMkLst>
            <pc:docMk/>
            <pc:sldMk cId="0" sldId="270"/>
            <ac:spMk id="13" creationId="{00000000-0000-0000-0000-000000000000}"/>
          </ac:spMkLst>
        </pc:spChg>
        <pc:spChg chg="mod">
          <ac:chgData name="Smith, Mike" userId="fd68b96f-d6bb-4c79-994a-7859c22e374b" providerId="ADAL" clId="{D5748F9F-6D5E-4907-B55B-D9A937CCCF86}" dt="2026-06-16T10:33:01.320" v="848" actId="403"/>
          <ac:spMkLst>
            <pc:docMk/>
            <pc:sldMk cId="0" sldId="270"/>
            <ac:spMk id="14" creationId="{00000000-0000-0000-0000-000000000000}"/>
          </ac:spMkLst>
        </pc:spChg>
        <pc:spChg chg="add mod">
          <ac:chgData name="Smith, Mike" userId="fd68b96f-d6bb-4c79-994a-7859c22e374b" providerId="ADAL" clId="{D5748F9F-6D5E-4907-B55B-D9A937CCCF86}" dt="2026-06-29T09:52:17.457" v="4936"/>
          <ac:spMkLst>
            <pc:docMk/>
            <pc:sldMk cId="0" sldId="270"/>
            <ac:spMk id="19" creationId="{5DA7736B-BCD1-8EB8-E7C8-B34A5529E91F}"/>
          </ac:spMkLst>
        </pc:spChg>
      </pc:sldChg>
      <pc:sldChg chg="addSp delSp modSp mod modNotesTx">
        <pc:chgData name="Smith, Mike" userId="fd68b96f-d6bb-4c79-994a-7859c22e374b" providerId="ADAL" clId="{D5748F9F-6D5E-4907-B55B-D9A937CCCF86}" dt="2026-07-03T09:37:59.786" v="7904" actId="20577"/>
        <pc:sldMkLst>
          <pc:docMk/>
          <pc:sldMk cId="0" sldId="271"/>
        </pc:sldMkLst>
        <pc:spChg chg="mod">
          <ac:chgData name="Smith, Mike" userId="fd68b96f-d6bb-4c79-994a-7859c22e374b" providerId="ADAL" clId="{D5748F9F-6D5E-4907-B55B-D9A937CCCF86}" dt="2026-06-16T10:32:36.312" v="838" actId="403"/>
          <ac:spMkLst>
            <pc:docMk/>
            <pc:sldMk cId="0" sldId="271"/>
            <ac:spMk id="6" creationId="{00000000-0000-0000-0000-000000000000}"/>
          </ac:spMkLst>
        </pc:spChg>
        <pc:spChg chg="mod">
          <ac:chgData name="Smith, Mike" userId="fd68b96f-d6bb-4c79-994a-7859c22e374b" providerId="ADAL" clId="{D5748F9F-6D5E-4907-B55B-D9A937CCCF86}" dt="2026-06-16T10:32:45.086" v="841" actId="403"/>
          <ac:spMkLst>
            <pc:docMk/>
            <pc:sldMk cId="0" sldId="271"/>
            <ac:spMk id="7" creationId="{00000000-0000-0000-0000-000000000000}"/>
          </ac:spMkLst>
        </pc:spChg>
        <pc:spChg chg="mod">
          <ac:chgData name="Smith, Mike" userId="fd68b96f-d6bb-4c79-994a-7859c22e374b" providerId="ADAL" clId="{D5748F9F-6D5E-4907-B55B-D9A937CCCF86}" dt="2026-06-16T10:32:36.312" v="838" actId="403"/>
          <ac:spMkLst>
            <pc:docMk/>
            <pc:sldMk cId="0" sldId="271"/>
            <ac:spMk id="8" creationId="{00000000-0000-0000-0000-000000000000}"/>
          </ac:spMkLst>
        </pc:spChg>
        <pc:spChg chg="mod">
          <ac:chgData name="Smith, Mike" userId="fd68b96f-d6bb-4c79-994a-7859c22e374b" providerId="ADAL" clId="{D5748F9F-6D5E-4907-B55B-D9A937CCCF86}" dt="2026-06-16T10:32:45.086" v="841" actId="403"/>
          <ac:spMkLst>
            <pc:docMk/>
            <pc:sldMk cId="0" sldId="271"/>
            <ac:spMk id="9" creationId="{00000000-0000-0000-0000-000000000000}"/>
          </ac:spMkLst>
        </pc:spChg>
        <pc:spChg chg="mod">
          <ac:chgData name="Smith, Mike" userId="fd68b96f-d6bb-4c79-994a-7859c22e374b" providerId="ADAL" clId="{D5748F9F-6D5E-4907-B55B-D9A937CCCF86}" dt="2026-06-16T10:32:36.312" v="838" actId="403"/>
          <ac:spMkLst>
            <pc:docMk/>
            <pc:sldMk cId="0" sldId="271"/>
            <ac:spMk id="10" creationId="{00000000-0000-0000-0000-000000000000}"/>
          </ac:spMkLst>
        </pc:spChg>
        <pc:spChg chg="mod">
          <ac:chgData name="Smith, Mike" userId="fd68b96f-d6bb-4c79-994a-7859c22e374b" providerId="ADAL" clId="{D5748F9F-6D5E-4907-B55B-D9A937CCCF86}" dt="2026-06-16T10:32:45.086" v="841" actId="403"/>
          <ac:spMkLst>
            <pc:docMk/>
            <pc:sldMk cId="0" sldId="271"/>
            <ac:spMk id="11" creationId="{00000000-0000-0000-0000-000000000000}"/>
          </ac:spMkLst>
        </pc:spChg>
        <pc:spChg chg="mod">
          <ac:chgData name="Smith, Mike" userId="fd68b96f-d6bb-4c79-994a-7859c22e374b" providerId="ADAL" clId="{D5748F9F-6D5E-4907-B55B-D9A937CCCF86}" dt="2026-06-16T10:32:36.312" v="838" actId="403"/>
          <ac:spMkLst>
            <pc:docMk/>
            <pc:sldMk cId="0" sldId="271"/>
            <ac:spMk id="12" creationId="{00000000-0000-0000-0000-000000000000}"/>
          </ac:spMkLst>
        </pc:spChg>
        <pc:spChg chg="mod">
          <ac:chgData name="Smith, Mike" userId="fd68b96f-d6bb-4c79-994a-7859c22e374b" providerId="ADAL" clId="{D5748F9F-6D5E-4907-B55B-D9A937CCCF86}" dt="2026-06-16T10:32:45.086" v="841" actId="403"/>
          <ac:spMkLst>
            <pc:docMk/>
            <pc:sldMk cId="0" sldId="271"/>
            <ac:spMk id="13" creationId="{00000000-0000-0000-0000-000000000000}"/>
          </ac:spMkLst>
        </pc:spChg>
        <pc:spChg chg="mod">
          <ac:chgData name="Smith, Mike" userId="fd68b96f-d6bb-4c79-994a-7859c22e374b" providerId="ADAL" clId="{D5748F9F-6D5E-4907-B55B-D9A937CCCF86}" dt="2026-06-16T10:32:36.312" v="838" actId="403"/>
          <ac:spMkLst>
            <pc:docMk/>
            <pc:sldMk cId="0" sldId="271"/>
            <ac:spMk id="14" creationId="{00000000-0000-0000-0000-000000000000}"/>
          </ac:spMkLst>
        </pc:spChg>
        <pc:spChg chg="mod">
          <ac:chgData name="Smith, Mike" userId="fd68b96f-d6bb-4c79-994a-7859c22e374b" providerId="ADAL" clId="{D5748F9F-6D5E-4907-B55B-D9A937CCCF86}" dt="2026-06-16T10:32:45.086" v="841" actId="403"/>
          <ac:spMkLst>
            <pc:docMk/>
            <pc:sldMk cId="0" sldId="271"/>
            <ac:spMk id="15" creationId="{00000000-0000-0000-0000-000000000000}"/>
          </ac:spMkLst>
        </pc:spChg>
        <pc:spChg chg="mod">
          <ac:chgData name="Smith, Mike" userId="fd68b96f-d6bb-4c79-994a-7859c22e374b" providerId="ADAL" clId="{D5748F9F-6D5E-4907-B55B-D9A937CCCF86}" dt="2026-06-16T10:32:36.312" v="838" actId="403"/>
          <ac:spMkLst>
            <pc:docMk/>
            <pc:sldMk cId="0" sldId="271"/>
            <ac:spMk id="16" creationId="{00000000-0000-0000-0000-000000000000}"/>
          </ac:spMkLst>
        </pc:spChg>
        <pc:spChg chg="mod">
          <ac:chgData name="Smith, Mike" userId="fd68b96f-d6bb-4c79-994a-7859c22e374b" providerId="ADAL" clId="{D5748F9F-6D5E-4907-B55B-D9A937CCCF86}" dt="2026-06-16T10:32:45.086" v="841" actId="403"/>
          <ac:spMkLst>
            <pc:docMk/>
            <pc:sldMk cId="0" sldId="271"/>
            <ac:spMk id="17" creationId="{00000000-0000-0000-0000-000000000000}"/>
          </ac:spMkLst>
        </pc:spChg>
        <pc:spChg chg="mod">
          <ac:chgData name="Smith, Mike" userId="fd68b96f-d6bb-4c79-994a-7859c22e374b" providerId="ADAL" clId="{D5748F9F-6D5E-4907-B55B-D9A937CCCF86}" dt="2026-06-16T12:42:08.027" v="2122" actId="20577"/>
          <ac:spMkLst>
            <pc:docMk/>
            <pc:sldMk cId="0" sldId="271"/>
            <ac:spMk id="18" creationId="{00000000-0000-0000-0000-000000000000}"/>
          </ac:spMkLst>
        </pc:spChg>
        <pc:spChg chg="add mod">
          <ac:chgData name="Smith, Mike" userId="fd68b96f-d6bb-4c79-994a-7859c22e374b" providerId="ADAL" clId="{D5748F9F-6D5E-4907-B55B-D9A937CCCF86}" dt="2026-06-29T09:52:20.967" v="4938"/>
          <ac:spMkLst>
            <pc:docMk/>
            <pc:sldMk cId="0" sldId="271"/>
            <ac:spMk id="22" creationId="{CF59FDD2-FA69-5809-3EDF-9372E8E41313}"/>
          </ac:spMkLst>
        </pc:spChg>
      </pc:sldChg>
      <pc:sldChg chg="addSp delSp modSp mod modNotesTx">
        <pc:chgData name="Smith, Mike" userId="fd68b96f-d6bb-4c79-994a-7859c22e374b" providerId="ADAL" clId="{D5748F9F-6D5E-4907-B55B-D9A937CCCF86}" dt="2026-06-29T09:53:45.108" v="4953" actId="20577"/>
        <pc:sldMkLst>
          <pc:docMk/>
          <pc:sldMk cId="0" sldId="272"/>
        </pc:sldMkLst>
        <pc:spChg chg="add mod">
          <ac:chgData name="Smith, Mike" userId="fd68b96f-d6bb-4c79-994a-7859c22e374b" providerId="ADAL" clId="{D5748F9F-6D5E-4907-B55B-D9A937CCCF86}" dt="2026-06-29T09:52:31.090" v="4941" actId="207"/>
          <ac:spMkLst>
            <pc:docMk/>
            <pc:sldMk cId="0" sldId="272"/>
            <ac:spMk id="10" creationId="{E94CF71C-C5C4-40F1-B8B6-C8530BF8A2B8}"/>
          </ac:spMkLst>
        </pc:spChg>
      </pc:sldChg>
      <pc:sldChg chg="addSp delSp modSp add mod ord modNotesTx">
        <pc:chgData name="Smith, Mike" userId="fd68b96f-d6bb-4c79-994a-7859c22e374b" providerId="ADAL" clId="{D5748F9F-6D5E-4907-B55B-D9A937CCCF86}" dt="2026-07-03T09:31:54.963" v="6651" actId="20577"/>
        <pc:sldMkLst>
          <pc:docMk/>
          <pc:sldMk cId="1043362703" sldId="273"/>
        </pc:sldMkLst>
        <pc:spChg chg="mod">
          <ac:chgData name="Smith, Mike" userId="fd68b96f-d6bb-4c79-994a-7859c22e374b" providerId="ADAL" clId="{D5748F9F-6D5E-4907-B55B-D9A937CCCF86}" dt="2026-06-16T09:55:16.353" v="739"/>
          <ac:spMkLst>
            <pc:docMk/>
            <pc:sldMk cId="1043362703" sldId="273"/>
            <ac:spMk id="3" creationId="{1141D854-41F8-7DDE-A415-2F4758A9132F}"/>
          </ac:spMkLst>
        </pc:spChg>
        <pc:spChg chg="mod">
          <ac:chgData name="Smith, Mike" userId="fd68b96f-d6bb-4c79-994a-7859c22e374b" providerId="ADAL" clId="{D5748F9F-6D5E-4907-B55B-D9A937CCCF86}" dt="2026-06-16T09:54:10.138" v="700" actId="20577"/>
          <ac:spMkLst>
            <pc:docMk/>
            <pc:sldMk cId="1043362703" sldId="273"/>
            <ac:spMk id="7" creationId="{F8A291CD-64EF-5642-8B2B-64E95EB9BD46}"/>
          </ac:spMkLst>
        </pc:spChg>
        <pc:spChg chg="mod">
          <ac:chgData name="Smith, Mike" userId="fd68b96f-d6bb-4c79-994a-7859c22e374b" providerId="ADAL" clId="{D5748F9F-6D5E-4907-B55B-D9A937CCCF86}" dt="2026-06-16T09:54:39.313" v="733"/>
          <ac:spMkLst>
            <pc:docMk/>
            <pc:sldMk cId="1043362703" sldId="273"/>
            <ac:spMk id="8" creationId="{E5A37D11-CB33-7F7E-F3FC-59D602C1F8FA}"/>
          </ac:spMkLst>
        </pc:spChg>
        <pc:spChg chg="mod">
          <ac:chgData name="Smith, Mike" userId="fd68b96f-d6bb-4c79-994a-7859c22e374b" providerId="ADAL" clId="{D5748F9F-6D5E-4907-B55B-D9A937CCCF86}" dt="2026-06-16T09:54:15.839" v="714" actId="20577"/>
          <ac:spMkLst>
            <pc:docMk/>
            <pc:sldMk cId="1043362703" sldId="273"/>
            <ac:spMk id="10" creationId="{5CEF7E1C-EC00-FA75-0138-C5FA826B7895}"/>
          </ac:spMkLst>
        </pc:spChg>
        <pc:spChg chg="mod">
          <ac:chgData name="Smith, Mike" userId="fd68b96f-d6bb-4c79-994a-7859c22e374b" providerId="ADAL" clId="{D5748F9F-6D5E-4907-B55B-D9A937CCCF86}" dt="2026-06-16T09:54:45.596" v="734"/>
          <ac:spMkLst>
            <pc:docMk/>
            <pc:sldMk cId="1043362703" sldId="273"/>
            <ac:spMk id="11" creationId="{51C79EB6-81CA-BFA4-FE10-0CC98C12D9AA}"/>
          </ac:spMkLst>
        </pc:spChg>
        <pc:spChg chg="mod">
          <ac:chgData name="Smith, Mike" userId="fd68b96f-d6bb-4c79-994a-7859c22e374b" providerId="ADAL" clId="{D5748F9F-6D5E-4907-B55B-D9A937CCCF86}" dt="2026-06-16T09:54:23.250" v="721" actId="20577"/>
          <ac:spMkLst>
            <pc:docMk/>
            <pc:sldMk cId="1043362703" sldId="273"/>
            <ac:spMk id="13" creationId="{F992CE0F-C155-9C6F-B7E5-538F5B59AC0C}"/>
          </ac:spMkLst>
        </pc:spChg>
        <pc:spChg chg="mod">
          <ac:chgData name="Smith, Mike" userId="fd68b96f-d6bb-4c79-994a-7859c22e374b" providerId="ADAL" clId="{D5748F9F-6D5E-4907-B55B-D9A937CCCF86}" dt="2026-06-16T09:54:53.294" v="735"/>
          <ac:spMkLst>
            <pc:docMk/>
            <pc:sldMk cId="1043362703" sldId="273"/>
            <ac:spMk id="14" creationId="{DC006A9E-2C39-4AAB-1C45-7B9946D7AB3B}"/>
          </ac:spMkLst>
        </pc:spChg>
        <pc:spChg chg="mod">
          <ac:chgData name="Smith, Mike" userId="fd68b96f-d6bb-4c79-994a-7859c22e374b" providerId="ADAL" clId="{D5748F9F-6D5E-4907-B55B-D9A937CCCF86}" dt="2026-06-16T09:54:32.591" v="732" actId="20577"/>
          <ac:spMkLst>
            <pc:docMk/>
            <pc:sldMk cId="1043362703" sldId="273"/>
            <ac:spMk id="16" creationId="{4690EC80-EADE-07F4-CA61-782CBEA433AE}"/>
          </ac:spMkLst>
        </pc:spChg>
        <pc:spChg chg="mod">
          <ac:chgData name="Smith, Mike" userId="fd68b96f-d6bb-4c79-994a-7859c22e374b" providerId="ADAL" clId="{D5748F9F-6D5E-4907-B55B-D9A937CCCF86}" dt="2026-06-16T09:55:00.442" v="736"/>
          <ac:spMkLst>
            <pc:docMk/>
            <pc:sldMk cId="1043362703" sldId="273"/>
            <ac:spMk id="17" creationId="{138B405A-0897-2D69-2217-2F3FE9850386}"/>
          </ac:spMkLst>
        </pc:spChg>
        <pc:spChg chg="mod">
          <ac:chgData name="Smith, Mike" userId="fd68b96f-d6bb-4c79-994a-7859c22e374b" providerId="ADAL" clId="{D5748F9F-6D5E-4907-B55B-D9A937CCCF86}" dt="2026-06-16T09:56:48.457" v="824" actId="20577"/>
          <ac:spMkLst>
            <pc:docMk/>
            <pc:sldMk cId="1043362703" sldId="273"/>
            <ac:spMk id="18" creationId="{C3323DC7-EAB1-C67F-43AC-4751B3C18D92}"/>
          </ac:spMkLst>
        </pc:spChg>
        <pc:spChg chg="add mod">
          <ac:chgData name="Smith, Mike" userId="fd68b96f-d6bb-4c79-994a-7859c22e374b" providerId="ADAL" clId="{D5748F9F-6D5E-4907-B55B-D9A937CCCF86}" dt="2026-06-29T09:52:08.208" v="4932"/>
          <ac:spMkLst>
            <pc:docMk/>
            <pc:sldMk cId="1043362703" sldId="273"/>
            <ac:spMk id="22" creationId="{A41A7F00-48B1-7D54-E336-7E7DD06C35BF}"/>
          </ac:spMkLst>
        </pc:spChg>
      </pc:sldChg>
      <pc:sldChg chg="delSp modSp add mod ord modNotesTx">
        <pc:chgData name="Smith, Mike" userId="fd68b96f-d6bb-4c79-994a-7859c22e374b" providerId="ADAL" clId="{D5748F9F-6D5E-4907-B55B-D9A937CCCF86}" dt="2026-07-03T09:23:56.384" v="5086" actId="5793"/>
        <pc:sldMkLst>
          <pc:docMk/>
          <pc:sldMk cId="3118320139" sldId="274"/>
        </pc:sldMkLst>
        <pc:spChg chg="mod">
          <ac:chgData name="Smith, Mike" userId="fd68b96f-d6bb-4c79-994a-7859c22e374b" providerId="ADAL" clId="{D5748F9F-6D5E-4907-B55B-D9A937CCCF86}" dt="2026-06-16T15:57:09.157" v="2217" actId="20577"/>
          <ac:spMkLst>
            <pc:docMk/>
            <pc:sldMk cId="3118320139" sldId="274"/>
            <ac:spMk id="14" creationId="{B4C20C2C-E3DC-4DD5-B583-C59BBF9DEA54}"/>
          </ac:spMkLst>
        </pc:spChg>
        <pc:spChg chg="mod">
          <ac:chgData name="Smith, Mike" userId="fd68b96f-d6bb-4c79-994a-7859c22e374b" providerId="ADAL" clId="{D5748F9F-6D5E-4907-B55B-D9A937CCCF86}" dt="2026-06-16T15:55:48.070" v="2134" actId="6549"/>
          <ac:spMkLst>
            <pc:docMk/>
            <pc:sldMk cId="3118320139" sldId="274"/>
            <ac:spMk id="18" creationId="{643E8BB2-D686-F7D1-0C19-0BD4310CCABA}"/>
          </ac:spMkLst>
        </pc:spChg>
        <pc:spChg chg="mod">
          <ac:chgData name="Smith, Mike" userId="fd68b96f-d6bb-4c79-994a-7859c22e374b" providerId="ADAL" clId="{D5748F9F-6D5E-4907-B55B-D9A937CCCF86}" dt="2026-06-29T09:51:41.874" v="4921" actId="20577"/>
          <ac:spMkLst>
            <pc:docMk/>
            <pc:sldMk cId="3118320139" sldId="274"/>
            <ac:spMk id="20" creationId="{BEAA2A55-1555-367D-4F5D-9171E173962F}"/>
          </ac:spMkLst>
        </pc:spChg>
      </pc:sldChg>
      <pc:sldChg chg="addSp delSp modSp add mod modNotesTx">
        <pc:chgData name="Smith, Mike" userId="fd68b96f-d6bb-4c79-994a-7859c22e374b" providerId="ADAL" clId="{D5748F9F-6D5E-4907-B55B-D9A937CCCF86}" dt="2026-07-03T09:29:41.166" v="6114" actId="20577"/>
        <pc:sldMkLst>
          <pc:docMk/>
          <pc:sldMk cId="1917055597" sldId="275"/>
        </pc:sldMkLst>
        <pc:spChg chg="add mod">
          <ac:chgData name="Smith, Mike" userId="fd68b96f-d6bb-4c79-994a-7859c22e374b" providerId="ADAL" clId="{D5748F9F-6D5E-4907-B55B-D9A937CCCF86}" dt="2026-06-29T09:52:03.823" v="4929"/>
          <ac:spMkLst>
            <pc:docMk/>
            <pc:sldMk cId="1917055597" sldId="275"/>
            <ac:spMk id="6" creationId="{0D8C2308-93DE-C5B8-83BD-5762D98B7CEC}"/>
          </ac:spMkLst>
        </pc:spChg>
        <pc:spChg chg="mod">
          <ac:chgData name="Smith, Mike" userId="fd68b96f-d6bb-4c79-994a-7859c22e374b" providerId="ADAL" clId="{D5748F9F-6D5E-4907-B55B-D9A937CCCF86}" dt="2026-06-16T12:36:49.058" v="2004" actId="1076"/>
          <ac:spMkLst>
            <pc:docMk/>
            <pc:sldMk cId="1917055597" sldId="275"/>
            <ac:spMk id="14" creationId="{9AA45DE0-CD63-1767-3BFB-12BA31C2AB34}"/>
          </ac:spMkLst>
        </pc:spChg>
        <pc:spChg chg="mod">
          <ac:chgData name="Smith, Mike" userId="fd68b96f-d6bb-4c79-994a-7859c22e374b" providerId="ADAL" clId="{D5748F9F-6D5E-4907-B55B-D9A937CCCF86}" dt="2026-06-16T12:36:53.803" v="2005" actId="1076"/>
          <ac:spMkLst>
            <pc:docMk/>
            <pc:sldMk cId="1917055597" sldId="275"/>
            <ac:spMk id="15" creationId="{0EBFD0EF-660E-7F83-48ED-DD229FC73211}"/>
          </ac:spMkLst>
        </pc:spChg>
      </pc:sldChg>
      <pc:sldChg chg="addSp delSp modSp add mod ord modNotesTx">
        <pc:chgData name="Smith, Mike" userId="fd68b96f-d6bb-4c79-994a-7859c22e374b" providerId="ADAL" clId="{D5748F9F-6D5E-4907-B55B-D9A937CCCF86}" dt="2026-07-03T09:26:36.774" v="5383" actId="6549"/>
        <pc:sldMkLst>
          <pc:docMk/>
          <pc:sldMk cId="2995106739" sldId="276"/>
        </pc:sldMkLst>
        <pc:spChg chg="mod">
          <ac:chgData name="Smith, Mike" userId="fd68b96f-d6bb-4c79-994a-7859c22e374b" providerId="ADAL" clId="{D5748F9F-6D5E-4907-B55B-D9A937CCCF86}" dt="2026-06-29T09:42:28.063" v="3654" actId="20577"/>
          <ac:spMkLst>
            <pc:docMk/>
            <pc:sldMk cId="2995106739" sldId="276"/>
            <ac:spMk id="10" creationId="{00000000-0000-0000-0000-000000000000}"/>
          </ac:spMkLst>
        </pc:spChg>
        <pc:spChg chg="mod">
          <ac:chgData name="Smith, Mike" userId="fd68b96f-d6bb-4c79-994a-7859c22e374b" providerId="ADAL" clId="{D5748F9F-6D5E-4907-B55B-D9A937CCCF86}" dt="2026-06-29T09:41:44.452" v="3560" actId="113"/>
          <ac:spMkLst>
            <pc:docMk/>
            <pc:sldMk cId="2995106739" sldId="276"/>
            <ac:spMk id="12" creationId="{00000000-0000-0000-0000-000000000000}"/>
          </ac:spMkLst>
        </pc:spChg>
        <pc:spChg chg="add mod">
          <ac:chgData name="Smith, Mike" userId="fd68b96f-d6bb-4c79-994a-7859c22e374b" providerId="ADAL" clId="{D5748F9F-6D5E-4907-B55B-D9A937CCCF86}" dt="2026-06-29T09:51:56.731" v="4925"/>
          <ac:spMkLst>
            <pc:docMk/>
            <pc:sldMk cId="2995106739" sldId="276"/>
            <ac:spMk id="16" creationId="{A1386910-6BB2-8A6B-8BDF-689A713DB2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88392-09A3-4898-A7B1-F849C970FCF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BE9808A-A7DB-4CB2-A517-7ED188AECDDA}">
      <dgm:prSet phldrT="[Text]" phldr="0"/>
      <dgm:spPr/>
      <dgm:t>
        <a:bodyPr/>
        <a:lstStyle/>
        <a:p>
          <a:r>
            <a:rPr lang="en-GB" dirty="0"/>
            <a:t>People devolve “thinking” and “doing” to AI systems</a:t>
          </a:r>
        </a:p>
      </dgm:t>
    </dgm:pt>
    <dgm:pt modelId="{BC99DF6E-20BD-401C-AE29-81876FD28533}" type="parTrans" cxnId="{F9DB803F-F1F5-4DA6-89BF-55EF8A33BB71}">
      <dgm:prSet/>
      <dgm:spPr/>
      <dgm:t>
        <a:bodyPr/>
        <a:lstStyle/>
        <a:p>
          <a:endParaRPr lang="en-GB"/>
        </a:p>
      </dgm:t>
    </dgm:pt>
    <dgm:pt modelId="{A2B0C8AB-2654-49BF-BCEA-E38D77AF636B}" type="sibTrans" cxnId="{F9DB803F-F1F5-4DA6-89BF-55EF8A33BB71}">
      <dgm:prSet/>
      <dgm:spPr/>
      <dgm:t>
        <a:bodyPr/>
        <a:lstStyle/>
        <a:p>
          <a:endParaRPr lang="en-GB"/>
        </a:p>
      </dgm:t>
    </dgm:pt>
    <dgm:pt modelId="{4BF6A57B-E5A1-4F30-B231-955AE8D3D907}">
      <dgm:prSet phldrT="[Text]" phldr="0"/>
      <dgm:spPr/>
      <dgm:t>
        <a:bodyPr/>
        <a:lstStyle/>
        <a:p>
          <a:r>
            <a:rPr lang="en-GB" dirty="0"/>
            <a:t>Code produces the  “correct” result, but brittle.</a:t>
          </a:r>
        </a:p>
      </dgm:t>
    </dgm:pt>
    <dgm:pt modelId="{8047E7FD-8CDD-463F-B7E9-67F3AC8BB09D}" type="parTrans" cxnId="{5E0920A3-F46F-472D-A02D-FEB20771C297}">
      <dgm:prSet/>
      <dgm:spPr/>
      <dgm:t>
        <a:bodyPr/>
        <a:lstStyle/>
        <a:p>
          <a:endParaRPr lang="en-GB"/>
        </a:p>
      </dgm:t>
    </dgm:pt>
    <dgm:pt modelId="{C18B88A4-0431-4C53-8418-82443F8CD40F}" type="sibTrans" cxnId="{5E0920A3-F46F-472D-A02D-FEB20771C297}">
      <dgm:prSet/>
      <dgm:spPr/>
      <dgm:t>
        <a:bodyPr/>
        <a:lstStyle/>
        <a:p>
          <a:endParaRPr lang="en-GB"/>
        </a:p>
      </dgm:t>
    </dgm:pt>
    <dgm:pt modelId="{5CEA031A-3F4D-4F26-A810-846BE52568C2}">
      <dgm:prSet phldrT="[Text]" phldr="0"/>
      <dgm:spPr/>
      <dgm:t>
        <a:bodyPr/>
        <a:lstStyle/>
        <a:p>
          <a:r>
            <a:rPr lang="en-GB" dirty="0"/>
            <a:t>AI </a:t>
          </a:r>
          <a:r>
            <a:rPr lang="en-GB" b="1" i="1" dirty="0"/>
            <a:t>appears</a:t>
          </a:r>
          <a:r>
            <a:rPr lang="en-GB" b="0" i="0" dirty="0"/>
            <a:t> to be working…</a:t>
          </a:r>
          <a:endParaRPr lang="en-GB" dirty="0"/>
        </a:p>
      </dgm:t>
    </dgm:pt>
    <dgm:pt modelId="{4024B4D8-F125-44A8-A790-F4DD9E004445}" type="parTrans" cxnId="{64C9C98D-6500-4CE9-B7DF-4AC83152F50E}">
      <dgm:prSet/>
      <dgm:spPr/>
      <dgm:t>
        <a:bodyPr/>
        <a:lstStyle/>
        <a:p>
          <a:endParaRPr lang="en-GB"/>
        </a:p>
      </dgm:t>
    </dgm:pt>
    <dgm:pt modelId="{095D730C-1CF7-48A5-8043-1E23493DD67D}" type="sibTrans" cxnId="{64C9C98D-6500-4CE9-B7DF-4AC83152F50E}">
      <dgm:prSet/>
      <dgm:spPr/>
      <dgm:t>
        <a:bodyPr/>
        <a:lstStyle/>
        <a:p>
          <a:endParaRPr lang="en-GB"/>
        </a:p>
      </dgm:t>
    </dgm:pt>
    <dgm:pt modelId="{B20B8A59-BAA2-439D-B7F0-4BE4BA4E7D28}">
      <dgm:prSet phldrT="[Text]" phldr="0"/>
      <dgm:spPr/>
      <dgm:t>
        <a:bodyPr/>
        <a:lstStyle/>
        <a:p>
          <a:r>
            <a:rPr lang="en-GB" dirty="0"/>
            <a:t>Faster timelines, reduced resource</a:t>
          </a:r>
        </a:p>
      </dgm:t>
    </dgm:pt>
    <dgm:pt modelId="{C11E6189-DFD9-4C01-B9D7-6EFF2B9B6FD8}" type="parTrans" cxnId="{0D3BC98F-ED4E-49C5-9B1A-496160CADC8C}">
      <dgm:prSet/>
      <dgm:spPr/>
      <dgm:t>
        <a:bodyPr/>
        <a:lstStyle/>
        <a:p>
          <a:endParaRPr lang="en-GB"/>
        </a:p>
      </dgm:t>
    </dgm:pt>
    <dgm:pt modelId="{0F7942A6-56C4-46C0-92DA-59AABEAC125D}" type="sibTrans" cxnId="{0D3BC98F-ED4E-49C5-9B1A-496160CADC8C}">
      <dgm:prSet/>
      <dgm:spPr/>
      <dgm:t>
        <a:bodyPr/>
        <a:lstStyle/>
        <a:p>
          <a:endParaRPr lang="en-GB"/>
        </a:p>
      </dgm:t>
    </dgm:pt>
    <dgm:pt modelId="{0E580E3C-318D-4278-9D5F-89F8C34799D1}" type="pres">
      <dgm:prSet presAssocID="{11088392-09A3-4898-A7B1-F849C970FCF7}" presName="cycle" presStyleCnt="0">
        <dgm:presLayoutVars>
          <dgm:dir/>
          <dgm:resizeHandles val="exact"/>
        </dgm:presLayoutVars>
      </dgm:prSet>
      <dgm:spPr/>
    </dgm:pt>
    <dgm:pt modelId="{5061C04E-9DE0-49AA-9745-BCCFB8CEB6E5}" type="pres">
      <dgm:prSet presAssocID="{ABE9808A-A7DB-4CB2-A517-7ED188AECDDA}" presName="dummy" presStyleCnt="0"/>
      <dgm:spPr/>
    </dgm:pt>
    <dgm:pt modelId="{9A430650-B484-43C0-AA49-6865197D6A34}" type="pres">
      <dgm:prSet presAssocID="{ABE9808A-A7DB-4CB2-A517-7ED188AECDDA}" presName="node" presStyleLbl="revTx" presStyleIdx="0" presStyleCnt="4">
        <dgm:presLayoutVars>
          <dgm:bulletEnabled val="1"/>
        </dgm:presLayoutVars>
      </dgm:prSet>
      <dgm:spPr/>
    </dgm:pt>
    <dgm:pt modelId="{D97478C3-F325-4374-87A5-2C4F7D215AB4}" type="pres">
      <dgm:prSet presAssocID="{A2B0C8AB-2654-49BF-BCEA-E38D77AF636B}" presName="sibTrans" presStyleLbl="node1" presStyleIdx="0" presStyleCnt="4"/>
      <dgm:spPr/>
    </dgm:pt>
    <dgm:pt modelId="{4FCA8A29-75B8-4C42-B7AA-554F3AFD44EE}" type="pres">
      <dgm:prSet presAssocID="{4BF6A57B-E5A1-4F30-B231-955AE8D3D907}" presName="dummy" presStyleCnt="0"/>
      <dgm:spPr/>
    </dgm:pt>
    <dgm:pt modelId="{D4732C90-1A4B-47F1-BD42-5C00DB87907B}" type="pres">
      <dgm:prSet presAssocID="{4BF6A57B-E5A1-4F30-B231-955AE8D3D907}" presName="node" presStyleLbl="revTx" presStyleIdx="1" presStyleCnt="4">
        <dgm:presLayoutVars>
          <dgm:bulletEnabled val="1"/>
        </dgm:presLayoutVars>
      </dgm:prSet>
      <dgm:spPr/>
    </dgm:pt>
    <dgm:pt modelId="{A3F9EC76-0192-495B-B8E8-6155620FCAA4}" type="pres">
      <dgm:prSet presAssocID="{C18B88A4-0431-4C53-8418-82443F8CD40F}" presName="sibTrans" presStyleLbl="node1" presStyleIdx="1" presStyleCnt="4"/>
      <dgm:spPr/>
    </dgm:pt>
    <dgm:pt modelId="{96EB68E0-BA82-4D04-9158-BFD6F83D7846}" type="pres">
      <dgm:prSet presAssocID="{5CEA031A-3F4D-4F26-A810-846BE52568C2}" presName="dummy" presStyleCnt="0"/>
      <dgm:spPr/>
    </dgm:pt>
    <dgm:pt modelId="{DA246C7E-CE1A-4EE2-8486-54F67171775F}" type="pres">
      <dgm:prSet presAssocID="{5CEA031A-3F4D-4F26-A810-846BE52568C2}" presName="node" presStyleLbl="revTx" presStyleIdx="2" presStyleCnt="4">
        <dgm:presLayoutVars>
          <dgm:bulletEnabled val="1"/>
        </dgm:presLayoutVars>
      </dgm:prSet>
      <dgm:spPr/>
    </dgm:pt>
    <dgm:pt modelId="{9090F604-4F7D-431A-BC8A-61BBE3494440}" type="pres">
      <dgm:prSet presAssocID="{095D730C-1CF7-48A5-8043-1E23493DD67D}" presName="sibTrans" presStyleLbl="node1" presStyleIdx="2" presStyleCnt="4"/>
      <dgm:spPr/>
    </dgm:pt>
    <dgm:pt modelId="{81004A4D-FE71-489A-9162-3FB37D31D6B1}" type="pres">
      <dgm:prSet presAssocID="{B20B8A59-BAA2-439D-B7F0-4BE4BA4E7D28}" presName="dummy" presStyleCnt="0"/>
      <dgm:spPr/>
    </dgm:pt>
    <dgm:pt modelId="{8DC0CE4B-C612-4D39-AB49-8C7613DA635C}" type="pres">
      <dgm:prSet presAssocID="{B20B8A59-BAA2-439D-B7F0-4BE4BA4E7D28}" presName="node" presStyleLbl="revTx" presStyleIdx="3" presStyleCnt="4">
        <dgm:presLayoutVars>
          <dgm:bulletEnabled val="1"/>
        </dgm:presLayoutVars>
      </dgm:prSet>
      <dgm:spPr/>
    </dgm:pt>
    <dgm:pt modelId="{0875D497-6C7E-494B-B2F3-4C8EC30EE48D}" type="pres">
      <dgm:prSet presAssocID="{0F7942A6-56C4-46C0-92DA-59AABEAC125D}" presName="sibTrans" presStyleLbl="node1" presStyleIdx="3" presStyleCnt="4"/>
      <dgm:spPr/>
    </dgm:pt>
  </dgm:ptLst>
  <dgm:cxnLst>
    <dgm:cxn modelId="{6E2DE131-9893-49A1-8E1A-5BEDAD147F32}" type="presOf" srcId="{C18B88A4-0431-4C53-8418-82443F8CD40F}" destId="{A3F9EC76-0192-495B-B8E8-6155620FCAA4}" srcOrd="0" destOrd="0" presId="urn:microsoft.com/office/officeart/2005/8/layout/cycle1"/>
    <dgm:cxn modelId="{F9DB803F-F1F5-4DA6-89BF-55EF8A33BB71}" srcId="{11088392-09A3-4898-A7B1-F849C970FCF7}" destId="{ABE9808A-A7DB-4CB2-A517-7ED188AECDDA}" srcOrd="0" destOrd="0" parTransId="{BC99DF6E-20BD-401C-AE29-81876FD28533}" sibTransId="{A2B0C8AB-2654-49BF-BCEA-E38D77AF636B}"/>
    <dgm:cxn modelId="{61A34F68-D835-4595-BB8A-8006FBF01E7F}" type="presOf" srcId="{A2B0C8AB-2654-49BF-BCEA-E38D77AF636B}" destId="{D97478C3-F325-4374-87A5-2C4F7D215AB4}" srcOrd="0" destOrd="0" presId="urn:microsoft.com/office/officeart/2005/8/layout/cycle1"/>
    <dgm:cxn modelId="{8A81016E-F780-477F-B1D5-F976A041DA2D}" type="presOf" srcId="{B20B8A59-BAA2-439D-B7F0-4BE4BA4E7D28}" destId="{8DC0CE4B-C612-4D39-AB49-8C7613DA635C}" srcOrd="0" destOrd="0" presId="urn:microsoft.com/office/officeart/2005/8/layout/cycle1"/>
    <dgm:cxn modelId="{28F43656-23CF-4047-828D-0EDF60576E22}" type="presOf" srcId="{11088392-09A3-4898-A7B1-F849C970FCF7}" destId="{0E580E3C-318D-4278-9D5F-89F8C34799D1}" srcOrd="0" destOrd="0" presId="urn:microsoft.com/office/officeart/2005/8/layout/cycle1"/>
    <dgm:cxn modelId="{04553A77-6D38-4615-8D09-A3024DC40DB3}" type="presOf" srcId="{4BF6A57B-E5A1-4F30-B231-955AE8D3D907}" destId="{D4732C90-1A4B-47F1-BD42-5C00DB87907B}" srcOrd="0" destOrd="0" presId="urn:microsoft.com/office/officeart/2005/8/layout/cycle1"/>
    <dgm:cxn modelId="{64C9C98D-6500-4CE9-B7DF-4AC83152F50E}" srcId="{11088392-09A3-4898-A7B1-F849C970FCF7}" destId="{5CEA031A-3F4D-4F26-A810-846BE52568C2}" srcOrd="2" destOrd="0" parTransId="{4024B4D8-F125-44A8-A790-F4DD9E004445}" sibTransId="{095D730C-1CF7-48A5-8043-1E23493DD67D}"/>
    <dgm:cxn modelId="{0D3BC98F-ED4E-49C5-9B1A-496160CADC8C}" srcId="{11088392-09A3-4898-A7B1-F849C970FCF7}" destId="{B20B8A59-BAA2-439D-B7F0-4BE4BA4E7D28}" srcOrd="3" destOrd="0" parTransId="{C11E6189-DFD9-4C01-B9D7-6EFF2B9B6FD8}" sibTransId="{0F7942A6-56C4-46C0-92DA-59AABEAC125D}"/>
    <dgm:cxn modelId="{D6056A93-307F-486B-ADA5-BDE2AC3A756B}" type="presOf" srcId="{095D730C-1CF7-48A5-8043-1E23493DD67D}" destId="{9090F604-4F7D-431A-BC8A-61BBE3494440}" srcOrd="0" destOrd="0" presId="urn:microsoft.com/office/officeart/2005/8/layout/cycle1"/>
    <dgm:cxn modelId="{5E0920A3-F46F-472D-A02D-FEB20771C297}" srcId="{11088392-09A3-4898-A7B1-F849C970FCF7}" destId="{4BF6A57B-E5A1-4F30-B231-955AE8D3D907}" srcOrd="1" destOrd="0" parTransId="{8047E7FD-8CDD-463F-B7E9-67F3AC8BB09D}" sibTransId="{C18B88A4-0431-4C53-8418-82443F8CD40F}"/>
    <dgm:cxn modelId="{9EEA28DB-1AA6-488D-A2B7-12A6A842223A}" type="presOf" srcId="{0F7942A6-56C4-46C0-92DA-59AABEAC125D}" destId="{0875D497-6C7E-494B-B2F3-4C8EC30EE48D}" srcOrd="0" destOrd="0" presId="urn:microsoft.com/office/officeart/2005/8/layout/cycle1"/>
    <dgm:cxn modelId="{842C18F7-2DDC-42AF-89E6-23F730D2DD72}" type="presOf" srcId="{5CEA031A-3F4D-4F26-A810-846BE52568C2}" destId="{DA246C7E-CE1A-4EE2-8486-54F67171775F}" srcOrd="0" destOrd="0" presId="urn:microsoft.com/office/officeart/2005/8/layout/cycle1"/>
    <dgm:cxn modelId="{D0F047F8-3C8A-43C9-BD22-2D807600D130}" type="presOf" srcId="{ABE9808A-A7DB-4CB2-A517-7ED188AECDDA}" destId="{9A430650-B484-43C0-AA49-6865197D6A34}" srcOrd="0" destOrd="0" presId="urn:microsoft.com/office/officeart/2005/8/layout/cycle1"/>
    <dgm:cxn modelId="{2B1F2EE1-93A3-46A3-BADE-57632CB50E68}" type="presParOf" srcId="{0E580E3C-318D-4278-9D5F-89F8C34799D1}" destId="{5061C04E-9DE0-49AA-9745-BCCFB8CEB6E5}" srcOrd="0" destOrd="0" presId="urn:microsoft.com/office/officeart/2005/8/layout/cycle1"/>
    <dgm:cxn modelId="{1ABC5101-E190-4FD0-912D-DECF9E7E2CF9}" type="presParOf" srcId="{0E580E3C-318D-4278-9D5F-89F8C34799D1}" destId="{9A430650-B484-43C0-AA49-6865197D6A34}" srcOrd="1" destOrd="0" presId="urn:microsoft.com/office/officeart/2005/8/layout/cycle1"/>
    <dgm:cxn modelId="{24D19336-7018-40FC-94ED-AB418EA8557C}" type="presParOf" srcId="{0E580E3C-318D-4278-9D5F-89F8C34799D1}" destId="{D97478C3-F325-4374-87A5-2C4F7D215AB4}" srcOrd="2" destOrd="0" presId="urn:microsoft.com/office/officeart/2005/8/layout/cycle1"/>
    <dgm:cxn modelId="{2F7A8D69-D918-4E35-A45B-66DC8896C744}" type="presParOf" srcId="{0E580E3C-318D-4278-9D5F-89F8C34799D1}" destId="{4FCA8A29-75B8-4C42-B7AA-554F3AFD44EE}" srcOrd="3" destOrd="0" presId="urn:microsoft.com/office/officeart/2005/8/layout/cycle1"/>
    <dgm:cxn modelId="{CA48FBA8-F529-4E1B-8F0B-93D97D4FDD4E}" type="presParOf" srcId="{0E580E3C-318D-4278-9D5F-89F8C34799D1}" destId="{D4732C90-1A4B-47F1-BD42-5C00DB87907B}" srcOrd="4" destOrd="0" presId="urn:microsoft.com/office/officeart/2005/8/layout/cycle1"/>
    <dgm:cxn modelId="{B14421A6-B6AE-45B5-AABB-ED9DDCF6E617}" type="presParOf" srcId="{0E580E3C-318D-4278-9D5F-89F8C34799D1}" destId="{A3F9EC76-0192-495B-B8E8-6155620FCAA4}" srcOrd="5" destOrd="0" presId="urn:microsoft.com/office/officeart/2005/8/layout/cycle1"/>
    <dgm:cxn modelId="{ADA96306-D472-4725-86AE-D57F0C979A4E}" type="presParOf" srcId="{0E580E3C-318D-4278-9D5F-89F8C34799D1}" destId="{96EB68E0-BA82-4D04-9158-BFD6F83D7846}" srcOrd="6" destOrd="0" presId="urn:microsoft.com/office/officeart/2005/8/layout/cycle1"/>
    <dgm:cxn modelId="{E69C16CA-6227-4EB6-B3DF-0B07EBE973F9}" type="presParOf" srcId="{0E580E3C-318D-4278-9D5F-89F8C34799D1}" destId="{DA246C7E-CE1A-4EE2-8486-54F67171775F}" srcOrd="7" destOrd="0" presId="urn:microsoft.com/office/officeart/2005/8/layout/cycle1"/>
    <dgm:cxn modelId="{09C53B41-F767-432A-86FA-3C56BBE0ED9F}" type="presParOf" srcId="{0E580E3C-318D-4278-9D5F-89F8C34799D1}" destId="{9090F604-4F7D-431A-BC8A-61BBE3494440}" srcOrd="8" destOrd="0" presId="urn:microsoft.com/office/officeart/2005/8/layout/cycle1"/>
    <dgm:cxn modelId="{D6BFAC05-ED0F-49B8-A1CC-A7272235FC90}" type="presParOf" srcId="{0E580E3C-318D-4278-9D5F-89F8C34799D1}" destId="{81004A4D-FE71-489A-9162-3FB37D31D6B1}" srcOrd="9" destOrd="0" presId="urn:microsoft.com/office/officeart/2005/8/layout/cycle1"/>
    <dgm:cxn modelId="{62853CC3-76FC-49EB-B139-6BD7E7DB3E4C}" type="presParOf" srcId="{0E580E3C-318D-4278-9D5F-89F8C34799D1}" destId="{8DC0CE4B-C612-4D39-AB49-8C7613DA635C}" srcOrd="10" destOrd="0" presId="urn:microsoft.com/office/officeart/2005/8/layout/cycle1"/>
    <dgm:cxn modelId="{72C65CB9-3C9F-41C2-8383-09852239705C}" type="presParOf" srcId="{0E580E3C-318D-4278-9D5F-89F8C34799D1}" destId="{0875D497-6C7E-494B-B2F3-4C8EC30EE48D}"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88392-09A3-4898-A7B1-F849C970FCF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BE9808A-A7DB-4CB2-A517-7ED188AECDDA}">
      <dgm:prSet phldrT="[Text]" phldr="0"/>
      <dgm:spPr/>
      <dgm:t>
        <a:bodyPr/>
        <a:lstStyle/>
        <a:p>
          <a:r>
            <a:rPr lang="en-GB" dirty="0"/>
            <a:t>Invest in people and infrastructure</a:t>
          </a:r>
        </a:p>
      </dgm:t>
    </dgm:pt>
    <dgm:pt modelId="{BC99DF6E-20BD-401C-AE29-81876FD28533}" type="parTrans" cxnId="{F9DB803F-F1F5-4DA6-89BF-55EF8A33BB71}">
      <dgm:prSet/>
      <dgm:spPr/>
      <dgm:t>
        <a:bodyPr/>
        <a:lstStyle/>
        <a:p>
          <a:endParaRPr lang="en-GB"/>
        </a:p>
      </dgm:t>
    </dgm:pt>
    <dgm:pt modelId="{A2B0C8AB-2654-49BF-BCEA-E38D77AF636B}" type="sibTrans" cxnId="{F9DB803F-F1F5-4DA6-89BF-55EF8A33BB71}">
      <dgm:prSet/>
      <dgm:spPr/>
      <dgm:t>
        <a:bodyPr/>
        <a:lstStyle/>
        <a:p>
          <a:endParaRPr lang="en-GB"/>
        </a:p>
      </dgm:t>
    </dgm:pt>
    <dgm:pt modelId="{4BF6A57B-E5A1-4F30-B231-955AE8D3D907}">
      <dgm:prSet phldrT="[Text]" phldr="0"/>
      <dgm:spPr/>
      <dgm:t>
        <a:bodyPr/>
        <a:lstStyle/>
        <a:p>
          <a:r>
            <a:rPr lang="en-GB" dirty="0"/>
            <a:t>Better tools and documentation</a:t>
          </a:r>
        </a:p>
      </dgm:t>
    </dgm:pt>
    <dgm:pt modelId="{8047E7FD-8CDD-463F-B7E9-67F3AC8BB09D}" type="parTrans" cxnId="{5E0920A3-F46F-472D-A02D-FEB20771C297}">
      <dgm:prSet/>
      <dgm:spPr/>
      <dgm:t>
        <a:bodyPr/>
        <a:lstStyle/>
        <a:p>
          <a:endParaRPr lang="en-GB"/>
        </a:p>
      </dgm:t>
    </dgm:pt>
    <dgm:pt modelId="{C18B88A4-0431-4C53-8418-82443F8CD40F}" type="sibTrans" cxnId="{5E0920A3-F46F-472D-A02D-FEB20771C297}">
      <dgm:prSet/>
      <dgm:spPr/>
      <dgm:t>
        <a:bodyPr/>
        <a:lstStyle/>
        <a:p>
          <a:endParaRPr lang="en-GB"/>
        </a:p>
      </dgm:t>
    </dgm:pt>
    <dgm:pt modelId="{5CEA031A-3F4D-4F26-A810-846BE52568C2}">
      <dgm:prSet phldrT="[Text]" phldr="0"/>
      <dgm:spPr/>
      <dgm:t>
        <a:bodyPr/>
        <a:lstStyle/>
        <a:p>
          <a:r>
            <a:rPr lang="en-GB" dirty="0"/>
            <a:t>Stronger contributors and maintainers</a:t>
          </a:r>
        </a:p>
      </dgm:t>
    </dgm:pt>
    <dgm:pt modelId="{4024B4D8-F125-44A8-A790-F4DD9E004445}" type="parTrans" cxnId="{64C9C98D-6500-4CE9-B7DF-4AC83152F50E}">
      <dgm:prSet/>
      <dgm:spPr/>
      <dgm:t>
        <a:bodyPr/>
        <a:lstStyle/>
        <a:p>
          <a:endParaRPr lang="en-GB"/>
        </a:p>
      </dgm:t>
    </dgm:pt>
    <dgm:pt modelId="{095D730C-1CF7-48A5-8043-1E23493DD67D}" type="sibTrans" cxnId="{64C9C98D-6500-4CE9-B7DF-4AC83152F50E}">
      <dgm:prSet/>
      <dgm:spPr/>
      <dgm:t>
        <a:bodyPr/>
        <a:lstStyle/>
        <a:p>
          <a:endParaRPr lang="en-GB"/>
        </a:p>
      </dgm:t>
    </dgm:pt>
    <dgm:pt modelId="{B20B8A59-BAA2-439D-B7F0-4BE4BA4E7D28}">
      <dgm:prSet phldrT="[Text]" phldr="0"/>
      <dgm:spPr/>
      <dgm:t>
        <a:bodyPr/>
        <a:lstStyle/>
        <a:p>
          <a:r>
            <a:rPr lang="en-GB" dirty="0"/>
            <a:t>Better outcomes </a:t>
          </a:r>
          <a:r>
            <a:rPr lang="en-GB"/>
            <a:t>and adoption</a:t>
          </a:r>
          <a:endParaRPr lang="en-GB" dirty="0"/>
        </a:p>
      </dgm:t>
    </dgm:pt>
    <dgm:pt modelId="{C11E6189-DFD9-4C01-B9D7-6EFF2B9B6FD8}" type="parTrans" cxnId="{0D3BC98F-ED4E-49C5-9B1A-496160CADC8C}">
      <dgm:prSet/>
      <dgm:spPr/>
      <dgm:t>
        <a:bodyPr/>
        <a:lstStyle/>
        <a:p>
          <a:endParaRPr lang="en-GB"/>
        </a:p>
      </dgm:t>
    </dgm:pt>
    <dgm:pt modelId="{0F7942A6-56C4-46C0-92DA-59AABEAC125D}" type="sibTrans" cxnId="{0D3BC98F-ED4E-49C5-9B1A-496160CADC8C}">
      <dgm:prSet/>
      <dgm:spPr/>
      <dgm:t>
        <a:bodyPr/>
        <a:lstStyle/>
        <a:p>
          <a:endParaRPr lang="en-GB"/>
        </a:p>
      </dgm:t>
    </dgm:pt>
    <dgm:pt modelId="{0E580E3C-318D-4278-9D5F-89F8C34799D1}" type="pres">
      <dgm:prSet presAssocID="{11088392-09A3-4898-A7B1-F849C970FCF7}" presName="cycle" presStyleCnt="0">
        <dgm:presLayoutVars>
          <dgm:dir/>
          <dgm:resizeHandles val="exact"/>
        </dgm:presLayoutVars>
      </dgm:prSet>
      <dgm:spPr/>
    </dgm:pt>
    <dgm:pt modelId="{5061C04E-9DE0-49AA-9745-BCCFB8CEB6E5}" type="pres">
      <dgm:prSet presAssocID="{ABE9808A-A7DB-4CB2-A517-7ED188AECDDA}" presName="dummy" presStyleCnt="0"/>
      <dgm:spPr/>
    </dgm:pt>
    <dgm:pt modelId="{9A430650-B484-43C0-AA49-6865197D6A34}" type="pres">
      <dgm:prSet presAssocID="{ABE9808A-A7DB-4CB2-A517-7ED188AECDDA}" presName="node" presStyleLbl="revTx" presStyleIdx="0" presStyleCnt="4">
        <dgm:presLayoutVars>
          <dgm:bulletEnabled val="1"/>
        </dgm:presLayoutVars>
      </dgm:prSet>
      <dgm:spPr/>
    </dgm:pt>
    <dgm:pt modelId="{D97478C3-F325-4374-87A5-2C4F7D215AB4}" type="pres">
      <dgm:prSet presAssocID="{A2B0C8AB-2654-49BF-BCEA-E38D77AF636B}" presName="sibTrans" presStyleLbl="node1" presStyleIdx="0" presStyleCnt="4"/>
      <dgm:spPr/>
    </dgm:pt>
    <dgm:pt modelId="{4FCA8A29-75B8-4C42-B7AA-554F3AFD44EE}" type="pres">
      <dgm:prSet presAssocID="{4BF6A57B-E5A1-4F30-B231-955AE8D3D907}" presName="dummy" presStyleCnt="0"/>
      <dgm:spPr/>
    </dgm:pt>
    <dgm:pt modelId="{D4732C90-1A4B-47F1-BD42-5C00DB87907B}" type="pres">
      <dgm:prSet presAssocID="{4BF6A57B-E5A1-4F30-B231-955AE8D3D907}" presName="node" presStyleLbl="revTx" presStyleIdx="1" presStyleCnt="4">
        <dgm:presLayoutVars>
          <dgm:bulletEnabled val="1"/>
        </dgm:presLayoutVars>
      </dgm:prSet>
      <dgm:spPr/>
    </dgm:pt>
    <dgm:pt modelId="{A3F9EC76-0192-495B-B8E8-6155620FCAA4}" type="pres">
      <dgm:prSet presAssocID="{C18B88A4-0431-4C53-8418-82443F8CD40F}" presName="sibTrans" presStyleLbl="node1" presStyleIdx="1" presStyleCnt="4"/>
      <dgm:spPr/>
    </dgm:pt>
    <dgm:pt modelId="{96EB68E0-BA82-4D04-9158-BFD6F83D7846}" type="pres">
      <dgm:prSet presAssocID="{5CEA031A-3F4D-4F26-A810-846BE52568C2}" presName="dummy" presStyleCnt="0"/>
      <dgm:spPr/>
    </dgm:pt>
    <dgm:pt modelId="{DA246C7E-CE1A-4EE2-8486-54F67171775F}" type="pres">
      <dgm:prSet presAssocID="{5CEA031A-3F4D-4F26-A810-846BE52568C2}" presName="node" presStyleLbl="revTx" presStyleIdx="2" presStyleCnt="4">
        <dgm:presLayoutVars>
          <dgm:bulletEnabled val="1"/>
        </dgm:presLayoutVars>
      </dgm:prSet>
      <dgm:spPr/>
    </dgm:pt>
    <dgm:pt modelId="{9090F604-4F7D-431A-BC8A-61BBE3494440}" type="pres">
      <dgm:prSet presAssocID="{095D730C-1CF7-48A5-8043-1E23493DD67D}" presName="sibTrans" presStyleLbl="node1" presStyleIdx="2" presStyleCnt="4"/>
      <dgm:spPr/>
    </dgm:pt>
    <dgm:pt modelId="{81004A4D-FE71-489A-9162-3FB37D31D6B1}" type="pres">
      <dgm:prSet presAssocID="{B20B8A59-BAA2-439D-B7F0-4BE4BA4E7D28}" presName="dummy" presStyleCnt="0"/>
      <dgm:spPr/>
    </dgm:pt>
    <dgm:pt modelId="{8DC0CE4B-C612-4D39-AB49-8C7613DA635C}" type="pres">
      <dgm:prSet presAssocID="{B20B8A59-BAA2-439D-B7F0-4BE4BA4E7D28}" presName="node" presStyleLbl="revTx" presStyleIdx="3" presStyleCnt="4">
        <dgm:presLayoutVars>
          <dgm:bulletEnabled val="1"/>
        </dgm:presLayoutVars>
      </dgm:prSet>
      <dgm:spPr/>
    </dgm:pt>
    <dgm:pt modelId="{0875D497-6C7E-494B-B2F3-4C8EC30EE48D}" type="pres">
      <dgm:prSet presAssocID="{0F7942A6-56C4-46C0-92DA-59AABEAC125D}" presName="sibTrans" presStyleLbl="node1" presStyleIdx="3" presStyleCnt="4"/>
      <dgm:spPr/>
    </dgm:pt>
  </dgm:ptLst>
  <dgm:cxnLst>
    <dgm:cxn modelId="{6E2DE131-9893-49A1-8E1A-5BEDAD147F32}" type="presOf" srcId="{C18B88A4-0431-4C53-8418-82443F8CD40F}" destId="{A3F9EC76-0192-495B-B8E8-6155620FCAA4}" srcOrd="0" destOrd="0" presId="urn:microsoft.com/office/officeart/2005/8/layout/cycle1"/>
    <dgm:cxn modelId="{F9DB803F-F1F5-4DA6-89BF-55EF8A33BB71}" srcId="{11088392-09A3-4898-A7B1-F849C970FCF7}" destId="{ABE9808A-A7DB-4CB2-A517-7ED188AECDDA}" srcOrd="0" destOrd="0" parTransId="{BC99DF6E-20BD-401C-AE29-81876FD28533}" sibTransId="{A2B0C8AB-2654-49BF-BCEA-E38D77AF636B}"/>
    <dgm:cxn modelId="{61A34F68-D835-4595-BB8A-8006FBF01E7F}" type="presOf" srcId="{A2B0C8AB-2654-49BF-BCEA-E38D77AF636B}" destId="{D97478C3-F325-4374-87A5-2C4F7D215AB4}" srcOrd="0" destOrd="0" presId="urn:microsoft.com/office/officeart/2005/8/layout/cycle1"/>
    <dgm:cxn modelId="{8A81016E-F780-477F-B1D5-F976A041DA2D}" type="presOf" srcId="{B20B8A59-BAA2-439D-B7F0-4BE4BA4E7D28}" destId="{8DC0CE4B-C612-4D39-AB49-8C7613DA635C}" srcOrd="0" destOrd="0" presId="urn:microsoft.com/office/officeart/2005/8/layout/cycle1"/>
    <dgm:cxn modelId="{28F43656-23CF-4047-828D-0EDF60576E22}" type="presOf" srcId="{11088392-09A3-4898-A7B1-F849C970FCF7}" destId="{0E580E3C-318D-4278-9D5F-89F8C34799D1}" srcOrd="0" destOrd="0" presId="urn:microsoft.com/office/officeart/2005/8/layout/cycle1"/>
    <dgm:cxn modelId="{04553A77-6D38-4615-8D09-A3024DC40DB3}" type="presOf" srcId="{4BF6A57B-E5A1-4F30-B231-955AE8D3D907}" destId="{D4732C90-1A4B-47F1-BD42-5C00DB87907B}" srcOrd="0" destOrd="0" presId="urn:microsoft.com/office/officeart/2005/8/layout/cycle1"/>
    <dgm:cxn modelId="{64C9C98D-6500-4CE9-B7DF-4AC83152F50E}" srcId="{11088392-09A3-4898-A7B1-F849C970FCF7}" destId="{5CEA031A-3F4D-4F26-A810-846BE52568C2}" srcOrd="2" destOrd="0" parTransId="{4024B4D8-F125-44A8-A790-F4DD9E004445}" sibTransId="{095D730C-1CF7-48A5-8043-1E23493DD67D}"/>
    <dgm:cxn modelId="{0D3BC98F-ED4E-49C5-9B1A-496160CADC8C}" srcId="{11088392-09A3-4898-A7B1-F849C970FCF7}" destId="{B20B8A59-BAA2-439D-B7F0-4BE4BA4E7D28}" srcOrd="3" destOrd="0" parTransId="{C11E6189-DFD9-4C01-B9D7-6EFF2B9B6FD8}" sibTransId="{0F7942A6-56C4-46C0-92DA-59AABEAC125D}"/>
    <dgm:cxn modelId="{D6056A93-307F-486B-ADA5-BDE2AC3A756B}" type="presOf" srcId="{095D730C-1CF7-48A5-8043-1E23493DD67D}" destId="{9090F604-4F7D-431A-BC8A-61BBE3494440}" srcOrd="0" destOrd="0" presId="urn:microsoft.com/office/officeart/2005/8/layout/cycle1"/>
    <dgm:cxn modelId="{5E0920A3-F46F-472D-A02D-FEB20771C297}" srcId="{11088392-09A3-4898-A7B1-F849C970FCF7}" destId="{4BF6A57B-E5A1-4F30-B231-955AE8D3D907}" srcOrd="1" destOrd="0" parTransId="{8047E7FD-8CDD-463F-B7E9-67F3AC8BB09D}" sibTransId="{C18B88A4-0431-4C53-8418-82443F8CD40F}"/>
    <dgm:cxn modelId="{9EEA28DB-1AA6-488D-A2B7-12A6A842223A}" type="presOf" srcId="{0F7942A6-56C4-46C0-92DA-59AABEAC125D}" destId="{0875D497-6C7E-494B-B2F3-4C8EC30EE48D}" srcOrd="0" destOrd="0" presId="urn:microsoft.com/office/officeart/2005/8/layout/cycle1"/>
    <dgm:cxn modelId="{842C18F7-2DDC-42AF-89E6-23F730D2DD72}" type="presOf" srcId="{5CEA031A-3F4D-4F26-A810-846BE52568C2}" destId="{DA246C7E-CE1A-4EE2-8486-54F67171775F}" srcOrd="0" destOrd="0" presId="urn:microsoft.com/office/officeart/2005/8/layout/cycle1"/>
    <dgm:cxn modelId="{D0F047F8-3C8A-43C9-BD22-2D807600D130}" type="presOf" srcId="{ABE9808A-A7DB-4CB2-A517-7ED188AECDDA}" destId="{9A430650-B484-43C0-AA49-6865197D6A34}" srcOrd="0" destOrd="0" presId="urn:microsoft.com/office/officeart/2005/8/layout/cycle1"/>
    <dgm:cxn modelId="{2B1F2EE1-93A3-46A3-BADE-57632CB50E68}" type="presParOf" srcId="{0E580E3C-318D-4278-9D5F-89F8C34799D1}" destId="{5061C04E-9DE0-49AA-9745-BCCFB8CEB6E5}" srcOrd="0" destOrd="0" presId="urn:microsoft.com/office/officeart/2005/8/layout/cycle1"/>
    <dgm:cxn modelId="{1ABC5101-E190-4FD0-912D-DECF9E7E2CF9}" type="presParOf" srcId="{0E580E3C-318D-4278-9D5F-89F8C34799D1}" destId="{9A430650-B484-43C0-AA49-6865197D6A34}" srcOrd="1" destOrd="0" presId="urn:microsoft.com/office/officeart/2005/8/layout/cycle1"/>
    <dgm:cxn modelId="{24D19336-7018-40FC-94ED-AB418EA8557C}" type="presParOf" srcId="{0E580E3C-318D-4278-9D5F-89F8C34799D1}" destId="{D97478C3-F325-4374-87A5-2C4F7D215AB4}" srcOrd="2" destOrd="0" presId="urn:microsoft.com/office/officeart/2005/8/layout/cycle1"/>
    <dgm:cxn modelId="{2F7A8D69-D918-4E35-A45B-66DC8896C744}" type="presParOf" srcId="{0E580E3C-318D-4278-9D5F-89F8C34799D1}" destId="{4FCA8A29-75B8-4C42-B7AA-554F3AFD44EE}" srcOrd="3" destOrd="0" presId="urn:microsoft.com/office/officeart/2005/8/layout/cycle1"/>
    <dgm:cxn modelId="{CA48FBA8-F529-4E1B-8F0B-93D97D4FDD4E}" type="presParOf" srcId="{0E580E3C-318D-4278-9D5F-89F8C34799D1}" destId="{D4732C90-1A4B-47F1-BD42-5C00DB87907B}" srcOrd="4" destOrd="0" presId="urn:microsoft.com/office/officeart/2005/8/layout/cycle1"/>
    <dgm:cxn modelId="{B14421A6-B6AE-45B5-AABB-ED9DDCF6E617}" type="presParOf" srcId="{0E580E3C-318D-4278-9D5F-89F8C34799D1}" destId="{A3F9EC76-0192-495B-B8E8-6155620FCAA4}" srcOrd="5" destOrd="0" presId="urn:microsoft.com/office/officeart/2005/8/layout/cycle1"/>
    <dgm:cxn modelId="{ADA96306-D472-4725-86AE-D57F0C979A4E}" type="presParOf" srcId="{0E580E3C-318D-4278-9D5F-89F8C34799D1}" destId="{96EB68E0-BA82-4D04-9158-BFD6F83D7846}" srcOrd="6" destOrd="0" presId="urn:microsoft.com/office/officeart/2005/8/layout/cycle1"/>
    <dgm:cxn modelId="{E69C16CA-6227-4EB6-B3DF-0B07EBE973F9}" type="presParOf" srcId="{0E580E3C-318D-4278-9D5F-89F8C34799D1}" destId="{DA246C7E-CE1A-4EE2-8486-54F67171775F}" srcOrd="7" destOrd="0" presId="urn:microsoft.com/office/officeart/2005/8/layout/cycle1"/>
    <dgm:cxn modelId="{09C53B41-F767-432A-86FA-3C56BBE0ED9F}" type="presParOf" srcId="{0E580E3C-318D-4278-9D5F-89F8C34799D1}" destId="{9090F604-4F7D-431A-BC8A-61BBE3494440}" srcOrd="8" destOrd="0" presId="urn:microsoft.com/office/officeart/2005/8/layout/cycle1"/>
    <dgm:cxn modelId="{D6BFAC05-ED0F-49B8-A1CC-A7272235FC90}" type="presParOf" srcId="{0E580E3C-318D-4278-9D5F-89F8C34799D1}" destId="{81004A4D-FE71-489A-9162-3FB37D31D6B1}" srcOrd="9" destOrd="0" presId="urn:microsoft.com/office/officeart/2005/8/layout/cycle1"/>
    <dgm:cxn modelId="{62853CC3-76FC-49EB-B139-6BD7E7DB3E4C}" type="presParOf" srcId="{0E580E3C-318D-4278-9D5F-89F8C34799D1}" destId="{8DC0CE4B-C612-4D39-AB49-8C7613DA635C}" srcOrd="10" destOrd="0" presId="urn:microsoft.com/office/officeart/2005/8/layout/cycle1"/>
    <dgm:cxn modelId="{72C65CB9-3C9F-41C2-8383-09852239705C}" type="presParOf" srcId="{0E580E3C-318D-4278-9D5F-89F8C34799D1}" destId="{0875D497-6C7E-494B-B2F3-4C8EC30EE48D}"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30650-B484-43C0-AA49-6865197D6A34}">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People devolve “thinking” and “doing” to AI systems</a:t>
          </a:r>
        </a:p>
      </dsp:txBody>
      <dsp:txXfrm>
        <a:off x="4735144" y="121283"/>
        <a:ext cx="1916906" cy="1916906"/>
      </dsp:txXfrm>
    </dsp:sp>
    <dsp:sp modelId="{D97478C3-F325-4374-87A5-2C4F7D215AB4}">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32C90-1A4B-47F1-BD42-5C00DB87907B}">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Code produces the  “correct” result, but brittle.</a:t>
          </a:r>
        </a:p>
      </dsp:txBody>
      <dsp:txXfrm>
        <a:off x="4735144" y="3380477"/>
        <a:ext cx="1916906" cy="1916906"/>
      </dsp:txXfrm>
    </dsp:sp>
    <dsp:sp modelId="{A3F9EC76-0192-495B-B8E8-6155620FCAA4}">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46C7E-CE1A-4EE2-8486-54F67171775F}">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AI </a:t>
          </a:r>
          <a:r>
            <a:rPr lang="en-GB" sz="2500" b="1" i="1" kern="1200" dirty="0"/>
            <a:t>appears</a:t>
          </a:r>
          <a:r>
            <a:rPr lang="en-GB" sz="2500" b="0" i="0" kern="1200" dirty="0"/>
            <a:t> to be working…</a:t>
          </a:r>
          <a:endParaRPr lang="en-GB" sz="2500" kern="1200" dirty="0"/>
        </a:p>
      </dsp:txBody>
      <dsp:txXfrm>
        <a:off x="1475949" y="3380477"/>
        <a:ext cx="1916906" cy="1916906"/>
      </dsp:txXfrm>
    </dsp:sp>
    <dsp:sp modelId="{9090F604-4F7D-431A-BC8A-61BBE3494440}">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0CE4B-C612-4D39-AB49-8C7613DA635C}">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Faster timelines, reduced resource</a:t>
          </a:r>
        </a:p>
      </dsp:txBody>
      <dsp:txXfrm>
        <a:off x="1475949" y="121283"/>
        <a:ext cx="1916906" cy="1916906"/>
      </dsp:txXfrm>
    </dsp:sp>
    <dsp:sp modelId="{0875D497-6C7E-494B-B2F3-4C8EC30EE48D}">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30650-B484-43C0-AA49-6865197D6A34}">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Invest in people and infrastructure</a:t>
          </a:r>
        </a:p>
      </dsp:txBody>
      <dsp:txXfrm>
        <a:off x="4735144" y="121283"/>
        <a:ext cx="1916906" cy="1916906"/>
      </dsp:txXfrm>
    </dsp:sp>
    <dsp:sp modelId="{D97478C3-F325-4374-87A5-2C4F7D215AB4}">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32C90-1A4B-47F1-BD42-5C00DB87907B}">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Better tools and documentation</a:t>
          </a:r>
        </a:p>
      </dsp:txBody>
      <dsp:txXfrm>
        <a:off x="4735144" y="3380477"/>
        <a:ext cx="1916906" cy="1916906"/>
      </dsp:txXfrm>
    </dsp:sp>
    <dsp:sp modelId="{A3F9EC76-0192-495B-B8E8-6155620FCAA4}">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46C7E-CE1A-4EE2-8486-54F67171775F}">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Stronger contributors and maintainers</a:t>
          </a:r>
        </a:p>
      </dsp:txBody>
      <dsp:txXfrm>
        <a:off x="1475949" y="3380477"/>
        <a:ext cx="1916906" cy="1916906"/>
      </dsp:txXfrm>
    </dsp:sp>
    <dsp:sp modelId="{9090F604-4F7D-431A-BC8A-61BBE3494440}">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0CE4B-C612-4D39-AB49-8C7613DA635C}">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Better outcomes </a:t>
          </a:r>
          <a:r>
            <a:rPr lang="en-GB" sz="2200" kern="1200"/>
            <a:t>and adoption</a:t>
          </a:r>
          <a:endParaRPr lang="en-GB" sz="2200" kern="1200" dirty="0"/>
        </a:p>
      </dsp:txBody>
      <dsp:txXfrm>
        <a:off x="1475949" y="121283"/>
        <a:ext cx="1916906" cy="1916906"/>
      </dsp:txXfrm>
    </dsp:sp>
    <dsp:sp modelId="{0875D497-6C7E-494B-B2F3-4C8EC30EE48D}">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8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ways that people in this room could help keep R alive for the next 30 years. I encourage all of you to consider lending your expertise and effort to help us ensure </a:t>
            </a:r>
            <a:r>
              <a:rPr lang="en-US"/>
              <a:t>that happens.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future of R will not be built by tools alone. It will be built by people who contribute, review, document, teach, mentor, maintain, and advocate. Invite the audience to join R Consortium work and take the message back to their organizations.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turns the AI discussion into a quality discussion. Human review, documentation, maintainability, and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12322"/>
              </a:solidFill>
              <a:latin typeface="Aptos" pitchFamily="34" charset="0"/>
              <a:ea typeface="Aptos" pitchFamily="34" charset="-122"/>
              <a:cs typeface="Apto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2322"/>
                </a:solidFill>
                <a:latin typeface="Aptos" pitchFamily="34" charset="0"/>
                <a:ea typeface="Aptos" pitchFamily="34" charset="-122"/>
                <a:cs typeface="Aptos" pitchFamily="34" charset="-120"/>
              </a:rPr>
              <a:t>The question is not whether AI can help. The question is whether the ecosystem remains strong enough for AI-assisted work to be useful, correct, and sustainable.</a:t>
            </a:r>
            <a:endParaRPr lang="en-US" sz="1200" dirty="0"/>
          </a:p>
          <a:p>
            <a:r>
              <a:rPr lang="en-US" dirty="0"/>
              <a:t>Validation are not optional extras. They are the difference between quick output and durable software.</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Humanize the ecosystem. Mention maintainers, reviewers, package authors, community organizers, working groups, researchers, and industry practitioners. This is the part of open source that is too often invisible.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4293-7BA5-89AA-3657-4AE7F7A92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1C103-5062-02B5-2EF0-4F65425B5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5C2C5-1291-3727-0A0F-753448693212}"/>
              </a:ext>
            </a:extLst>
          </p:cNvPr>
          <p:cNvSpPr>
            <a:spLocks noGrp="1"/>
          </p:cNvSpPr>
          <p:nvPr>
            <p:ph type="body" idx="1"/>
          </p:nvPr>
        </p:nvSpPr>
        <p:spPr/>
        <p:txBody>
          <a:bodyPr/>
          <a:lstStyle/>
          <a:p>
            <a:r>
              <a:rPr lang="en-US" dirty="0"/>
              <a:t>R has been built on really strong foundations. The human checks and balances matter. I was really delighted to hear that the </a:t>
            </a:r>
            <a:r>
              <a:rPr lang="en-GB" sz="1200" b="0" i="0" kern="1200" dirty="0" err="1">
                <a:solidFill>
                  <a:schemeClr val="tx1"/>
                </a:solidFill>
                <a:effectLst/>
                <a:latin typeface="+mn-lt"/>
                <a:ea typeface="+mn-ea"/>
                <a:cs typeface="+mn-cs"/>
              </a:rPr>
              <a:t>Rousseeuw</a:t>
            </a:r>
            <a:r>
              <a:rPr lang="en-GB" sz="1200" b="0" i="0" kern="1200" dirty="0">
                <a:solidFill>
                  <a:schemeClr val="tx1"/>
                </a:solidFill>
                <a:effectLst/>
                <a:latin typeface="+mn-lt"/>
                <a:ea typeface="+mn-ea"/>
                <a:cs typeface="+mn-cs"/>
              </a:rPr>
              <a:t> </a:t>
            </a:r>
            <a:r>
              <a:rPr lang="en-US" dirty="0"/>
              <a:t>Award has been awarded to the R-Project because I think it recognizes the hard work of the founders and custodians of this language over the last 30+ years to put in place that solid bedrock so that future work can start from a place of strength and </a:t>
            </a:r>
            <a:r>
              <a:rPr lang="en-US" dirty="0" err="1"/>
              <a:t>rigour</a:t>
            </a:r>
            <a:r>
              <a:rPr lang="en-US" dirty="0"/>
              <a:t>. These are the attributes of a quality language for statistical programming…</a:t>
            </a:r>
          </a:p>
        </p:txBody>
      </p:sp>
      <p:sp>
        <p:nvSpPr>
          <p:cNvPr id="4" name="Slide Number Placeholder 3">
            <a:extLst>
              <a:ext uri="{FF2B5EF4-FFF2-40B4-BE49-F238E27FC236}">
                <a16:creationId xmlns:a16="http://schemas.microsoft.com/office/drawing/2014/main" id="{CC51D408-46E6-A390-7745-E3A2D5414AC1}"/>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5108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behind those attributes lie people doing work. There’s a legacy of work over the last 30 years, but there’s also individuals and communities that continue that work, build on the foundations and advance the language. There are also many different roles where individuals bring their knowledge and expertise to the R language, its packages, documentation, training material. It’s amazing (and slightly daunting!) when you being R and you find that there’s SO MUCH and SO MANY PLACES where you can find instructive material and documentation. And it’s freely available.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AI as important and exciting. The point is that AI depends on the quality of the code, methods, documentation, examples, and human judgment it draws from.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68558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tension when we add AI into how we work with R. One view is that AI will degrade quality, force people out of jobs, and we won’t see what has broken until it’s too late and we don’t have the expertise or resources to fix it.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E096-D899-B780-4DDE-9074C5094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388BE-D527-69D7-1F2B-1C50B4DEA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8295C-5430-28F2-0F1F-EE19F98334B4}"/>
              </a:ext>
            </a:extLst>
          </p:cNvPr>
          <p:cNvSpPr>
            <a:spLocks noGrp="1"/>
          </p:cNvSpPr>
          <p:nvPr>
            <p:ph type="body" idx="1"/>
          </p:nvPr>
        </p:nvSpPr>
        <p:spPr/>
        <p:txBody>
          <a:bodyPr/>
          <a:lstStyle/>
          <a:p>
            <a:r>
              <a:rPr lang="en-US" dirty="0"/>
              <a:t>On the other hand, AI *could* help accelerate development IFF we keep a strong hand on the rudder and invest in people with the knowledge and skill to use AI to make things better for people, rather than purely better for a company’s bottom line.</a:t>
            </a:r>
          </a:p>
        </p:txBody>
      </p:sp>
      <p:sp>
        <p:nvSpPr>
          <p:cNvPr id="4" name="Slide Number Placeholder 3">
            <a:extLst>
              <a:ext uri="{FF2B5EF4-FFF2-40B4-BE49-F238E27FC236}">
                <a16:creationId xmlns:a16="http://schemas.microsoft.com/office/drawing/2014/main" id="{EF80FA77-7D84-07C1-3DFE-F73F6090744B}"/>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31793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89D2-BF22-B536-96A5-D56360C91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5BB94-270B-6E9C-FCB4-FC4924849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2BB98-9335-FD94-95C2-A4D8C14F3E32}"/>
              </a:ext>
            </a:extLst>
          </p:cNvPr>
          <p:cNvSpPr>
            <a:spLocks noGrp="1"/>
          </p:cNvSpPr>
          <p:nvPr>
            <p:ph type="body" idx="1"/>
          </p:nvPr>
        </p:nvSpPr>
        <p:spPr/>
        <p:txBody>
          <a:bodyPr/>
          <a:lstStyle/>
          <a:p>
            <a:r>
              <a:rPr lang="en-US" dirty="0"/>
              <a:t>It’s this focus on the people who use and build with R where R Consortium can help. We have a number of ways in which we’re supporting the wider community of R users and developers; bringing together people to solve challenges that are difficult to solve individually; sharing ideas and experiences. </a:t>
            </a:r>
          </a:p>
        </p:txBody>
      </p:sp>
      <p:sp>
        <p:nvSpPr>
          <p:cNvPr id="4" name="Slide Number Placeholder 3">
            <a:extLst>
              <a:ext uri="{FF2B5EF4-FFF2-40B4-BE49-F238E27FC236}">
                <a16:creationId xmlns:a16="http://schemas.microsoft.com/office/drawing/2014/main" id="{23200FFC-88A7-E581-CBD3-5584F341F079}"/>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71866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working with R Foundation and R Core to ensure that R has longevity – I want to see R being a vibrant and viable language for statistical programming for another 30 years. R Consortium bridges between the people developing R *as a language* and the user community who are using in production to bring data insights to decision making, policy and research.</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more and more usage of R across industry we need to encourage managers in </a:t>
            </a:r>
            <a:r>
              <a:rPr lang="en-US" dirty="0" err="1"/>
              <a:t>organisations</a:t>
            </a:r>
            <a:r>
              <a:rPr lang="en-US" dirty="0"/>
              <a:t> to fund and resource this work of “keeping R going”. Money helps, of course, but having resource to discuss, plan, shape, contribute, maintain and advocate for the “behind the scenes” work is also key. There’s no license fee for using R, but R doesn’t come “for free”.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RConsortium"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6F8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6F8FC"/>
          </a:solidFill>
          <a:ln w="12700">
            <a:solidFill>
              <a:srgbClr val="F6F8FC">
                <a:alpha val="0"/>
              </a:srgbClr>
            </a:solidFill>
            <a:prstDash val="solid"/>
          </a:ln>
        </p:spPr>
        <p:txBody>
          <a:bodyPr/>
          <a:lstStyle/>
          <a:p>
            <a:r>
              <a:rPr lang="en-US" dirty="0"/>
              <a:t>Views</a:t>
            </a:r>
          </a:p>
        </p:txBody>
      </p:sp>
      <p:sp>
        <p:nvSpPr>
          <p:cNvPr id="3" name="Shape 1"/>
          <p:cNvSpPr/>
          <p:nvPr/>
        </p:nvSpPr>
        <p:spPr>
          <a:xfrm>
            <a:off x="0" y="0"/>
            <a:ext cx="4297680" cy="6858000"/>
          </a:xfrm>
          <a:prstGeom prst="rect">
            <a:avLst/>
          </a:prstGeom>
          <a:solidFill>
            <a:srgbClr val="0047BA"/>
          </a:solidFill>
          <a:ln w="12700">
            <a:solidFill>
              <a:srgbClr val="0047BA">
                <a:alpha val="0"/>
              </a:srgbClr>
            </a:solidFill>
            <a:prstDash val="solid"/>
          </a:ln>
        </p:spPr>
        <p:txBody>
          <a:bodyPr/>
          <a:lstStyle/>
          <a:p>
            <a:endParaRPr lang="en-US"/>
          </a:p>
        </p:txBody>
      </p:sp>
      <p:sp>
        <p:nvSpPr>
          <p:cNvPr id="4" name="Shape 2"/>
          <p:cNvSpPr/>
          <p:nvPr/>
        </p:nvSpPr>
        <p:spPr>
          <a:xfrm>
            <a:off x="2971800" y="868680"/>
            <a:ext cx="786384" cy="786384"/>
          </a:xfrm>
          <a:prstGeom prst="ellipse">
            <a:avLst/>
          </a:prstGeom>
          <a:solidFill>
            <a:srgbClr val="969CDE">
              <a:alpha val="92000"/>
            </a:srgbClr>
          </a:solidFill>
          <a:ln w="12700">
            <a:solidFill>
              <a:srgbClr val="969CDE">
                <a:alpha val="0"/>
              </a:srgbClr>
            </a:solidFill>
            <a:prstDash val="solid"/>
          </a:ln>
        </p:spPr>
        <p:txBody>
          <a:bodyPr/>
          <a:lstStyle/>
          <a:p>
            <a:endParaRPr lang="en-US"/>
          </a:p>
        </p:txBody>
      </p:sp>
      <p:sp>
        <p:nvSpPr>
          <p:cNvPr id="5" name="Shape 3"/>
          <p:cNvSpPr/>
          <p:nvPr/>
        </p:nvSpPr>
        <p:spPr>
          <a:xfrm>
            <a:off x="3566160" y="1993392"/>
            <a:ext cx="384048" cy="384048"/>
          </a:xfrm>
          <a:prstGeom prst="ellipse">
            <a:avLst/>
          </a:prstGeom>
          <a:solidFill>
            <a:srgbClr val="FFFFFF">
              <a:alpha val="75000"/>
            </a:srgbClr>
          </a:solidFill>
          <a:ln w="12700">
            <a:solidFill>
              <a:srgbClr val="FFFFFF">
                <a:alpha val="0"/>
              </a:srgbClr>
            </a:solidFill>
            <a:prstDash val="solid"/>
          </a:ln>
        </p:spPr>
        <p:txBody>
          <a:bodyPr/>
          <a:lstStyle/>
          <a:p>
            <a:endParaRPr lang="en-US"/>
          </a:p>
        </p:txBody>
      </p:sp>
      <p:sp>
        <p:nvSpPr>
          <p:cNvPr id="6" name="Shape 4"/>
          <p:cNvSpPr/>
          <p:nvPr/>
        </p:nvSpPr>
        <p:spPr>
          <a:xfrm>
            <a:off x="2651760" y="2816352"/>
            <a:ext cx="438912" cy="438912"/>
          </a:xfrm>
          <a:prstGeom prst="ellipse">
            <a:avLst/>
          </a:prstGeom>
          <a:solidFill>
            <a:srgbClr val="FFFFFF">
              <a:alpha val="80000"/>
            </a:srgbClr>
          </a:solidFill>
          <a:ln w="12700">
            <a:solidFill>
              <a:srgbClr val="FFFFFF">
                <a:alpha val="0"/>
              </a:srgbClr>
            </a:solidFill>
            <a:prstDash val="solid"/>
          </a:ln>
        </p:spPr>
        <p:txBody>
          <a:bodyPr/>
          <a:lstStyle/>
          <a:p>
            <a:endParaRPr lang="en-US"/>
          </a:p>
        </p:txBody>
      </p:sp>
      <p:pic>
        <p:nvPicPr>
          <p:cNvPr id="7" name="Image 0" descr="/mnt/data/r_consortium_logo_horizontal_color.png"/>
          <p:cNvPicPr>
            <a:picLocks noChangeAspect="1"/>
          </p:cNvPicPr>
          <p:nvPr/>
        </p:nvPicPr>
        <p:blipFill>
          <a:blip r:embed="rId3"/>
          <a:stretch>
            <a:fillRect/>
          </a:stretch>
        </p:blipFill>
        <p:spPr>
          <a:xfrm>
            <a:off x="5532120" y="576072"/>
            <a:ext cx="2103120" cy="585216"/>
          </a:xfrm>
          <a:prstGeom prst="rect">
            <a:avLst/>
          </a:prstGeom>
        </p:spPr>
      </p:pic>
      <p:sp>
        <p:nvSpPr>
          <p:cNvPr id="8" name="Text 5"/>
          <p:cNvSpPr/>
          <p:nvPr/>
        </p:nvSpPr>
        <p:spPr>
          <a:xfrm>
            <a:off x="5440680" y="1874520"/>
            <a:ext cx="5303520" cy="1508760"/>
          </a:xfrm>
          <a:prstGeom prst="rect">
            <a:avLst/>
          </a:prstGeom>
          <a:noFill/>
          <a:ln/>
        </p:spPr>
        <p:txBody>
          <a:bodyPr wrap="square" lIns="0" tIns="0" rIns="0" bIns="0" rtlCol="0" anchor="ctr">
            <a:normAutofit/>
          </a:bodyPr>
          <a:lstStyle/>
          <a:p>
            <a:pPr marL="0" indent="0">
              <a:buNone/>
            </a:pPr>
            <a:r>
              <a:rPr lang="en-US" sz="3700" b="1" dirty="0">
                <a:solidFill>
                  <a:srgbClr val="212322"/>
                </a:solidFill>
                <a:latin typeface="Aptos Display" pitchFamily="34" charset="0"/>
                <a:ea typeface="Aptos Display" pitchFamily="34" charset="-122"/>
                <a:cs typeface="Aptos Display" pitchFamily="34" charset="-120"/>
              </a:rPr>
              <a:t>R is people</a:t>
            </a:r>
            <a:endParaRPr lang="en-US" sz="3700" dirty="0"/>
          </a:p>
        </p:txBody>
      </p:sp>
      <p:sp>
        <p:nvSpPr>
          <p:cNvPr id="9" name="Text 6"/>
          <p:cNvSpPr/>
          <p:nvPr/>
        </p:nvSpPr>
        <p:spPr>
          <a:xfrm>
            <a:off x="5468112" y="3474720"/>
            <a:ext cx="5303520" cy="365760"/>
          </a:xfrm>
          <a:prstGeom prst="rect">
            <a:avLst/>
          </a:prstGeom>
          <a:noFill/>
          <a:ln/>
        </p:spPr>
        <p:txBody>
          <a:bodyPr wrap="square" lIns="0" tIns="0" rIns="0" bIns="0" rtlCol="0" anchor="ctr"/>
          <a:lstStyle/>
          <a:p>
            <a:pPr marL="0" indent="0">
              <a:buNone/>
            </a:pPr>
            <a:r>
              <a:rPr lang="en-US" sz="1600" b="1" dirty="0">
                <a:solidFill>
                  <a:srgbClr val="0047BA"/>
                </a:solidFill>
                <a:latin typeface="Aptos" pitchFamily="34" charset="0"/>
                <a:ea typeface="Aptos" pitchFamily="34" charset="-122"/>
                <a:cs typeface="Aptos" pitchFamily="34" charset="-120"/>
              </a:rPr>
              <a:t>How the R Consortium supports the future of R</a:t>
            </a:r>
            <a:endParaRPr lang="en-US" sz="1600" dirty="0"/>
          </a:p>
        </p:txBody>
      </p:sp>
      <p:sp>
        <p:nvSpPr>
          <p:cNvPr id="10" name="Shape 7"/>
          <p:cNvSpPr/>
          <p:nvPr/>
        </p:nvSpPr>
        <p:spPr>
          <a:xfrm>
            <a:off x="5468112" y="4041648"/>
            <a:ext cx="1371600" cy="0"/>
          </a:xfrm>
          <a:prstGeom prst="line">
            <a:avLst/>
          </a:prstGeom>
          <a:noFill/>
          <a:ln w="38100">
            <a:solidFill>
              <a:srgbClr val="0047BA"/>
            </a:solidFill>
            <a:prstDash val="solid"/>
          </a:ln>
        </p:spPr>
        <p:txBody>
          <a:bodyPr/>
          <a:lstStyle/>
          <a:p>
            <a:endParaRPr lang="en-US"/>
          </a:p>
        </p:txBody>
      </p:sp>
      <p:sp>
        <p:nvSpPr>
          <p:cNvPr id="11" name="Text 8"/>
          <p:cNvSpPr/>
          <p:nvPr/>
        </p:nvSpPr>
        <p:spPr>
          <a:xfrm>
            <a:off x="5468111" y="4407408"/>
            <a:ext cx="5380863" cy="877824"/>
          </a:xfrm>
          <a:prstGeom prst="rect">
            <a:avLst/>
          </a:prstGeom>
          <a:noFill/>
          <a:ln/>
        </p:spPr>
        <p:txBody>
          <a:bodyPr wrap="square" lIns="0" tIns="0" rIns="0" bIns="0" rtlCol="0" anchor="ctr">
            <a:normAutofit/>
          </a:bodyPr>
          <a:lstStyle/>
          <a:p>
            <a:pPr marL="0" indent="0">
              <a:buNone/>
            </a:pPr>
            <a:r>
              <a:rPr lang="en-US" sz="1350" dirty="0">
                <a:solidFill>
                  <a:srgbClr val="212322"/>
                </a:solidFill>
                <a:latin typeface="Aptos" pitchFamily="34" charset="0"/>
                <a:ea typeface="Aptos" pitchFamily="34" charset="-122"/>
                <a:cs typeface="Aptos" pitchFamily="34" charset="-120"/>
              </a:rPr>
              <a:t>useR! 2026 sponsor session</a:t>
            </a:r>
            <a:endParaRPr lang="en-US" sz="1350" dirty="0"/>
          </a:p>
          <a:p>
            <a:pPr marL="0" indent="0">
              <a:buNone/>
            </a:pPr>
            <a:r>
              <a:rPr lang="en-US" sz="1350" dirty="0">
                <a:solidFill>
                  <a:srgbClr val="212322"/>
                </a:solidFill>
                <a:latin typeface="Aptos" pitchFamily="34" charset="0"/>
                <a:ea typeface="Aptos" pitchFamily="34" charset="-122"/>
                <a:cs typeface="Aptos" pitchFamily="34" charset="-120"/>
              </a:rPr>
              <a:t>Warsaw, Poland</a:t>
            </a:r>
            <a:endParaRPr lang="en-US" sz="1350" dirty="0"/>
          </a:p>
          <a:p>
            <a:pPr marL="0" indent="0">
              <a:buNone/>
            </a:pPr>
            <a:r>
              <a:rPr lang="en-US" sz="1350" dirty="0">
                <a:solidFill>
                  <a:srgbClr val="212322"/>
                </a:solidFill>
                <a:latin typeface="Aptos" pitchFamily="34" charset="0"/>
                <a:ea typeface="Aptos" pitchFamily="34" charset="-122"/>
                <a:cs typeface="Aptos" pitchFamily="34" charset="-120"/>
              </a:rPr>
              <a:t>Mike K. Smith, Chair, R Consortium; Senior Director, Pfizer R&amp;D UK Ltd</a:t>
            </a:r>
            <a:endParaRPr lang="en-US" sz="1350" dirty="0"/>
          </a:p>
        </p:txBody>
      </p:sp>
      <p:sp>
        <p:nvSpPr>
          <p:cNvPr id="13" name="TextBox 12">
            <a:extLst>
              <a:ext uri="{FF2B5EF4-FFF2-40B4-BE49-F238E27FC236}">
                <a16:creationId xmlns:a16="http://schemas.microsoft.com/office/drawing/2014/main" id="{272B0545-ED86-24AC-32C9-6FBB05F52428}"/>
              </a:ext>
            </a:extLst>
          </p:cNvPr>
          <p:cNvSpPr txBox="1"/>
          <p:nvPr/>
        </p:nvSpPr>
        <p:spPr>
          <a:xfrm>
            <a:off x="5440680" y="5843825"/>
            <a:ext cx="5779008" cy="461665"/>
          </a:xfrm>
          <a:prstGeom prst="rect">
            <a:avLst/>
          </a:prstGeom>
          <a:noFill/>
        </p:spPr>
        <p:txBody>
          <a:bodyPr wrap="square" rtlCol="0">
            <a:spAutoFit/>
          </a:bodyPr>
          <a:lstStyle/>
          <a:p>
            <a:r>
              <a:rPr lang="en-GB" sz="1200" dirty="0"/>
              <a:t>Opinions and views presented here are those of the presenter acting as chair of the R Consortium (</a:t>
            </a:r>
            <a:r>
              <a:rPr lang="en-GB" sz="1200" dirty="0" err="1"/>
              <a:t>UseR</a:t>
            </a:r>
            <a:r>
              <a:rPr lang="en-GB" sz="1200" dirty="0"/>
              <a:t>! 2026 sponsor) and not necessarily those of his company.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6">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What you can do next</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777240" y="1783080"/>
            <a:ext cx="3154680" cy="402336"/>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Contribute</a:t>
            </a:r>
            <a:endParaRPr lang="en-US" sz="2400" dirty="0"/>
          </a:p>
        </p:txBody>
      </p:sp>
      <p:sp>
        <p:nvSpPr>
          <p:cNvPr id="7" name="Text 4"/>
          <p:cNvSpPr/>
          <p:nvPr/>
        </p:nvSpPr>
        <p:spPr>
          <a:xfrm>
            <a:off x="777240" y="227685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Fix docs, file issues, review code, submit PRs.</a:t>
            </a:r>
            <a:endParaRPr lang="en-US" sz="1600" dirty="0"/>
          </a:p>
        </p:txBody>
      </p:sp>
      <p:sp>
        <p:nvSpPr>
          <p:cNvPr id="8" name="Text 5"/>
          <p:cNvSpPr/>
          <p:nvPr/>
        </p:nvSpPr>
        <p:spPr>
          <a:xfrm>
            <a:off x="4480560" y="1783080"/>
            <a:ext cx="3154680" cy="402336"/>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Mentor</a:t>
            </a:r>
            <a:endParaRPr lang="en-US" sz="2400" dirty="0"/>
          </a:p>
        </p:txBody>
      </p:sp>
      <p:sp>
        <p:nvSpPr>
          <p:cNvPr id="9" name="Text 6"/>
          <p:cNvSpPr/>
          <p:nvPr/>
        </p:nvSpPr>
        <p:spPr>
          <a:xfrm>
            <a:off x="4480560" y="227685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Help a new contributor make their first useful contribution.</a:t>
            </a:r>
            <a:endParaRPr lang="en-US" sz="1600" dirty="0"/>
          </a:p>
        </p:txBody>
      </p:sp>
      <p:sp>
        <p:nvSpPr>
          <p:cNvPr id="10" name="Text 7"/>
          <p:cNvSpPr/>
          <p:nvPr/>
        </p:nvSpPr>
        <p:spPr>
          <a:xfrm>
            <a:off x="8183880" y="1783080"/>
            <a:ext cx="3154680" cy="402336"/>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Join</a:t>
            </a:r>
            <a:endParaRPr lang="en-US" sz="2400" dirty="0"/>
          </a:p>
        </p:txBody>
      </p:sp>
      <p:sp>
        <p:nvSpPr>
          <p:cNvPr id="11" name="Text 8"/>
          <p:cNvSpPr/>
          <p:nvPr/>
        </p:nvSpPr>
        <p:spPr>
          <a:xfrm>
            <a:off x="8183880" y="227685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Participate in a working group or help start one.</a:t>
            </a:r>
            <a:endParaRPr lang="en-US" sz="1600" dirty="0"/>
          </a:p>
        </p:txBody>
      </p:sp>
      <p:sp>
        <p:nvSpPr>
          <p:cNvPr id="12" name="Text 9"/>
          <p:cNvSpPr/>
          <p:nvPr/>
        </p:nvSpPr>
        <p:spPr>
          <a:xfrm>
            <a:off x="777240" y="3291840"/>
            <a:ext cx="3154680" cy="402336"/>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Apply</a:t>
            </a:r>
            <a:endParaRPr lang="en-US" sz="2400" dirty="0"/>
          </a:p>
        </p:txBody>
      </p:sp>
      <p:sp>
        <p:nvSpPr>
          <p:cNvPr id="13" name="Text 10"/>
          <p:cNvSpPr/>
          <p:nvPr/>
        </p:nvSpPr>
        <p:spPr>
          <a:xfrm>
            <a:off x="777240" y="378561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Bring forward infrastructure ideas for grant consideration.</a:t>
            </a:r>
            <a:endParaRPr lang="en-US" sz="1600" dirty="0"/>
          </a:p>
        </p:txBody>
      </p:sp>
      <p:sp>
        <p:nvSpPr>
          <p:cNvPr id="14" name="Text 11"/>
          <p:cNvSpPr/>
          <p:nvPr/>
        </p:nvSpPr>
        <p:spPr>
          <a:xfrm>
            <a:off x="4480560" y="3291840"/>
            <a:ext cx="3154680" cy="402336"/>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Attend</a:t>
            </a:r>
            <a:endParaRPr lang="en-US" sz="2400" dirty="0"/>
          </a:p>
        </p:txBody>
      </p:sp>
      <p:sp>
        <p:nvSpPr>
          <p:cNvPr id="15" name="Text 12"/>
          <p:cNvSpPr/>
          <p:nvPr/>
        </p:nvSpPr>
        <p:spPr>
          <a:xfrm>
            <a:off x="4480560" y="378561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Use events to connect, learn, and share work.</a:t>
            </a:r>
            <a:endParaRPr lang="en-US" sz="1600" dirty="0"/>
          </a:p>
        </p:txBody>
      </p:sp>
      <p:sp>
        <p:nvSpPr>
          <p:cNvPr id="16" name="Text 13"/>
          <p:cNvSpPr/>
          <p:nvPr/>
        </p:nvSpPr>
        <p:spPr>
          <a:xfrm>
            <a:off x="8183880" y="3291840"/>
            <a:ext cx="3154680" cy="402336"/>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Advocate</a:t>
            </a:r>
            <a:endParaRPr lang="en-US" sz="2400" dirty="0"/>
          </a:p>
        </p:txBody>
      </p:sp>
      <p:sp>
        <p:nvSpPr>
          <p:cNvPr id="17" name="Text 14"/>
          <p:cNvSpPr/>
          <p:nvPr/>
        </p:nvSpPr>
        <p:spPr>
          <a:xfrm>
            <a:off x="8183880" y="3785616"/>
            <a:ext cx="3154680" cy="621792"/>
          </a:xfrm>
          <a:prstGeom prst="rect">
            <a:avLst/>
          </a:prstGeom>
          <a:noFill/>
          <a:ln/>
        </p:spPr>
        <p:txBody>
          <a:bodyPr wrap="square" lIns="508" tIns="508" rIns="508" bIns="508"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Make the case for organizational membership and employee time.</a:t>
            </a:r>
            <a:endParaRPr lang="en-US" sz="1600" dirty="0"/>
          </a:p>
        </p:txBody>
      </p:sp>
      <p:sp>
        <p:nvSpPr>
          <p:cNvPr id="18" name="Text 15"/>
          <p:cNvSpPr/>
          <p:nvPr/>
        </p:nvSpPr>
        <p:spPr>
          <a:xfrm>
            <a:off x="960120" y="5257799"/>
            <a:ext cx="10058400" cy="841247"/>
          </a:xfrm>
          <a:prstGeom prst="rect">
            <a:avLst/>
          </a:prstGeom>
          <a:noFill/>
          <a:ln/>
        </p:spPr>
        <p:txBody>
          <a:bodyPr wrap="square" lIns="381" tIns="381" rIns="381" bIns="381" rtlCol="0" anchor="t">
            <a:normAutofit/>
          </a:bodyPr>
          <a:lstStyle/>
          <a:p>
            <a:pPr marL="0" indent="0" algn="ctr">
              <a:buNone/>
            </a:pPr>
            <a:r>
              <a:rPr lang="en-US" sz="1900" b="1" dirty="0">
                <a:solidFill>
                  <a:srgbClr val="0047BA"/>
                </a:solidFill>
                <a:latin typeface="Aptos" pitchFamily="34" charset="0"/>
                <a:ea typeface="Aptos" pitchFamily="34" charset="-122"/>
                <a:cs typeface="Aptos" pitchFamily="34" charset="-120"/>
              </a:rPr>
              <a:t>The next step does not have to be large. It just has to be real.</a:t>
            </a:r>
          </a:p>
          <a:p>
            <a:pPr marL="0" indent="0" algn="ctr">
              <a:buNone/>
            </a:pPr>
            <a:r>
              <a:rPr lang="en-US" sz="1900" b="1" dirty="0">
                <a:solidFill>
                  <a:srgbClr val="0047BA"/>
                </a:solidFill>
                <a:latin typeface="Aptos" pitchFamily="34" charset="0"/>
              </a:rPr>
              <a:t>If you can do it person to person, so much the better.</a:t>
            </a:r>
            <a:endParaRPr lang="en-US" sz="1900" dirty="0"/>
          </a:p>
        </p:txBody>
      </p:sp>
      <p:sp>
        <p:nvSpPr>
          <p:cNvPr id="19" name="Shape 16"/>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1" name="Text 18"/>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16</a:t>
            </a:r>
            <a:endParaRPr lang="en-US" sz="800" dirty="0"/>
          </a:p>
        </p:txBody>
      </p:sp>
      <p:sp>
        <p:nvSpPr>
          <p:cNvPr id="22" name="Text 17">
            <a:extLst>
              <a:ext uri="{FF2B5EF4-FFF2-40B4-BE49-F238E27FC236}">
                <a16:creationId xmlns:a16="http://schemas.microsoft.com/office/drawing/2014/main" id="{CF59FDD2-FA69-5809-3EDF-9372E8E41313}"/>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7">
    <p:bg>
      <p:bgPr>
        <a:solidFill>
          <a:srgbClr val="0047BA"/>
        </a:solidFill>
        <a:effectLst/>
      </p:bgPr>
    </p:bg>
    <p:spTree>
      <p:nvGrpSpPr>
        <p:cNvPr id="1" name=""/>
        <p:cNvGrpSpPr/>
        <p:nvPr/>
      </p:nvGrpSpPr>
      <p:grpSpPr>
        <a:xfrm>
          <a:off x="0" y="0"/>
          <a:ext cx="0" cy="0"/>
          <a:chOff x="0" y="0"/>
          <a:chExt cx="0" cy="0"/>
        </a:xfrm>
      </p:grpSpPr>
      <p:sp>
        <p:nvSpPr>
          <p:cNvPr id="2" name="Shape 0"/>
          <p:cNvSpPr/>
          <p:nvPr/>
        </p:nvSpPr>
        <p:spPr>
          <a:xfrm>
            <a:off x="8732520" y="45720"/>
            <a:ext cx="3246120" cy="3246120"/>
          </a:xfrm>
          <a:prstGeom prst="ellipse">
            <a:avLst/>
          </a:prstGeom>
          <a:solidFill>
            <a:srgbClr val="969CDE">
              <a:alpha val="88000"/>
            </a:srgbClr>
          </a:solidFill>
          <a:ln w="12700">
            <a:solidFill>
              <a:srgbClr val="969CDE">
                <a:alpha val="0"/>
              </a:srgbClr>
            </a:solidFill>
            <a:prstDash val="solid"/>
          </a:ln>
        </p:spPr>
        <p:txBody>
          <a:bodyPr/>
          <a:lstStyle/>
          <a:p>
            <a:endParaRPr lang="en-US"/>
          </a:p>
        </p:txBody>
      </p:sp>
      <p:sp>
        <p:nvSpPr>
          <p:cNvPr id="3" name="Shape 1"/>
          <p:cNvSpPr/>
          <p:nvPr/>
        </p:nvSpPr>
        <p:spPr>
          <a:xfrm>
            <a:off x="9738360" y="3794760"/>
            <a:ext cx="2057400" cy="2057400"/>
          </a:xfrm>
          <a:prstGeom prst="ellipse">
            <a:avLst/>
          </a:prstGeom>
          <a:solidFill>
            <a:srgbClr val="969CDE">
              <a:alpha val="70000"/>
            </a:srgbClr>
          </a:solidFill>
          <a:ln w="12700">
            <a:solidFill>
              <a:srgbClr val="969CDE">
                <a:alpha val="0"/>
              </a:srgbClr>
            </a:solidFill>
            <a:prstDash val="solid"/>
          </a:ln>
        </p:spPr>
        <p:txBody>
          <a:bodyPr/>
          <a:lstStyle/>
          <a:p>
            <a:endParaRPr lang="en-US"/>
          </a:p>
        </p:txBody>
      </p:sp>
      <p:pic>
        <p:nvPicPr>
          <p:cNvPr id="4" name="Image 0" descr="/mnt/data/r_consortium_logo_horizontal_white.png"/>
          <p:cNvPicPr>
            <a:picLocks noChangeAspect="1"/>
          </p:cNvPicPr>
          <p:nvPr/>
        </p:nvPicPr>
        <p:blipFill>
          <a:blip r:embed="rId3"/>
          <a:stretch>
            <a:fillRect/>
          </a:stretch>
        </p:blipFill>
        <p:spPr>
          <a:xfrm>
            <a:off x="749808" y="640080"/>
            <a:ext cx="1920240" cy="530352"/>
          </a:xfrm>
          <a:prstGeom prst="rect">
            <a:avLst/>
          </a:prstGeom>
        </p:spPr>
      </p:pic>
      <p:sp>
        <p:nvSpPr>
          <p:cNvPr id="5" name="Text 2"/>
          <p:cNvSpPr/>
          <p:nvPr/>
        </p:nvSpPr>
        <p:spPr>
          <a:xfrm>
            <a:off x="749808" y="1965960"/>
            <a:ext cx="7452360" cy="1508760"/>
          </a:xfrm>
          <a:prstGeom prst="rect">
            <a:avLst/>
          </a:prstGeom>
          <a:noFill/>
          <a:ln/>
        </p:spPr>
        <p:txBody>
          <a:bodyPr wrap="square" lIns="0" tIns="0" rIns="0" bIns="0" rtlCol="0" anchor="ctr">
            <a:normAutofit/>
          </a:bodyPr>
          <a:lstStyle/>
          <a:p>
            <a:pPr marL="0" indent="0">
              <a:buNone/>
            </a:pPr>
            <a:r>
              <a:rPr lang="en-US" sz="3800" b="1" dirty="0">
                <a:solidFill>
                  <a:srgbClr val="FFFFFF"/>
                </a:solidFill>
                <a:latin typeface="Aptos Display" pitchFamily="34" charset="0"/>
                <a:ea typeface="Aptos Display" pitchFamily="34" charset="-122"/>
                <a:cs typeface="Aptos Display" pitchFamily="34" charset="-120"/>
              </a:rPr>
              <a:t>The future of R</a:t>
            </a:r>
            <a:endParaRPr lang="en-US" sz="3800" dirty="0"/>
          </a:p>
          <a:p>
            <a:pPr marL="0" indent="0">
              <a:buNone/>
            </a:pPr>
            <a:r>
              <a:rPr lang="en-US" sz="3800" b="1" dirty="0">
                <a:solidFill>
                  <a:srgbClr val="FFFFFF"/>
                </a:solidFill>
                <a:latin typeface="Aptos Display" pitchFamily="34" charset="0"/>
                <a:ea typeface="Aptos Display" pitchFamily="34" charset="-122"/>
                <a:cs typeface="Aptos Display" pitchFamily="34" charset="-120"/>
              </a:rPr>
              <a:t>is built together.</a:t>
            </a:r>
            <a:endParaRPr lang="en-US" sz="3800" dirty="0"/>
          </a:p>
        </p:txBody>
      </p:sp>
      <p:sp>
        <p:nvSpPr>
          <p:cNvPr id="6" name="Text 3"/>
          <p:cNvSpPr/>
          <p:nvPr/>
        </p:nvSpPr>
        <p:spPr>
          <a:xfrm>
            <a:off x="777240" y="3822192"/>
            <a:ext cx="7178040" cy="457200"/>
          </a:xfrm>
          <a:prstGeom prst="rect">
            <a:avLst/>
          </a:prstGeom>
          <a:noFill/>
          <a:ln/>
        </p:spPr>
        <p:txBody>
          <a:bodyPr wrap="square" lIns="0" tIns="0" rIns="0" bIns="0" rtlCol="0" anchor="ctr"/>
          <a:lstStyle/>
          <a:p>
            <a:pPr marL="0" indent="0">
              <a:buNone/>
            </a:pPr>
            <a:r>
              <a:rPr lang="en-US" sz="1800" b="1" dirty="0">
                <a:solidFill>
                  <a:srgbClr val="E9EEFF"/>
                </a:solidFill>
                <a:latin typeface="Aptos" pitchFamily="34" charset="0"/>
                <a:ea typeface="Aptos" pitchFamily="34" charset="-122"/>
                <a:cs typeface="Aptos" pitchFamily="34" charset="-120"/>
              </a:rPr>
              <a:t>Join us. Contribute with us. Help expand the circle.</a:t>
            </a:r>
            <a:endParaRPr lang="en-US" sz="1800" dirty="0"/>
          </a:p>
        </p:txBody>
      </p:sp>
      <p:sp>
        <p:nvSpPr>
          <p:cNvPr id="7" name="Shape 4"/>
          <p:cNvSpPr/>
          <p:nvPr/>
        </p:nvSpPr>
        <p:spPr>
          <a:xfrm>
            <a:off x="777240" y="4572000"/>
            <a:ext cx="1234440" cy="0"/>
          </a:xfrm>
          <a:prstGeom prst="line">
            <a:avLst/>
          </a:prstGeom>
          <a:noFill/>
          <a:ln w="38100">
            <a:solidFill>
              <a:srgbClr val="FFFFFF"/>
            </a:solidFill>
            <a:prstDash val="solid"/>
          </a:ln>
        </p:spPr>
        <p:txBody>
          <a:bodyPr/>
          <a:lstStyle/>
          <a:p>
            <a:endParaRPr lang="en-US"/>
          </a:p>
        </p:txBody>
      </p:sp>
      <p:sp>
        <p:nvSpPr>
          <p:cNvPr id="8" name="Text 5"/>
          <p:cNvSpPr/>
          <p:nvPr/>
        </p:nvSpPr>
        <p:spPr>
          <a:xfrm>
            <a:off x="777240" y="4937760"/>
            <a:ext cx="2377440" cy="301752"/>
          </a:xfrm>
          <a:prstGeom prst="rect">
            <a:avLst/>
          </a:prstGeom>
          <a:noFill/>
          <a:ln/>
        </p:spPr>
        <p:txBody>
          <a:bodyPr wrap="square" lIns="0" tIns="0" rIns="0" bIns="0" rtlCol="0" anchor="ctr"/>
          <a:lstStyle/>
          <a:p>
            <a:pPr marL="0" indent="0">
              <a:buNone/>
            </a:pPr>
            <a:r>
              <a:rPr lang="en-US" sz="1300" b="1" dirty="0">
                <a:solidFill>
                  <a:srgbClr val="FFFFFF"/>
                </a:solidFill>
                <a:latin typeface="Aptos" pitchFamily="34" charset="0"/>
                <a:ea typeface="Aptos" pitchFamily="34" charset="-122"/>
                <a:cs typeface="Aptos" pitchFamily="34" charset="-120"/>
              </a:rPr>
              <a:t>r-consortium.org</a:t>
            </a:r>
            <a:endParaRPr lang="en-US" sz="1300" dirty="0"/>
          </a:p>
        </p:txBody>
      </p:sp>
      <p:sp>
        <p:nvSpPr>
          <p:cNvPr id="10" name="Text 17">
            <a:extLst>
              <a:ext uri="{FF2B5EF4-FFF2-40B4-BE49-F238E27FC236}">
                <a16:creationId xmlns:a16="http://schemas.microsoft.com/office/drawing/2014/main" id="{E94CF71C-C5C4-40F1-B8B6-C8530BF8A2B8}"/>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chemeClr val="bg1"/>
                </a:solidFill>
                <a:latin typeface="Aptos" pitchFamily="34" charset="0"/>
                <a:ea typeface="Aptos" pitchFamily="34" charset="-122"/>
                <a:cs typeface="Aptos" pitchFamily="34" charset="-120"/>
              </a:rPr>
              <a:t>useR! 2026 sponsor session  Mike K. Smith</a:t>
            </a:r>
            <a:endParaRPr lang="en-US" sz="78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name="Slide 12">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FUNDING SHARED INFRASTRUCTURE</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Grants and community investment</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822960" y="1755648"/>
            <a:ext cx="5394960" cy="621792"/>
          </a:xfrm>
          <a:prstGeom prst="rect">
            <a:avLst/>
          </a:prstGeom>
          <a:noFill/>
          <a:ln/>
        </p:spPr>
        <p:txBody>
          <a:bodyPr wrap="square" lIns="0" tIns="0" rIns="0" bIns="0" rtlCol="0" anchor="ctr">
            <a:normAutofit fontScale="92500" lnSpcReduction="10000"/>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ISC grants turn community needs into funded infrastructure work.</a:t>
            </a:r>
            <a:endParaRPr lang="en-US" sz="2400" dirty="0"/>
          </a:p>
        </p:txBody>
      </p:sp>
      <p:sp>
        <p:nvSpPr>
          <p:cNvPr id="7" name="Text 4"/>
          <p:cNvSpPr/>
          <p:nvPr/>
        </p:nvSpPr>
        <p:spPr>
          <a:xfrm>
            <a:off x="868680" y="2686812"/>
            <a:ext cx="5394960" cy="2380488"/>
          </a:xfrm>
          <a:prstGeom prst="rect">
            <a:avLst/>
          </a:prstGeom>
          <a:noFill/>
          <a:ln/>
        </p:spPr>
        <p:txBody>
          <a:bodyPr wrap="square" lIns="635" tIns="635" rIns="635" bIns="635" rtlCol="0" anchor="ctr">
            <a:normAutofit/>
          </a:bodyPr>
          <a:lstStyle/>
          <a:p>
            <a:pPr marL="285750" indent="-285750">
              <a:buFont typeface="Arial" panose="020B0604020202020204" pitchFamily="34" charset="0"/>
              <a:buChar char="•"/>
            </a:pPr>
            <a:r>
              <a:rPr lang="en-US" sz="1600" dirty="0">
                <a:solidFill>
                  <a:srgbClr val="212322"/>
                </a:solidFill>
                <a:latin typeface="Aptos" pitchFamily="34" charset="0"/>
                <a:ea typeface="Aptos" pitchFamily="34" charset="-122"/>
                <a:cs typeface="Aptos" pitchFamily="34" charset="-120"/>
              </a:rPr>
              <a:t>ISC Grant totals vary with our overall budget, but typically ~$100K to $250K each year.</a:t>
            </a:r>
            <a:endParaRPr lang="en-US" sz="1600" dirty="0"/>
          </a:p>
          <a:p>
            <a:pPr marL="285750" indent="-285750">
              <a:buFont typeface="Arial" panose="020B0604020202020204" pitchFamily="34" charset="0"/>
              <a:buChar char="•"/>
            </a:pPr>
            <a:r>
              <a:rPr lang="en-US" sz="1600">
                <a:solidFill>
                  <a:srgbClr val="212322"/>
                </a:solidFill>
                <a:latin typeface="Aptos" pitchFamily="34" charset="0"/>
                <a:ea typeface="Aptos" pitchFamily="34" charset="-122"/>
                <a:cs typeface="Aptos" pitchFamily="34" charset="-120"/>
              </a:rPr>
              <a:t>We’re </a:t>
            </a:r>
            <a:r>
              <a:rPr lang="en-US" sz="1600" dirty="0">
                <a:solidFill>
                  <a:srgbClr val="212322"/>
                </a:solidFill>
                <a:latin typeface="Aptos" pitchFamily="34" charset="0"/>
                <a:ea typeface="Aptos" pitchFamily="34" charset="-122"/>
                <a:cs typeface="Aptos" pitchFamily="34" charset="-120"/>
              </a:rPr>
              <a:t>seeing an increase in the number of grants each period (twice per year)</a:t>
            </a:r>
          </a:p>
          <a:p>
            <a:pPr marL="285750" indent="-285750">
              <a:buFont typeface="Arial" panose="020B0604020202020204" pitchFamily="34" charset="0"/>
              <a:buChar char="•"/>
            </a:pPr>
            <a:r>
              <a:rPr lang="en-US" sz="1600" dirty="0">
                <a:solidFill>
                  <a:srgbClr val="212322"/>
                </a:solidFill>
                <a:latin typeface="Aptos" pitchFamily="34" charset="0"/>
                <a:ea typeface="Aptos" pitchFamily="34" charset="-122"/>
                <a:cs typeface="Aptos" pitchFamily="34" charset="-120"/>
              </a:rPr>
              <a:t>ISC Grant Program committee awards go to projects that have a broad impact on the R Community, well focused goals, low to medium risk.</a:t>
            </a:r>
          </a:p>
        </p:txBody>
      </p:sp>
      <p:sp>
        <p:nvSpPr>
          <p:cNvPr id="11" name="Shape 8"/>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2" name="Text 9"/>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13" name="Text 10"/>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12</a:t>
            </a:r>
            <a:endParaRPr lang="en-US" sz="800" dirty="0"/>
          </a:p>
        </p:txBody>
      </p:sp>
      <p:pic>
        <p:nvPicPr>
          <p:cNvPr id="15" name="Picture 14">
            <a:extLst>
              <a:ext uri="{FF2B5EF4-FFF2-40B4-BE49-F238E27FC236}">
                <a16:creationId xmlns:a16="http://schemas.microsoft.com/office/drawing/2014/main" id="{708EC5D0-4984-B32F-6CC8-463DA6684784}"/>
              </a:ext>
            </a:extLst>
          </p:cNvPr>
          <p:cNvPicPr>
            <a:picLocks noChangeAspect="1"/>
          </p:cNvPicPr>
          <p:nvPr/>
        </p:nvPicPr>
        <p:blipFill>
          <a:blip r:embed="rId4"/>
          <a:stretch>
            <a:fillRect/>
          </a:stretch>
        </p:blipFill>
        <p:spPr>
          <a:xfrm>
            <a:off x="6583172" y="1927860"/>
            <a:ext cx="5075428" cy="3139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name="Slide 13">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WHERE CONNECTION BECOMES MOMENTUM</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Events as community infrastructure</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7" name="Text 4"/>
          <p:cNvSpPr/>
          <p:nvPr/>
        </p:nvSpPr>
        <p:spPr>
          <a:xfrm>
            <a:off x="777240" y="3553968"/>
            <a:ext cx="2240280" cy="1024128"/>
          </a:xfrm>
          <a:prstGeom prst="roundRect">
            <a:avLst/>
          </a:prstGeom>
          <a:solidFill>
            <a:srgbClr val="FFFFFF"/>
          </a:solidFill>
          <a:ln w="12700">
            <a:solidFill>
              <a:srgbClr val="D9E1F2"/>
            </a:solidFill>
          </a:ln>
        </p:spPr>
        <p:txBody>
          <a:bodyPr wrap="square" lIns="1016" tIns="1016" rIns="1016" bIns="1016"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Regulated research</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clinical analytics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pharma community</a:t>
            </a:r>
            <a:endParaRPr lang="en-US" sz="1600" dirty="0"/>
          </a:p>
        </p:txBody>
      </p:sp>
      <p:sp>
        <p:nvSpPr>
          <p:cNvPr id="9" name="Text 6"/>
          <p:cNvSpPr/>
          <p:nvPr/>
        </p:nvSpPr>
        <p:spPr>
          <a:xfrm>
            <a:off x="3566160" y="3553968"/>
            <a:ext cx="2240280" cy="1024128"/>
          </a:xfrm>
          <a:prstGeom prst="roundRect">
            <a:avLst/>
          </a:prstGeom>
          <a:solidFill>
            <a:srgbClr val="FFFFFF"/>
          </a:solidFill>
          <a:ln w="12700">
            <a:solidFill>
              <a:srgbClr val="D9E1F2"/>
            </a:solidFill>
          </a:ln>
        </p:spPr>
        <p:txBody>
          <a:bodyPr wrap="square" lIns="1016" tIns="1016" rIns="1016" bIns="1016"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New tools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practical workflows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responsible adoption</a:t>
            </a:r>
            <a:endParaRPr lang="en-US" sz="1600" dirty="0"/>
          </a:p>
        </p:txBody>
      </p:sp>
      <p:sp>
        <p:nvSpPr>
          <p:cNvPr id="11" name="Text 8"/>
          <p:cNvSpPr/>
          <p:nvPr/>
        </p:nvSpPr>
        <p:spPr>
          <a:xfrm>
            <a:off x="6355080" y="3553968"/>
            <a:ext cx="2240280" cy="1024128"/>
          </a:xfrm>
          <a:prstGeom prst="roundRect">
            <a:avLst/>
          </a:prstGeom>
          <a:solidFill>
            <a:srgbClr val="FFFFFF"/>
          </a:solidFill>
          <a:ln w="12700">
            <a:solidFill>
              <a:srgbClr val="D9E1F2"/>
            </a:solidFill>
          </a:ln>
        </p:spPr>
        <p:txBody>
          <a:bodyPr wrap="square" lIns="1016" tIns="1016" rIns="1016" bIns="1016"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Finance, insurance</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risk modeling</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industry exchange</a:t>
            </a:r>
            <a:endParaRPr lang="en-US" sz="1600" dirty="0"/>
          </a:p>
        </p:txBody>
      </p:sp>
      <p:sp>
        <p:nvSpPr>
          <p:cNvPr id="13" name="Text 10"/>
          <p:cNvSpPr/>
          <p:nvPr/>
        </p:nvSpPr>
        <p:spPr>
          <a:xfrm>
            <a:off x="9144000" y="3553968"/>
            <a:ext cx="2240280" cy="1024128"/>
          </a:xfrm>
          <a:prstGeom prst="roundRect">
            <a:avLst/>
          </a:prstGeom>
          <a:solidFill>
            <a:srgbClr val="FFFFFF"/>
          </a:solidFill>
          <a:ln w="12700">
            <a:solidFill>
              <a:srgbClr val="D9E1F2"/>
            </a:solidFill>
          </a:ln>
        </p:spPr>
        <p:txBody>
          <a:bodyPr wrap="square" lIns="1016" tIns="1016" rIns="1016" bIns="1016"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Global community</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teaching</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core ecosystem</a:t>
            </a:r>
            <a:endParaRPr lang="en-US" sz="1600" dirty="0"/>
          </a:p>
        </p:txBody>
      </p:sp>
      <p:sp>
        <p:nvSpPr>
          <p:cNvPr id="14" name="Text 11"/>
          <p:cNvSpPr/>
          <p:nvPr/>
        </p:nvSpPr>
        <p:spPr>
          <a:xfrm>
            <a:off x="1066800" y="4865624"/>
            <a:ext cx="10058400" cy="658368"/>
          </a:xfrm>
          <a:prstGeom prst="rect">
            <a:avLst/>
          </a:prstGeom>
          <a:noFill/>
          <a:ln/>
        </p:spPr>
        <p:txBody>
          <a:bodyPr wrap="square" lIns="381" tIns="381" rIns="381" bIns="381" rtlCol="0" anchor="t">
            <a:normAutofit/>
          </a:bodyPr>
          <a:lstStyle/>
          <a:p>
            <a:pPr marL="0" indent="0" algn="ctr">
              <a:buNone/>
            </a:pPr>
            <a:r>
              <a:rPr lang="en-US" sz="1800" b="1" dirty="0">
                <a:solidFill>
                  <a:srgbClr val="0047BA"/>
                </a:solidFill>
                <a:latin typeface="Aptos" pitchFamily="34" charset="0"/>
                <a:ea typeface="Aptos" pitchFamily="34" charset="-122"/>
                <a:cs typeface="Aptos" pitchFamily="34" charset="-120"/>
              </a:rPr>
              <a:t>Events are not just programming. They are reusable infrastructure for learning, visibility, contributor discovery, and cross-sector collaboration.</a:t>
            </a:r>
            <a:endParaRPr lang="en-US" sz="1800" dirty="0"/>
          </a:p>
        </p:txBody>
      </p:sp>
      <p:sp>
        <p:nvSpPr>
          <p:cNvPr id="15" name="Shape 12"/>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6" name="Text 13"/>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17" name="Text 14"/>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13</a:t>
            </a:r>
            <a:endParaRPr lang="en-US" sz="800" dirty="0"/>
          </a:p>
        </p:txBody>
      </p:sp>
      <p:pic>
        <p:nvPicPr>
          <p:cNvPr id="1026" name="Picture 2">
            <a:extLst>
              <a:ext uri="{FF2B5EF4-FFF2-40B4-BE49-F238E27FC236}">
                <a16:creationId xmlns:a16="http://schemas.microsoft.com/office/drawing/2014/main" id="{3E34C7AC-7FF4-A752-B41A-C8801890C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0" y="1803910"/>
            <a:ext cx="2240280" cy="1260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1FC0A4-7BB0-2B3E-4A78-1A988F5FE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 y="1803909"/>
            <a:ext cx="2252359" cy="1266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E7CCD1-D580-CA05-4293-EB972F0786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080" y="1803910"/>
            <a:ext cx="2240280" cy="12601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FEE725D-91B9-B522-46FA-670E21640310}"/>
              </a:ext>
            </a:extLst>
          </p:cNvPr>
          <p:cNvPicPr>
            <a:picLocks noChangeAspect="1"/>
          </p:cNvPicPr>
          <p:nvPr/>
        </p:nvPicPr>
        <p:blipFill>
          <a:blip r:embed="rId7"/>
          <a:stretch>
            <a:fillRect/>
          </a:stretch>
        </p:blipFill>
        <p:spPr>
          <a:xfrm>
            <a:off x="9131923" y="1546866"/>
            <a:ext cx="2240280" cy="1774245"/>
          </a:xfrm>
          <a:prstGeom prst="rect">
            <a:avLst/>
          </a:prstGeom>
        </p:spPr>
      </p:pic>
      <p:sp>
        <p:nvSpPr>
          <p:cNvPr id="20" name="TextBox 19">
            <a:extLst>
              <a:ext uri="{FF2B5EF4-FFF2-40B4-BE49-F238E27FC236}">
                <a16:creationId xmlns:a16="http://schemas.microsoft.com/office/drawing/2014/main" id="{BB18760A-E62A-BE3A-3FC0-A436BFAC4942}"/>
              </a:ext>
            </a:extLst>
          </p:cNvPr>
          <p:cNvSpPr txBox="1"/>
          <p:nvPr/>
        </p:nvSpPr>
        <p:spPr>
          <a:xfrm>
            <a:off x="2922862" y="5733287"/>
            <a:ext cx="6346289" cy="369332"/>
          </a:xfrm>
          <a:prstGeom prst="rect">
            <a:avLst/>
          </a:prstGeom>
          <a:noFill/>
        </p:spPr>
        <p:txBody>
          <a:bodyPr wrap="none" rtlCol="0">
            <a:spAutoFit/>
          </a:bodyPr>
          <a:lstStyle/>
          <a:p>
            <a:pPr algn="ctr"/>
            <a:r>
              <a:rPr lang="en-GB" dirty="0">
                <a:hlinkClick r:id="rId8"/>
              </a:rPr>
              <a:t>Catch up with presentations at R Consortium YouTube channel</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name="Slide 14">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JOIN ONE. START ONE. BUILD WITH OTHERS.</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Working groups: where the work happens</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841248" y="1783080"/>
            <a:ext cx="9692640" cy="777240"/>
          </a:xfrm>
          <a:prstGeom prst="rect">
            <a:avLst/>
          </a:prstGeom>
          <a:noFill/>
          <a:ln/>
        </p:spPr>
        <p:txBody>
          <a:bodyPr wrap="square" lIns="381" tIns="381" rIns="381" bIns="381" rtlCol="0" anchor="t">
            <a:normAutofit/>
          </a:bodyPr>
          <a:lstStyle/>
          <a:p>
            <a:pPr marL="0" indent="0" algn="l">
              <a:buNone/>
            </a:pPr>
            <a:r>
              <a:rPr lang="en-US" sz="2000" b="1" dirty="0">
                <a:solidFill>
                  <a:srgbClr val="212322"/>
                </a:solidFill>
                <a:latin typeface="Aptos" pitchFamily="34" charset="0"/>
                <a:ea typeface="Aptos" pitchFamily="34" charset="-122"/>
                <a:cs typeface="Aptos" pitchFamily="34" charset="-120"/>
              </a:rPr>
              <a:t>Working groups create a durable home for shared problems that are too large, too important, or too cross-cutting for one person or one company to solve alone.</a:t>
            </a:r>
            <a:endParaRPr lang="en-US" sz="2000" dirty="0"/>
          </a:p>
        </p:txBody>
      </p:sp>
      <p:sp>
        <p:nvSpPr>
          <p:cNvPr id="7" name="Text 4"/>
          <p:cNvSpPr/>
          <p:nvPr/>
        </p:nvSpPr>
        <p:spPr>
          <a:xfrm>
            <a:off x="914400" y="3063240"/>
            <a:ext cx="3108960" cy="384048"/>
          </a:xfrm>
          <a:prstGeom prst="roundRect">
            <a:avLst>
              <a:gd name="adj" fmla="val 11905"/>
            </a:avLst>
          </a:prstGeom>
          <a:solidFill>
            <a:srgbClr val="0047BA"/>
          </a:solidFill>
          <a:ln>
            <a:solidFill>
              <a:srgbClr val="0047BA">
                <a:alpha val="0"/>
              </a:srgbClr>
            </a:solidFill>
          </a:ln>
        </p:spPr>
        <p:txBody>
          <a:bodyPr wrap="square" lIns="762" tIns="762" rIns="762" bIns="762" rtlCol="0" anchor="ctr">
            <a:normAutofit/>
          </a:bodyPr>
          <a:lstStyle/>
          <a:p>
            <a:pPr marL="0" indent="0">
              <a:buNone/>
            </a:pPr>
            <a:r>
              <a:rPr lang="en-US" sz="2000" b="1" dirty="0">
                <a:solidFill>
                  <a:srgbClr val="FFFFFF"/>
                </a:solidFill>
                <a:latin typeface="Aptos" pitchFamily="34" charset="0"/>
                <a:ea typeface="Aptos" pitchFamily="34" charset="-122"/>
                <a:cs typeface="Aptos" pitchFamily="34" charset="-120"/>
              </a:rPr>
              <a:t>Technical infrastructure</a:t>
            </a:r>
            <a:endParaRPr lang="en-US" sz="2000" dirty="0"/>
          </a:p>
        </p:txBody>
      </p:sp>
      <p:sp>
        <p:nvSpPr>
          <p:cNvPr id="8" name="Text 5"/>
          <p:cNvSpPr/>
          <p:nvPr/>
        </p:nvSpPr>
        <p:spPr>
          <a:xfrm>
            <a:off x="914400" y="3520440"/>
            <a:ext cx="3108960" cy="896112"/>
          </a:xfrm>
          <a:prstGeom prst="roundRect">
            <a:avLst/>
          </a:prstGeom>
          <a:solidFill>
            <a:srgbClr val="FFFFFF"/>
          </a:solidFill>
          <a:ln w="12700">
            <a:solidFill>
              <a:srgbClr val="D9E1F2"/>
            </a:solidFill>
          </a:ln>
        </p:spPr>
        <p:txBody>
          <a:bodyPr wrap="square" lIns="1651" tIns="1651" rIns="1651" bIns="1651" rtlCol="0" anchor="t">
            <a:normAutofit/>
          </a:bodyPr>
          <a:lstStyle/>
          <a:p>
            <a:pPr marL="0" indent="0">
              <a:buNone/>
            </a:pPr>
            <a:r>
              <a:rPr lang="en-US" sz="1600" dirty="0">
                <a:solidFill>
                  <a:srgbClr val="212322"/>
                </a:solidFill>
                <a:latin typeface="Aptos" pitchFamily="34" charset="0"/>
                <a:ea typeface="Aptos" pitchFamily="34" charset="-122"/>
                <a:cs typeface="Aptos" pitchFamily="34" charset="-120"/>
              </a:rPr>
              <a:t>Shared tooling, package systems, documentation, and reproducibility.</a:t>
            </a:r>
            <a:endParaRPr lang="en-US" sz="1600" dirty="0"/>
          </a:p>
        </p:txBody>
      </p:sp>
      <p:sp>
        <p:nvSpPr>
          <p:cNvPr id="9" name="Text 6"/>
          <p:cNvSpPr/>
          <p:nvPr/>
        </p:nvSpPr>
        <p:spPr>
          <a:xfrm>
            <a:off x="4572000" y="3063240"/>
            <a:ext cx="3108960" cy="384048"/>
          </a:xfrm>
          <a:prstGeom prst="roundRect">
            <a:avLst>
              <a:gd name="adj" fmla="val 11905"/>
            </a:avLst>
          </a:prstGeom>
          <a:solidFill>
            <a:srgbClr val="0047BA"/>
          </a:solidFill>
          <a:ln>
            <a:solidFill>
              <a:srgbClr val="969CDE">
                <a:alpha val="0"/>
              </a:srgbClr>
            </a:solidFill>
          </a:ln>
        </p:spPr>
        <p:txBody>
          <a:bodyPr wrap="square" lIns="762" tIns="762" rIns="762" bIns="762" rtlCol="0" anchor="ctr">
            <a:normAutofit/>
          </a:bodyPr>
          <a:lstStyle/>
          <a:p>
            <a:pPr marL="0" indent="0">
              <a:buNone/>
            </a:pPr>
            <a:r>
              <a:rPr lang="en-US" sz="2000" b="1" dirty="0">
                <a:solidFill>
                  <a:srgbClr val="FFFFFF"/>
                </a:solidFill>
                <a:latin typeface="Aptos" pitchFamily="34" charset="0"/>
                <a:ea typeface="Aptos" pitchFamily="34" charset="-122"/>
                <a:cs typeface="Aptos" pitchFamily="34" charset="-120"/>
              </a:rPr>
              <a:t>Industry needs</a:t>
            </a:r>
            <a:endParaRPr lang="en-US" sz="2000" dirty="0"/>
          </a:p>
        </p:txBody>
      </p:sp>
      <p:sp>
        <p:nvSpPr>
          <p:cNvPr id="10" name="Text 7"/>
          <p:cNvSpPr/>
          <p:nvPr/>
        </p:nvSpPr>
        <p:spPr>
          <a:xfrm>
            <a:off x="4572000" y="3520440"/>
            <a:ext cx="3108960" cy="896112"/>
          </a:xfrm>
          <a:prstGeom prst="roundRect">
            <a:avLst/>
          </a:prstGeom>
          <a:solidFill>
            <a:srgbClr val="FFFFFF"/>
          </a:solidFill>
          <a:ln w="12700">
            <a:solidFill>
              <a:srgbClr val="D9E1F2"/>
            </a:solidFill>
          </a:ln>
        </p:spPr>
        <p:txBody>
          <a:bodyPr wrap="square" lIns="1651" tIns="1651" rIns="1651" bIns="1651" rtlCol="0" anchor="t">
            <a:normAutofit/>
          </a:bodyPr>
          <a:lstStyle/>
          <a:p>
            <a:pPr marL="0" indent="0">
              <a:buNone/>
            </a:pPr>
            <a:r>
              <a:rPr lang="en-US" sz="1600" dirty="0">
                <a:solidFill>
                  <a:srgbClr val="212322"/>
                </a:solidFill>
                <a:latin typeface="Aptos" pitchFamily="34" charset="0"/>
                <a:ea typeface="Aptos" pitchFamily="34" charset="-122"/>
                <a:cs typeface="Aptos" pitchFamily="34" charset="-120"/>
              </a:rPr>
              <a:t>Pharma, finance, risk, geospatial, and other communities of practice.</a:t>
            </a:r>
            <a:endParaRPr lang="en-US" sz="1600" dirty="0"/>
          </a:p>
        </p:txBody>
      </p:sp>
      <p:sp>
        <p:nvSpPr>
          <p:cNvPr id="11" name="Text 8"/>
          <p:cNvSpPr/>
          <p:nvPr/>
        </p:nvSpPr>
        <p:spPr>
          <a:xfrm>
            <a:off x="8229600" y="3063240"/>
            <a:ext cx="3108960" cy="384048"/>
          </a:xfrm>
          <a:prstGeom prst="roundRect">
            <a:avLst>
              <a:gd name="adj" fmla="val 11905"/>
            </a:avLst>
          </a:prstGeom>
          <a:solidFill>
            <a:srgbClr val="0047BA"/>
          </a:solidFill>
          <a:ln>
            <a:solidFill>
              <a:srgbClr val="0047BA">
                <a:alpha val="0"/>
              </a:srgbClr>
            </a:solidFill>
          </a:ln>
        </p:spPr>
        <p:txBody>
          <a:bodyPr wrap="square" lIns="762" tIns="762" rIns="762" bIns="762" rtlCol="0" anchor="ctr">
            <a:normAutofit/>
          </a:bodyPr>
          <a:lstStyle/>
          <a:p>
            <a:pPr marL="0" indent="0">
              <a:buNone/>
            </a:pPr>
            <a:r>
              <a:rPr lang="en-US" sz="2000" b="1" dirty="0">
                <a:solidFill>
                  <a:srgbClr val="FFFFFF"/>
                </a:solidFill>
                <a:latin typeface="Aptos" pitchFamily="34" charset="0"/>
                <a:ea typeface="Aptos" pitchFamily="34" charset="-122"/>
                <a:cs typeface="Aptos" pitchFamily="34" charset="-120"/>
              </a:rPr>
              <a:t>Community programs</a:t>
            </a:r>
            <a:endParaRPr lang="en-US" sz="2000" dirty="0"/>
          </a:p>
        </p:txBody>
      </p:sp>
      <p:sp>
        <p:nvSpPr>
          <p:cNvPr id="12" name="Text 9"/>
          <p:cNvSpPr/>
          <p:nvPr/>
        </p:nvSpPr>
        <p:spPr>
          <a:xfrm>
            <a:off x="8229600" y="3520440"/>
            <a:ext cx="3108960" cy="896112"/>
          </a:xfrm>
          <a:prstGeom prst="roundRect">
            <a:avLst/>
          </a:prstGeom>
          <a:solidFill>
            <a:srgbClr val="FFFFFF"/>
          </a:solidFill>
          <a:ln w="12700">
            <a:solidFill>
              <a:srgbClr val="D9E1F2"/>
            </a:solidFill>
          </a:ln>
        </p:spPr>
        <p:txBody>
          <a:bodyPr wrap="square" lIns="1651" tIns="1651" rIns="1651" bIns="1651" rtlCol="0" anchor="t">
            <a:normAutofit/>
          </a:bodyPr>
          <a:lstStyle/>
          <a:p>
            <a:pPr marL="0" indent="0">
              <a:buNone/>
            </a:pPr>
            <a:r>
              <a:rPr lang="en-US" sz="1600" dirty="0">
                <a:solidFill>
                  <a:srgbClr val="212322"/>
                </a:solidFill>
                <a:latin typeface="Aptos" pitchFamily="34" charset="0"/>
                <a:ea typeface="Aptos" pitchFamily="34" charset="-122"/>
                <a:cs typeface="Aptos" pitchFamily="34" charset="-120"/>
              </a:rPr>
              <a:t>Training, user groups, mentorship, and contributor onboarding.</a:t>
            </a:r>
            <a:endParaRPr lang="en-US" sz="1600" dirty="0"/>
          </a:p>
        </p:txBody>
      </p:sp>
      <p:sp>
        <p:nvSpPr>
          <p:cNvPr id="13" name="Text 10"/>
          <p:cNvSpPr/>
          <p:nvPr/>
        </p:nvSpPr>
        <p:spPr>
          <a:xfrm>
            <a:off x="2148840" y="5166360"/>
            <a:ext cx="7955280" cy="365760"/>
          </a:xfrm>
          <a:prstGeom prst="roundRect">
            <a:avLst/>
          </a:prstGeom>
          <a:solidFill>
            <a:srgbClr val="0047BA"/>
          </a:solidFill>
          <a:ln w="12700">
            <a:solidFill>
              <a:srgbClr val="0047BA"/>
            </a:solidFill>
          </a:ln>
        </p:spPr>
        <p:txBody>
          <a:bodyPr wrap="square" lIns="508" tIns="508" rIns="508" bIns="508" rtlCol="0" anchor="ctr">
            <a:normAutofit fontScale="92500"/>
          </a:bodyPr>
          <a:lstStyle/>
          <a:p>
            <a:pPr marL="0" indent="0" algn="ctr">
              <a:buNone/>
            </a:pPr>
            <a:r>
              <a:rPr lang="en-US" sz="2000" b="1" dirty="0">
                <a:solidFill>
                  <a:srgbClr val="FFFFFF"/>
                </a:solidFill>
                <a:latin typeface="Aptos" pitchFamily="34" charset="0"/>
                <a:ea typeface="Aptos" pitchFamily="34" charset="-122"/>
                <a:cs typeface="Aptos" pitchFamily="34" charset="-120"/>
              </a:rPr>
              <a:t>Call to action: bring a problem, a project, or people who want to help.</a:t>
            </a:r>
            <a:endParaRPr lang="en-US" sz="2000" dirty="0"/>
          </a:p>
        </p:txBody>
      </p:sp>
      <p:sp>
        <p:nvSpPr>
          <p:cNvPr id="14" name="Shape 11"/>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5" name="Text 12"/>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16" name="Text 13"/>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name="Slide 9">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WHERE SECTORS MEET</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R Consortium as a platform</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Shape 3"/>
          <p:cNvSpPr/>
          <p:nvPr/>
        </p:nvSpPr>
        <p:spPr>
          <a:xfrm>
            <a:off x="6062472" y="3200400"/>
            <a:ext cx="0" cy="0"/>
          </a:xfrm>
          <a:prstGeom prst="line">
            <a:avLst/>
          </a:prstGeom>
          <a:noFill/>
          <a:ln w="17780">
            <a:solidFill>
              <a:srgbClr val="B6C4E2"/>
            </a:solidFill>
            <a:prstDash val="solid"/>
          </a:ln>
        </p:spPr>
        <p:txBody>
          <a:bodyPr/>
          <a:lstStyle/>
          <a:p>
            <a:endParaRPr lang="en-US"/>
          </a:p>
        </p:txBody>
      </p:sp>
      <p:sp>
        <p:nvSpPr>
          <p:cNvPr id="7" name="Shape 4"/>
          <p:cNvSpPr/>
          <p:nvPr/>
        </p:nvSpPr>
        <p:spPr>
          <a:xfrm flipV="1">
            <a:off x="6062472" y="1871472"/>
            <a:ext cx="2121408" cy="830580"/>
          </a:xfrm>
          <a:prstGeom prst="line">
            <a:avLst/>
          </a:prstGeom>
          <a:noFill/>
          <a:ln w="17780">
            <a:solidFill>
              <a:srgbClr val="B6C4E2"/>
            </a:solidFill>
            <a:prstDash val="solid"/>
          </a:ln>
        </p:spPr>
        <p:txBody>
          <a:bodyPr/>
          <a:lstStyle/>
          <a:p>
            <a:endParaRPr lang="en-US"/>
          </a:p>
        </p:txBody>
      </p:sp>
      <p:sp>
        <p:nvSpPr>
          <p:cNvPr id="8" name="Shape 5"/>
          <p:cNvSpPr/>
          <p:nvPr/>
        </p:nvSpPr>
        <p:spPr>
          <a:xfrm flipH="1">
            <a:off x="3749040" y="3611879"/>
            <a:ext cx="2313432" cy="941833"/>
          </a:xfrm>
          <a:prstGeom prst="line">
            <a:avLst/>
          </a:prstGeom>
          <a:noFill/>
          <a:ln w="17780">
            <a:solidFill>
              <a:srgbClr val="B6C4E2"/>
            </a:solidFill>
            <a:prstDash val="solid"/>
          </a:ln>
        </p:spPr>
        <p:txBody>
          <a:bodyPr/>
          <a:lstStyle/>
          <a:p>
            <a:endParaRPr lang="en-US"/>
          </a:p>
        </p:txBody>
      </p:sp>
      <p:sp>
        <p:nvSpPr>
          <p:cNvPr id="9" name="Shape 6"/>
          <p:cNvSpPr/>
          <p:nvPr/>
        </p:nvSpPr>
        <p:spPr>
          <a:xfrm>
            <a:off x="3794760" y="1876804"/>
            <a:ext cx="2267712" cy="822961"/>
          </a:xfrm>
          <a:prstGeom prst="line">
            <a:avLst/>
          </a:prstGeom>
          <a:noFill/>
          <a:ln w="17780">
            <a:solidFill>
              <a:srgbClr val="B6C4E2"/>
            </a:solidFill>
            <a:prstDash val="solid"/>
          </a:ln>
        </p:spPr>
        <p:txBody>
          <a:bodyPr/>
          <a:lstStyle/>
          <a:p>
            <a:endParaRPr lang="en-US"/>
          </a:p>
        </p:txBody>
      </p:sp>
      <p:sp>
        <p:nvSpPr>
          <p:cNvPr id="10" name="Text 7"/>
          <p:cNvSpPr/>
          <p:nvPr/>
        </p:nvSpPr>
        <p:spPr>
          <a:xfrm>
            <a:off x="4663440" y="2743200"/>
            <a:ext cx="2743200" cy="822960"/>
          </a:xfrm>
          <a:prstGeom prst="roundRect">
            <a:avLst/>
          </a:prstGeom>
          <a:solidFill>
            <a:srgbClr val="0047BA"/>
          </a:solidFill>
          <a:ln>
            <a:solidFill>
              <a:srgbClr val="0047BA">
                <a:alpha val="0"/>
              </a:srgbClr>
            </a:solidFill>
          </a:ln>
        </p:spPr>
        <p:txBody>
          <a:bodyPr wrap="square" lIns="635" tIns="635" rIns="635" bIns="635" rtlCol="0" anchor="ctr"/>
          <a:lstStyle/>
          <a:p>
            <a:pPr marL="0" indent="0" algn="ctr">
              <a:buNone/>
            </a:pPr>
            <a:r>
              <a:rPr lang="en-US" sz="1900" b="1" dirty="0">
                <a:solidFill>
                  <a:srgbClr val="FFFFFF"/>
                </a:solidFill>
                <a:latin typeface="Aptos Display" pitchFamily="34" charset="0"/>
                <a:ea typeface="Aptos Display" pitchFamily="34" charset="-122"/>
                <a:cs typeface="Aptos Display" pitchFamily="34" charset="-120"/>
              </a:rPr>
              <a:t>R Consortium</a:t>
            </a:r>
            <a:endParaRPr lang="en-US" sz="1900" dirty="0"/>
          </a:p>
        </p:txBody>
      </p:sp>
      <p:sp>
        <p:nvSpPr>
          <p:cNvPr id="11" name="Text 8"/>
          <p:cNvSpPr/>
          <p:nvPr/>
        </p:nvSpPr>
        <p:spPr>
          <a:xfrm>
            <a:off x="1143000" y="1627632"/>
            <a:ext cx="2606040" cy="457200"/>
          </a:xfrm>
          <a:prstGeom prst="roundRect">
            <a:avLst/>
          </a:prstGeom>
          <a:solidFill>
            <a:srgbClr val="FFFFFF"/>
          </a:solidFill>
          <a:ln w="12700">
            <a:solidFill>
              <a:srgbClr val="D9E1F2"/>
            </a:solidFill>
          </a:ln>
        </p:spPr>
        <p:txBody>
          <a:bodyPr wrap="square" lIns="381" tIns="381" rIns="381" bIns="381" rtlCol="0" anchor="ctr"/>
          <a:lstStyle/>
          <a:p>
            <a:pPr marL="0" indent="0" algn="ctr">
              <a:buNone/>
            </a:pPr>
            <a:r>
              <a:rPr lang="en-US" sz="1500" b="1" dirty="0">
                <a:solidFill>
                  <a:srgbClr val="0047BA"/>
                </a:solidFill>
                <a:latin typeface="Aptos" pitchFamily="34" charset="0"/>
                <a:ea typeface="Aptos" pitchFamily="34" charset="-122"/>
                <a:cs typeface="Aptos" pitchFamily="34" charset="-120"/>
              </a:rPr>
              <a:t>Academia</a:t>
            </a:r>
            <a:endParaRPr lang="en-US" sz="1500" dirty="0"/>
          </a:p>
        </p:txBody>
      </p:sp>
      <p:sp>
        <p:nvSpPr>
          <p:cNvPr id="12" name="Text 9"/>
          <p:cNvSpPr/>
          <p:nvPr/>
        </p:nvSpPr>
        <p:spPr>
          <a:xfrm>
            <a:off x="1143000" y="2194560"/>
            <a:ext cx="2606040" cy="749808"/>
          </a:xfrm>
          <a:prstGeom prst="rect">
            <a:avLst/>
          </a:prstGeom>
          <a:noFill/>
          <a:ln/>
        </p:spPr>
        <p:txBody>
          <a:bodyPr wrap="square" lIns="254" tIns="254" rIns="254" bIns="254" rtlCol="0" anchor="ctr">
            <a:normAutofit/>
          </a:bodyPr>
          <a:lstStyle/>
          <a:p>
            <a:pPr marL="0" indent="0" algn="ctr">
              <a:buNone/>
            </a:pPr>
            <a:r>
              <a:rPr lang="en-US" sz="1200" dirty="0">
                <a:solidFill>
                  <a:srgbClr val="212322"/>
                </a:solidFill>
                <a:latin typeface="Aptos" pitchFamily="34" charset="0"/>
                <a:ea typeface="Aptos" pitchFamily="34" charset="-122"/>
                <a:cs typeface="Aptos" pitchFamily="34" charset="-120"/>
              </a:rPr>
              <a:t>methods</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teaching</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research</a:t>
            </a:r>
            <a:endParaRPr lang="en-US" sz="1200" dirty="0"/>
          </a:p>
        </p:txBody>
      </p:sp>
      <p:sp>
        <p:nvSpPr>
          <p:cNvPr id="13" name="Text 10"/>
          <p:cNvSpPr/>
          <p:nvPr/>
        </p:nvSpPr>
        <p:spPr>
          <a:xfrm>
            <a:off x="8229600" y="1627632"/>
            <a:ext cx="2606040" cy="457200"/>
          </a:xfrm>
          <a:prstGeom prst="roundRect">
            <a:avLst/>
          </a:prstGeom>
          <a:solidFill>
            <a:srgbClr val="969CDE"/>
          </a:solidFill>
          <a:ln>
            <a:solidFill>
              <a:srgbClr val="D9E1F2"/>
            </a:solidFill>
          </a:ln>
        </p:spPr>
        <p:txBody>
          <a:bodyPr wrap="square" lIns="381" tIns="381" rIns="381" bIns="381" rtlCol="0" anchor="ctr"/>
          <a:lstStyle/>
          <a:p>
            <a:pPr marL="0" indent="0" algn="ctr">
              <a:buNone/>
            </a:pPr>
            <a:r>
              <a:rPr lang="en-US" sz="1500" b="1" dirty="0">
                <a:solidFill>
                  <a:srgbClr val="FFFFFF"/>
                </a:solidFill>
                <a:latin typeface="Aptos" pitchFamily="34" charset="0"/>
                <a:ea typeface="Aptos" pitchFamily="34" charset="-122"/>
                <a:cs typeface="Aptos" pitchFamily="34" charset="-120"/>
              </a:rPr>
              <a:t>Industry</a:t>
            </a:r>
            <a:endParaRPr lang="en-US" sz="1500" dirty="0"/>
          </a:p>
        </p:txBody>
      </p:sp>
      <p:sp>
        <p:nvSpPr>
          <p:cNvPr id="14" name="Text 11"/>
          <p:cNvSpPr/>
          <p:nvPr/>
        </p:nvSpPr>
        <p:spPr>
          <a:xfrm>
            <a:off x="8229600" y="2194560"/>
            <a:ext cx="2606040" cy="749808"/>
          </a:xfrm>
          <a:prstGeom prst="rect">
            <a:avLst/>
          </a:prstGeom>
          <a:noFill/>
          <a:ln/>
        </p:spPr>
        <p:txBody>
          <a:bodyPr wrap="square" lIns="254" tIns="254" rIns="254" bIns="254" rtlCol="0" anchor="ctr">
            <a:normAutofit/>
          </a:bodyPr>
          <a:lstStyle/>
          <a:p>
            <a:pPr marL="0" indent="0" algn="ctr">
              <a:buNone/>
            </a:pPr>
            <a:r>
              <a:rPr lang="en-US" sz="1200" dirty="0">
                <a:solidFill>
                  <a:srgbClr val="212322"/>
                </a:solidFill>
                <a:latin typeface="Aptos" pitchFamily="34" charset="0"/>
                <a:ea typeface="Aptos" pitchFamily="34" charset="-122"/>
                <a:cs typeface="Aptos" pitchFamily="34" charset="-120"/>
              </a:rPr>
              <a:t>use cases</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funding</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scale</a:t>
            </a:r>
            <a:endParaRPr lang="en-US" sz="1200" dirty="0"/>
          </a:p>
        </p:txBody>
      </p:sp>
      <p:sp>
        <p:nvSpPr>
          <p:cNvPr id="15" name="Text 12"/>
          <p:cNvSpPr/>
          <p:nvPr/>
        </p:nvSpPr>
        <p:spPr>
          <a:xfrm>
            <a:off x="1143000" y="4315968"/>
            <a:ext cx="2606040" cy="457200"/>
          </a:xfrm>
          <a:prstGeom prst="roundRect">
            <a:avLst/>
          </a:prstGeom>
          <a:solidFill>
            <a:srgbClr val="FFFFFF"/>
          </a:solidFill>
          <a:ln w="12700">
            <a:solidFill>
              <a:srgbClr val="D9E1F2"/>
            </a:solidFill>
          </a:ln>
        </p:spPr>
        <p:txBody>
          <a:bodyPr wrap="square" lIns="381" tIns="381" rIns="381" bIns="381" rtlCol="0" anchor="ctr"/>
          <a:lstStyle/>
          <a:p>
            <a:pPr marL="0" indent="0" algn="ctr">
              <a:buNone/>
            </a:pPr>
            <a:r>
              <a:rPr lang="en-US" sz="1500" b="1" dirty="0">
                <a:solidFill>
                  <a:srgbClr val="0047BA"/>
                </a:solidFill>
                <a:latin typeface="Aptos" pitchFamily="34" charset="0"/>
                <a:ea typeface="Aptos" pitchFamily="34" charset="-122"/>
                <a:cs typeface="Aptos" pitchFamily="34" charset="-120"/>
              </a:rPr>
              <a:t>Government</a:t>
            </a:r>
            <a:endParaRPr lang="en-US" sz="1500" dirty="0"/>
          </a:p>
        </p:txBody>
      </p:sp>
      <p:sp>
        <p:nvSpPr>
          <p:cNvPr id="16" name="Text 13"/>
          <p:cNvSpPr/>
          <p:nvPr/>
        </p:nvSpPr>
        <p:spPr>
          <a:xfrm>
            <a:off x="1143000" y="4882896"/>
            <a:ext cx="2606040" cy="749808"/>
          </a:xfrm>
          <a:prstGeom prst="rect">
            <a:avLst/>
          </a:prstGeom>
          <a:noFill/>
          <a:ln/>
        </p:spPr>
        <p:txBody>
          <a:bodyPr wrap="square" lIns="254" tIns="254" rIns="254" bIns="254" rtlCol="0" anchor="ctr">
            <a:normAutofit/>
          </a:bodyPr>
          <a:lstStyle/>
          <a:p>
            <a:pPr marL="0" indent="0" algn="ctr">
              <a:buNone/>
            </a:pPr>
            <a:r>
              <a:rPr lang="en-US" sz="1200" dirty="0">
                <a:solidFill>
                  <a:srgbClr val="212322"/>
                </a:solidFill>
                <a:latin typeface="Aptos" pitchFamily="34" charset="0"/>
                <a:ea typeface="Aptos" pitchFamily="34" charset="-122"/>
                <a:cs typeface="Aptos" pitchFamily="34" charset="-120"/>
              </a:rPr>
              <a:t>public benefit</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standards</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trust</a:t>
            </a:r>
            <a:endParaRPr lang="en-US" sz="1200" dirty="0"/>
          </a:p>
        </p:txBody>
      </p:sp>
      <p:sp>
        <p:nvSpPr>
          <p:cNvPr id="17" name="Text 14"/>
          <p:cNvSpPr/>
          <p:nvPr/>
        </p:nvSpPr>
        <p:spPr>
          <a:xfrm>
            <a:off x="8229600" y="4315968"/>
            <a:ext cx="2606040" cy="457200"/>
          </a:xfrm>
          <a:prstGeom prst="roundRect">
            <a:avLst/>
          </a:prstGeom>
          <a:solidFill>
            <a:srgbClr val="969CDE"/>
          </a:solidFill>
          <a:ln>
            <a:solidFill>
              <a:srgbClr val="D9E1F2"/>
            </a:solidFill>
          </a:ln>
        </p:spPr>
        <p:txBody>
          <a:bodyPr wrap="square" lIns="381" tIns="381" rIns="381" bIns="381" rtlCol="0" anchor="ctr"/>
          <a:lstStyle/>
          <a:p>
            <a:pPr marL="0" indent="0" algn="ctr">
              <a:buNone/>
            </a:pPr>
            <a:r>
              <a:rPr lang="en-US" sz="1500" b="1" dirty="0">
                <a:solidFill>
                  <a:srgbClr val="FFFFFF"/>
                </a:solidFill>
                <a:latin typeface="Aptos" pitchFamily="34" charset="0"/>
                <a:ea typeface="Aptos" pitchFamily="34" charset="-122"/>
                <a:cs typeface="Aptos" pitchFamily="34" charset="-120"/>
              </a:rPr>
              <a:t>Community</a:t>
            </a:r>
            <a:endParaRPr lang="en-US" sz="1500" dirty="0"/>
          </a:p>
        </p:txBody>
      </p:sp>
      <p:sp>
        <p:nvSpPr>
          <p:cNvPr id="18" name="Text 15"/>
          <p:cNvSpPr/>
          <p:nvPr/>
        </p:nvSpPr>
        <p:spPr>
          <a:xfrm>
            <a:off x="8229600" y="4882896"/>
            <a:ext cx="2606040" cy="749808"/>
          </a:xfrm>
          <a:prstGeom prst="rect">
            <a:avLst/>
          </a:prstGeom>
          <a:noFill/>
          <a:ln/>
        </p:spPr>
        <p:txBody>
          <a:bodyPr wrap="square" lIns="254" tIns="254" rIns="254" bIns="254" rtlCol="0" anchor="ctr">
            <a:normAutofit/>
          </a:bodyPr>
          <a:lstStyle/>
          <a:p>
            <a:pPr marL="0" indent="0" algn="ctr">
              <a:buNone/>
            </a:pPr>
            <a:r>
              <a:rPr lang="en-US" sz="1200" dirty="0">
                <a:solidFill>
                  <a:srgbClr val="212322"/>
                </a:solidFill>
                <a:latin typeface="Aptos" pitchFamily="34" charset="0"/>
                <a:ea typeface="Aptos" pitchFamily="34" charset="-122"/>
                <a:cs typeface="Aptos" pitchFamily="34" charset="-120"/>
              </a:rPr>
              <a:t>contributors</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events</a:t>
            </a:r>
            <a:endParaRPr lang="en-US" sz="1200" dirty="0"/>
          </a:p>
          <a:p>
            <a:pPr marL="0" indent="0" algn="ctr">
              <a:buNone/>
            </a:pPr>
            <a:r>
              <a:rPr lang="en-US" sz="1200" dirty="0">
                <a:solidFill>
                  <a:srgbClr val="212322"/>
                </a:solidFill>
                <a:latin typeface="Aptos" pitchFamily="34" charset="0"/>
                <a:ea typeface="Aptos" pitchFamily="34" charset="-122"/>
                <a:cs typeface="Aptos" pitchFamily="34" charset="-120"/>
              </a:rPr>
              <a:t>working groups</a:t>
            </a:r>
            <a:endParaRPr lang="en-US" sz="1200" dirty="0"/>
          </a:p>
        </p:txBody>
      </p:sp>
      <p:sp>
        <p:nvSpPr>
          <p:cNvPr id="19" name="Text 16"/>
          <p:cNvSpPr/>
          <p:nvPr/>
        </p:nvSpPr>
        <p:spPr>
          <a:xfrm>
            <a:off x="1463040" y="5806440"/>
            <a:ext cx="9235440" cy="292608"/>
          </a:xfrm>
          <a:prstGeom prst="rect">
            <a:avLst/>
          </a:prstGeom>
          <a:noFill/>
          <a:ln/>
        </p:spPr>
        <p:txBody>
          <a:bodyPr wrap="square" lIns="381" tIns="381" rIns="381" bIns="381" rtlCol="0" anchor="t">
            <a:normAutofit/>
          </a:bodyPr>
          <a:lstStyle/>
          <a:p>
            <a:pPr marL="0" indent="0" algn="ctr">
              <a:buNone/>
            </a:pPr>
            <a:r>
              <a:rPr lang="en-US" sz="1450" b="1" dirty="0">
                <a:solidFill>
                  <a:srgbClr val="0047BA"/>
                </a:solidFill>
                <a:latin typeface="Aptos" pitchFamily="34" charset="0"/>
                <a:ea typeface="Aptos" pitchFamily="34" charset="-122"/>
                <a:cs typeface="Aptos" pitchFamily="34" charset="-120"/>
              </a:rPr>
              <a:t>A shared language needs shared stewardship. The Consortium gives that stewardship a place to happen.</a:t>
            </a:r>
            <a:endParaRPr lang="en-US" sz="1450" dirty="0"/>
          </a:p>
        </p:txBody>
      </p:sp>
      <p:sp>
        <p:nvSpPr>
          <p:cNvPr id="20" name="Shape 17"/>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1" name="Text 18"/>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22" name="Text 19"/>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09</a:t>
            </a:r>
            <a:endParaRPr lang="en-US" sz="800" dirty="0"/>
          </a:p>
        </p:txBody>
      </p:sp>
      <p:sp>
        <p:nvSpPr>
          <p:cNvPr id="23" name="Shape 6">
            <a:extLst>
              <a:ext uri="{FF2B5EF4-FFF2-40B4-BE49-F238E27FC236}">
                <a16:creationId xmlns:a16="http://schemas.microsoft.com/office/drawing/2014/main" id="{258209A5-51CA-CCB2-5D91-D6C71B45AB1B}"/>
              </a:ext>
            </a:extLst>
          </p:cNvPr>
          <p:cNvSpPr/>
          <p:nvPr/>
        </p:nvSpPr>
        <p:spPr>
          <a:xfrm>
            <a:off x="6096000" y="3593591"/>
            <a:ext cx="2087880" cy="941833"/>
          </a:xfrm>
          <a:prstGeom prst="line">
            <a:avLst/>
          </a:prstGeom>
          <a:noFill/>
          <a:ln w="17780">
            <a:solidFill>
              <a:srgbClr val="B6C4E2"/>
            </a:solidFill>
            <a:prstDash val="soli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name="Slide 11">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MAKE CONTRIBUTION VISIBLE AND POSSIBLE</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Building the contributor pipeline</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Shape 3"/>
          <p:cNvSpPr/>
          <p:nvPr/>
        </p:nvSpPr>
        <p:spPr>
          <a:xfrm>
            <a:off x="2359152" y="3246120"/>
            <a:ext cx="658368" cy="0"/>
          </a:xfrm>
          <a:prstGeom prst="line">
            <a:avLst/>
          </a:prstGeom>
          <a:noFill/>
          <a:ln w="22860">
            <a:solidFill>
              <a:srgbClr val="969CDE"/>
            </a:solidFill>
            <a:prstDash val="solid"/>
            <a:tailEnd type="triangle"/>
          </a:ln>
        </p:spPr>
        <p:txBody>
          <a:bodyPr/>
          <a:lstStyle/>
          <a:p>
            <a:endParaRPr lang="en-US"/>
          </a:p>
        </p:txBody>
      </p:sp>
      <p:sp>
        <p:nvSpPr>
          <p:cNvPr id="7" name="Shape 4"/>
          <p:cNvSpPr/>
          <p:nvPr/>
        </p:nvSpPr>
        <p:spPr>
          <a:xfrm>
            <a:off x="4416552" y="3246120"/>
            <a:ext cx="658368" cy="0"/>
          </a:xfrm>
          <a:prstGeom prst="line">
            <a:avLst/>
          </a:prstGeom>
          <a:noFill/>
          <a:ln w="22860">
            <a:solidFill>
              <a:srgbClr val="969CDE"/>
            </a:solidFill>
            <a:prstDash val="solid"/>
            <a:tailEnd type="triangle"/>
          </a:ln>
        </p:spPr>
        <p:txBody>
          <a:bodyPr/>
          <a:lstStyle/>
          <a:p>
            <a:endParaRPr lang="en-US"/>
          </a:p>
        </p:txBody>
      </p:sp>
      <p:sp>
        <p:nvSpPr>
          <p:cNvPr id="8" name="Shape 5"/>
          <p:cNvSpPr/>
          <p:nvPr/>
        </p:nvSpPr>
        <p:spPr>
          <a:xfrm>
            <a:off x="6473952" y="3246120"/>
            <a:ext cx="658368" cy="0"/>
          </a:xfrm>
          <a:prstGeom prst="line">
            <a:avLst/>
          </a:prstGeom>
          <a:noFill/>
          <a:ln w="22860">
            <a:solidFill>
              <a:srgbClr val="969CDE"/>
            </a:solidFill>
            <a:prstDash val="solid"/>
            <a:tailEnd type="triangle"/>
          </a:ln>
        </p:spPr>
        <p:txBody>
          <a:bodyPr/>
          <a:lstStyle/>
          <a:p>
            <a:endParaRPr lang="en-US"/>
          </a:p>
        </p:txBody>
      </p:sp>
      <p:sp>
        <p:nvSpPr>
          <p:cNvPr id="9" name="Shape 6"/>
          <p:cNvSpPr/>
          <p:nvPr/>
        </p:nvSpPr>
        <p:spPr>
          <a:xfrm>
            <a:off x="8531352" y="3246120"/>
            <a:ext cx="658368" cy="0"/>
          </a:xfrm>
          <a:prstGeom prst="line">
            <a:avLst/>
          </a:prstGeom>
          <a:noFill/>
          <a:ln w="22860">
            <a:solidFill>
              <a:srgbClr val="969CDE"/>
            </a:solidFill>
            <a:prstDash val="solid"/>
            <a:tailEnd type="triangle"/>
          </a:ln>
        </p:spPr>
        <p:txBody>
          <a:bodyPr/>
          <a:lstStyle/>
          <a:p>
            <a:endParaRPr lang="en-US"/>
          </a:p>
        </p:txBody>
      </p:sp>
      <p:sp>
        <p:nvSpPr>
          <p:cNvPr id="10" name="Text 7"/>
          <p:cNvSpPr/>
          <p:nvPr/>
        </p:nvSpPr>
        <p:spPr>
          <a:xfrm>
            <a:off x="777240" y="2606040"/>
            <a:ext cx="1600200" cy="475488"/>
          </a:xfrm>
          <a:prstGeom prst="roundRect">
            <a:avLst/>
          </a:prstGeom>
          <a:solidFill>
            <a:srgbClr val="FFFFFF"/>
          </a:solidFill>
          <a:ln w="12700">
            <a:solidFill>
              <a:srgbClr val="D9E1F2"/>
            </a:solidFill>
          </a:ln>
        </p:spPr>
        <p:txBody>
          <a:bodyPr wrap="square" lIns="381" tIns="381" rIns="381" bIns="381" rtlCol="0" anchor="ctr">
            <a:normAutofit/>
          </a:bodyPr>
          <a:lstStyle/>
          <a:p>
            <a:pPr marL="0" indent="0" algn="ctr">
              <a:buNone/>
            </a:pPr>
            <a:r>
              <a:rPr lang="en-US" sz="2400" b="1" dirty="0">
                <a:solidFill>
                  <a:srgbClr val="0047BA"/>
                </a:solidFill>
                <a:latin typeface="Aptos" pitchFamily="34" charset="0"/>
                <a:ea typeface="Aptos" pitchFamily="34" charset="-122"/>
                <a:cs typeface="Aptos" pitchFamily="34" charset="-120"/>
              </a:rPr>
              <a:t>User</a:t>
            </a:r>
            <a:endParaRPr lang="en-US" sz="2400" dirty="0"/>
          </a:p>
        </p:txBody>
      </p:sp>
      <p:sp>
        <p:nvSpPr>
          <p:cNvPr id="11" name="Text 8"/>
          <p:cNvSpPr/>
          <p:nvPr/>
        </p:nvSpPr>
        <p:spPr>
          <a:xfrm>
            <a:off x="777240" y="3273552"/>
            <a:ext cx="1600200" cy="685800"/>
          </a:xfrm>
          <a:prstGeom prst="rect">
            <a:avLst/>
          </a:prstGeom>
          <a:noFill/>
          <a:ln/>
        </p:spPr>
        <p:txBody>
          <a:bodyPr wrap="square" lIns="254" tIns="254" rIns="254" bIns="254"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learns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relies on R</a:t>
            </a:r>
            <a:endParaRPr lang="en-US" sz="1600" dirty="0"/>
          </a:p>
        </p:txBody>
      </p:sp>
      <p:sp>
        <p:nvSpPr>
          <p:cNvPr id="12" name="Text 9"/>
          <p:cNvSpPr/>
          <p:nvPr/>
        </p:nvSpPr>
        <p:spPr>
          <a:xfrm>
            <a:off x="2834640" y="2606040"/>
            <a:ext cx="1600200" cy="475488"/>
          </a:xfrm>
          <a:prstGeom prst="roundRect">
            <a:avLst/>
          </a:prstGeom>
          <a:solidFill>
            <a:srgbClr val="EEF3FF"/>
          </a:solidFill>
          <a:ln w="12700">
            <a:solidFill>
              <a:srgbClr val="D9E1F2"/>
            </a:solidFill>
          </a:ln>
        </p:spPr>
        <p:txBody>
          <a:bodyPr wrap="square" lIns="381" tIns="381" rIns="381" bIns="381" rtlCol="0" anchor="ctr">
            <a:normAutofit/>
          </a:bodyPr>
          <a:lstStyle/>
          <a:p>
            <a:pPr marL="0" indent="0" algn="ctr">
              <a:buNone/>
            </a:pPr>
            <a:r>
              <a:rPr lang="en-US" sz="2400" b="1" dirty="0">
                <a:solidFill>
                  <a:srgbClr val="0047BA"/>
                </a:solidFill>
                <a:latin typeface="Aptos" pitchFamily="34" charset="0"/>
                <a:ea typeface="Aptos" pitchFamily="34" charset="-122"/>
                <a:cs typeface="Aptos" pitchFamily="34" charset="-120"/>
              </a:rPr>
              <a:t>Participant</a:t>
            </a:r>
            <a:endParaRPr lang="en-US" sz="2400" dirty="0"/>
          </a:p>
        </p:txBody>
      </p:sp>
      <p:sp>
        <p:nvSpPr>
          <p:cNvPr id="13" name="Text 10"/>
          <p:cNvSpPr/>
          <p:nvPr/>
        </p:nvSpPr>
        <p:spPr>
          <a:xfrm>
            <a:off x="2834640" y="3273552"/>
            <a:ext cx="1600200" cy="685800"/>
          </a:xfrm>
          <a:prstGeom prst="rect">
            <a:avLst/>
          </a:prstGeom>
          <a:noFill/>
          <a:ln/>
        </p:spPr>
        <p:txBody>
          <a:bodyPr wrap="square" lIns="254" tIns="254" rIns="254" bIns="254"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joins events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asks questions</a:t>
            </a:r>
            <a:endParaRPr lang="en-US" sz="1600" dirty="0"/>
          </a:p>
        </p:txBody>
      </p:sp>
      <p:sp>
        <p:nvSpPr>
          <p:cNvPr id="14" name="Text 11"/>
          <p:cNvSpPr/>
          <p:nvPr/>
        </p:nvSpPr>
        <p:spPr>
          <a:xfrm>
            <a:off x="4892040" y="2606040"/>
            <a:ext cx="1718310" cy="475488"/>
          </a:xfrm>
          <a:prstGeom prst="roundRect">
            <a:avLst/>
          </a:prstGeom>
          <a:solidFill>
            <a:srgbClr val="EEF3FF"/>
          </a:solidFill>
          <a:ln w="12700">
            <a:solidFill>
              <a:srgbClr val="D9E1F2"/>
            </a:solidFill>
          </a:ln>
        </p:spPr>
        <p:txBody>
          <a:bodyPr wrap="square" lIns="381" tIns="381" rIns="381" bIns="381" rtlCol="0" anchor="ctr">
            <a:noAutofit/>
          </a:bodyPr>
          <a:lstStyle/>
          <a:p>
            <a:pPr marL="0" indent="0" algn="ctr">
              <a:buNone/>
            </a:pPr>
            <a:r>
              <a:rPr lang="en-US" sz="2400" b="1" dirty="0">
                <a:solidFill>
                  <a:srgbClr val="0047BA"/>
                </a:solidFill>
                <a:latin typeface="Aptos" pitchFamily="34" charset="0"/>
                <a:ea typeface="Aptos" pitchFamily="34" charset="-122"/>
                <a:cs typeface="Aptos" pitchFamily="34" charset="-120"/>
              </a:rPr>
              <a:t>Contributor</a:t>
            </a:r>
            <a:endParaRPr lang="en-US" sz="2400" dirty="0"/>
          </a:p>
        </p:txBody>
      </p:sp>
      <p:sp>
        <p:nvSpPr>
          <p:cNvPr id="15" name="Text 12"/>
          <p:cNvSpPr/>
          <p:nvPr/>
        </p:nvSpPr>
        <p:spPr>
          <a:xfrm>
            <a:off x="4892040" y="3273552"/>
            <a:ext cx="1600200" cy="685800"/>
          </a:xfrm>
          <a:prstGeom prst="rect">
            <a:avLst/>
          </a:prstGeom>
          <a:noFill/>
          <a:ln/>
        </p:spPr>
        <p:txBody>
          <a:bodyPr wrap="square" lIns="254" tIns="254" rIns="254" bIns="254"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files issues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submits PRs</a:t>
            </a:r>
            <a:endParaRPr lang="en-US" sz="1600" dirty="0"/>
          </a:p>
        </p:txBody>
      </p:sp>
      <p:sp>
        <p:nvSpPr>
          <p:cNvPr id="16" name="Text 13"/>
          <p:cNvSpPr/>
          <p:nvPr/>
        </p:nvSpPr>
        <p:spPr>
          <a:xfrm>
            <a:off x="6949440" y="2606040"/>
            <a:ext cx="1600200" cy="475488"/>
          </a:xfrm>
          <a:prstGeom prst="roundRect">
            <a:avLst/>
          </a:prstGeom>
          <a:solidFill>
            <a:srgbClr val="EEF3FF"/>
          </a:solidFill>
          <a:ln w="12700">
            <a:solidFill>
              <a:srgbClr val="D9E1F2"/>
            </a:solidFill>
          </a:ln>
        </p:spPr>
        <p:txBody>
          <a:bodyPr wrap="square" lIns="381" tIns="381" rIns="381" bIns="381" rtlCol="0" anchor="ctr">
            <a:normAutofit/>
          </a:bodyPr>
          <a:lstStyle/>
          <a:p>
            <a:pPr marL="0" indent="0" algn="ctr">
              <a:buNone/>
            </a:pPr>
            <a:r>
              <a:rPr lang="en-US" sz="2400" b="1" dirty="0">
                <a:solidFill>
                  <a:srgbClr val="0047BA"/>
                </a:solidFill>
                <a:latin typeface="Aptos" pitchFamily="34" charset="0"/>
                <a:ea typeface="Aptos" pitchFamily="34" charset="-122"/>
                <a:cs typeface="Aptos" pitchFamily="34" charset="-120"/>
              </a:rPr>
              <a:t>Maintainer</a:t>
            </a:r>
            <a:endParaRPr lang="en-US" sz="2400" dirty="0"/>
          </a:p>
        </p:txBody>
      </p:sp>
      <p:sp>
        <p:nvSpPr>
          <p:cNvPr id="17" name="Text 14"/>
          <p:cNvSpPr/>
          <p:nvPr/>
        </p:nvSpPr>
        <p:spPr>
          <a:xfrm>
            <a:off x="6949440" y="3273552"/>
            <a:ext cx="1600200" cy="685800"/>
          </a:xfrm>
          <a:prstGeom prst="rect">
            <a:avLst/>
          </a:prstGeom>
          <a:noFill/>
          <a:ln/>
        </p:spPr>
        <p:txBody>
          <a:bodyPr wrap="square" lIns="254" tIns="254" rIns="254" bIns="254"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reviews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releases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mentors</a:t>
            </a:r>
            <a:endParaRPr lang="en-US" sz="1600" dirty="0"/>
          </a:p>
        </p:txBody>
      </p:sp>
      <p:sp>
        <p:nvSpPr>
          <p:cNvPr id="18" name="Text 15"/>
          <p:cNvSpPr/>
          <p:nvPr/>
        </p:nvSpPr>
        <p:spPr>
          <a:xfrm>
            <a:off x="9006840" y="2606040"/>
            <a:ext cx="1600200" cy="475488"/>
          </a:xfrm>
          <a:prstGeom prst="roundRect">
            <a:avLst/>
          </a:prstGeom>
          <a:solidFill>
            <a:srgbClr val="0047BA"/>
          </a:solidFill>
          <a:ln w="12700">
            <a:solidFill>
              <a:srgbClr val="0047BA"/>
            </a:solidFill>
          </a:ln>
        </p:spPr>
        <p:txBody>
          <a:bodyPr wrap="square" lIns="381" tIns="381" rIns="381" bIns="381" rtlCol="0" anchor="ctr">
            <a:normAutofit fontScale="92500"/>
          </a:bodyPr>
          <a:lstStyle/>
          <a:p>
            <a:pPr marL="0" indent="0" algn="ctr">
              <a:buNone/>
            </a:pPr>
            <a:r>
              <a:rPr lang="en-US" sz="2000" b="1" dirty="0">
                <a:solidFill>
                  <a:srgbClr val="FFFFFF"/>
                </a:solidFill>
                <a:latin typeface="Aptos" pitchFamily="34" charset="0"/>
                <a:ea typeface="Aptos" pitchFamily="34" charset="-122"/>
                <a:cs typeface="Aptos" pitchFamily="34" charset="-120"/>
              </a:rPr>
              <a:t>Core pathway</a:t>
            </a:r>
            <a:endParaRPr lang="en-US" sz="2000" dirty="0"/>
          </a:p>
        </p:txBody>
      </p:sp>
      <p:sp>
        <p:nvSpPr>
          <p:cNvPr id="19" name="Text 16"/>
          <p:cNvSpPr/>
          <p:nvPr/>
        </p:nvSpPr>
        <p:spPr>
          <a:xfrm>
            <a:off x="9006840" y="3273552"/>
            <a:ext cx="1600200" cy="685800"/>
          </a:xfrm>
          <a:prstGeom prst="rect">
            <a:avLst/>
          </a:prstGeom>
          <a:noFill/>
          <a:ln/>
        </p:spPr>
        <p:txBody>
          <a:bodyPr wrap="square" lIns="254" tIns="254" rIns="254" bIns="254"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long-term</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stewardship</a:t>
            </a:r>
            <a:endParaRPr lang="en-US" sz="1600" dirty="0"/>
          </a:p>
        </p:txBody>
      </p:sp>
      <p:sp>
        <p:nvSpPr>
          <p:cNvPr id="20" name="Text 17"/>
          <p:cNvSpPr/>
          <p:nvPr/>
        </p:nvSpPr>
        <p:spPr>
          <a:xfrm>
            <a:off x="1005840" y="4892040"/>
            <a:ext cx="9601200" cy="411480"/>
          </a:xfrm>
          <a:prstGeom prst="rect">
            <a:avLst/>
          </a:prstGeom>
          <a:noFill/>
          <a:ln/>
        </p:spPr>
        <p:txBody>
          <a:bodyPr wrap="square" lIns="381" tIns="381" rIns="381" bIns="381" rtlCol="0" anchor="t">
            <a:normAutofit/>
          </a:bodyPr>
          <a:lstStyle/>
          <a:p>
            <a:pPr marL="0" indent="0" algn="ctr">
              <a:buNone/>
            </a:pPr>
            <a:r>
              <a:rPr lang="en-US" sz="2000" b="1" dirty="0">
                <a:solidFill>
                  <a:srgbClr val="0047BA"/>
                </a:solidFill>
                <a:latin typeface="Aptos" pitchFamily="34" charset="0"/>
                <a:ea typeface="Aptos" pitchFamily="34" charset="-122"/>
                <a:cs typeface="Aptos" pitchFamily="34" charset="-120"/>
              </a:rPr>
              <a:t>R’s future depends on lowering the friction between using R and contributing to R.</a:t>
            </a:r>
            <a:endParaRPr lang="en-US" sz="2000" dirty="0"/>
          </a:p>
        </p:txBody>
      </p:sp>
      <p:sp>
        <p:nvSpPr>
          <p:cNvPr id="21" name="Shape 18"/>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2" name="Text 19"/>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23" name="Text 20"/>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11</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name="Slide 6">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HUMAN JUDGMENT STILL MATTERS</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AI needs stronger foundational work and human intervention</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777240" y="1737360"/>
            <a:ext cx="4389120" cy="457200"/>
          </a:xfrm>
          <a:prstGeom prst="rect">
            <a:avLst/>
          </a:prstGeom>
          <a:noFill/>
          <a:ln/>
        </p:spPr>
        <p:txBody>
          <a:bodyPr wrap="square" lIns="0" tIns="0" rIns="0" bIns="0" rtlCol="0" anchor="ctr"/>
          <a:lstStyle/>
          <a:p>
            <a:pPr marL="0" indent="0">
              <a:buNone/>
            </a:pPr>
            <a:r>
              <a:rPr lang="en-US" sz="2100" b="1" dirty="0">
                <a:solidFill>
                  <a:srgbClr val="212322"/>
                </a:solidFill>
                <a:latin typeface="Aptos Display" pitchFamily="34" charset="0"/>
                <a:ea typeface="Aptos Display" pitchFamily="34" charset="-122"/>
                <a:cs typeface="Aptos Display" pitchFamily="34" charset="-120"/>
              </a:rPr>
              <a:t>AI-generated work still needs:</a:t>
            </a:r>
            <a:endParaRPr lang="en-US" sz="2100" dirty="0"/>
          </a:p>
        </p:txBody>
      </p:sp>
      <p:sp>
        <p:nvSpPr>
          <p:cNvPr id="7" name="Text 4"/>
          <p:cNvSpPr/>
          <p:nvPr/>
        </p:nvSpPr>
        <p:spPr>
          <a:xfrm>
            <a:off x="868680" y="242316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8" name="Text 5"/>
          <p:cNvSpPr/>
          <p:nvPr/>
        </p:nvSpPr>
        <p:spPr>
          <a:xfrm>
            <a:off x="1252728" y="2404872"/>
            <a:ext cx="1920240" cy="329184"/>
          </a:xfrm>
          <a:prstGeom prst="rect">
            <a:avLst/>
          </a:prstGeom>
          <a:noFill/>
          <a:ln/>
        </p:spPr>
        <p:txBody>
          <a:bodyPr wrap="square" lIns="0" tIns="0" rIns="0" bIns="0" rtlCol="0" anchor="ctr">
            <a:noAutofit/>
          </a:bodyPr>
          <a:lstStyle/>
          <a:p>
            <a:pPr marL="0" indent="0">
              <a:buNone/>
            </a:pPr>
            <a:r>
              <a:rPr lang="en-US" sz="1600" b="1" dirty="0">
                <a:solidFill>
                  <a:srgbClr val="212322"/>
                </a:solidFill>
                <a:latin typeface="Aptos" pitchFamily="34" charset="0"/>
                <a:ea typeface="Aptos" pitchFamily="34" charset="-122"/>
                <a:cs typeface="Aptos" pitchFamily="34" charset="-120"/>
              </a:rPr>
              <a:t>Statistical validation</a:t>
            </a:r>
            <a:endParaRPr lang="en-US" sz="1600" dirty="0"/>
          </a:p>
        </p:txBody>
      </p:sp>
      <p:sp>
        <p:nvSpPr>
          <p:cNvPr id="9" name="Text 6"/>
          <p:cNvSpPr/>
          <p:nvPr/>
        </p:nvSpPr>
        <p:spPr>
          <a:xfrm>
            <a:off x="3383280" y="242316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10" name="Text 7"/>
          <p:cNvSpPr/>
          <p:nvPr/>
        </p:nvSpPr>
        <p:spPr>
          <a:xfrm>
            <a:off x="3767328" y="2404872"/>
            <a:ext cx="1920240" cy="329184"/>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Code review</a:t>
            </a:r>
            <a:endParaRPr lang="en-US" sz="1600" dirty="0"/>
          </a:p>
        </p:txBody>
      </p:sp>
      <p:sp>
        <p:nvSpPr>
          <p:cNvPr id="11" name="Text 8"/>
          <p:cNvSpPr/>
          <p:nvPr/>
        </p:nvSpPr>
        <p:spPr>
          <a:xfrm>
            <a:off x="868680" y="320040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12" name="Text 9"/>
          <p:cNvSpPr/>
          <p:nvPr/>
        </p:nvSpPr>
        <p:spPr>
          <a:xfrm>
            <a:off x="1252728" y="3182112"/>
            <a:ext cx="1920240" cy="329184"/>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Maintainability</a:t>
            </a:r>
            <a:endParaRPr lang="en-US" sz="1600" dirty="0"/>
          </a:p>
        </p:txBody>
      </p:sp>
      <p:sp>
        <p:nvSpPr>
          <p:cNvPr id="13" name="Text 10"/>
          <p:cNvSpPr/>
          <p:nvPr/>
        </p:nvSpPr>
        <p:spPr>
          <a:xfrm>
            <a:off x="3383280" y="320040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14" name="Text 11"/>
          <p:cNvSpPr/>
          <p:nvPr/>
        </p:nvSpPr>
        <p:spPr>
          <a:xfrm>
            <a:off x="3767328" y="3026664"/>
            <a:ext cx="1920240" cy="640080"/>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Human-</a:t>
            </a:r>
            <a:r>
              <a:rPr lang="en-US" sz="1600" b="1" dirty="0" err="1">
                <a:solidFill>
                  <a:srgbClr val="212322"/>
                </a:solidFill>
                <a:latin typeface="Aptos" pitchFamily="34" charset="0"/>
                <a:ea typeface="Aptos" pitchFamily="34" charset="-122"/>
                <a:cs typeface="Aptos" pitchFamily="34" charset="-120"/>
              </a:rPr>
              <a:t>centred</a:t>
            </a:r>
            <a:r>
              <a:rPr lang="en-US" sz="1600" b="1" dirty="0">
                <a:solidFill>
                  <a:srgbClr val="212322"/>
                </a:solidFill>
                <a:latin typeface="Aptos" pitchFamily="34" charset="0"/>
                <a:ea typeface="Aptos" pitchFamily="34" charset="-122"/>
                <a:cs typeface="Aptos" pitchFamily="34" charset="-120"/>
              </a:rPr>
              <a:t> documentation</a:t>
            </a:r>
            <a:endParaRPr lang="en-US" sz="1600" dirty="0"/>
          </a:p>
        </p:txBody>
      </p:sp>
      <p:sp>
        <p:nvSpPr>
          <p:cNvPr id="15" name="Text 12"/>
          <p:cNvSpPr/>
          <p:nvPr/>
        </p:nvSpPr>
        <p:spPr>
          <a:xfrm>
            <a:off x="868680" y="397764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16" name="Text 13"/>
          <p:cNvSpPr/>
          <p:nvPr/>
        </p:nvSpPr>
        <p:spPr>
          <a:xfrm>
            <a:off x="1252728" y="3959352"/>
            <a:ext cx="1920240" cy="329184"/>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Security thinking</a:t>
            </a:r>
            <a:endParaRPr lang="en-US" sz="1600" dirty="0"/>
          </a:p>
        </p:txBody>
      </p:sp>
      <p:sp>
        <p:nvSpPr>
          <p:cNvPr id="17" name="Text 14"/>
          <p:cNvSpPr/>
          <p:nvPr/>
        </p:nvSpPr>
        <p:spPr>
          <a:xfrm>
            <a:off x="3383280" y="3977640"/>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18" name="Text 15"/>
          <p:cNvSpPr/>
          <p:nvPr/>
        </p:nvSpPr>
        <p:spPr>
          <a:xfrm>
            <a:off x="3767328" y="3959352"/>
            <a:ext cx="1920240" cy="329184"/>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Domain expertise</a:t>
            </a:r>
            <a:endParaRPr lang="en-US" sz="1600" dirty="0"/>
          </a:p>
        </p:txBody>
      </p:sp>
      <p:sp>
        <p:nvSpPr>
          <p:cNvPr id="19" name="Shape 16"/>
          <p:cNvSpPr/>
          <p:nvPr/>
        </p:nvSpPr>
        <p:spPr>
          <a:xfrm>
            <a:off x="6172200" y="1874520"/>
            <a:ext cx="0" cy="2926080"/>
          </a:xfrm>
          <a:prstGeom prst="line">
            <a:avLst/>
          </a:prstGeom>
          <a:noFill/>
          <a:ln w="19050">
            <a:solidFill>
              <a:srgbClr val="CCD6EB"/>
            </a:solidFill>
            <a:prstDash val="solid"/>
          </a:ln>
        </p:spPr>
        <p:txBody>
          <a:bodyPr/>
          <a:lstStyle/>
          <a:p>
            <a:endParaRPr lang="en-US"/>
          </a:p>
        </p:txBody>
      </p:sp>
      <p:sp>
        <p:nvSpPr>
          <p:cNvPr id="20" name="Text 17"/>
          <p:cNvSpPr/>
          <p:nvPr/>
        </p:nvSpPr>
        <p:spPr>
          <a:xfrm>
            <a:off x="6446520" y="1975114"/>
            <a:ext cx="5212079" cy="2743180"/>
          </a:xfrm>
          <a:prstGeom prst="rect">
            <a:avLst/>
          </a:prstGeom>
          <a:noFill/>
          <a:ln/>
        </p:spPr>
        <p:txBody>
          <a:bodyPr wrap="square" lIns="381" tIns="381" rIns="381" bIns="381" rtlCol="0" anchor="ctr">
            <a:normAutofit fontScale="92500" lnSpcReduction="10000"/>
          </a:bodyPr>
          <a:lstStyle/>
          <a:p>
            <a:pPr marL="0" indent="0">
              <a:buNone/>
            </a:pPr>
            <a:r>
              <a:rPr lang="en-US" sz="2300" b="1" dirty="0">
                <a:solidFill>
                  <a:srgbClr val="0047BA"/>
                </a:solidFill>
                <a:latin typeface="Aptos Display" pitchFamily="34" charset="0"/>
                <a:ea typeface="Aptos Display" pitchFamily="34" charset="-122"/>
                <a:cs typeface="Aptos Display" pitchFamily="34" charset="-120"/>
              </a:rPr>
              <a:t>Speed without stewardship creates technical debt.</a:t>
            </a:r>
            <a:endParaRPr lang="en-US" sz="2300" dirty="0"/>
          </a:p>
          <a:p>
            <a:pPr marL="0" indent="0">
              <a:buNone/>
            </a:pPr>
            <a:endParaRPr lang="en-US" sz="2300" b="1" dirty="0">
              <a:solidFill>
                <a:srgbClr val="0047BA"/>
              </a:solidFill>
              <a:latin typeface="Aptos Display" pitchFamily="34" charset="0"/>
              <a:ea typeface="Aptos Display" pitchFamily="34" charset="-122"/>
              <a:cs typeface="Aptos Display" pitchFamily="34" charset="-120"/>
            </a:endParaRPr>
          </a:p>
          <a:p>
            <a:pPr marL="0" indent="0">
              <a:buNone/>
            </a:pPr>
            <a:r>
              <a:rPr lang="en-US" sz="2300" b="1" dirty="0">
                <a:solidFill>
                  <a:srgbClr val="0047BA"/>
                </a:solidFill>
                <a:latin typeface="Aptos Display" pitchFamily="34" charset="0"/>
                <a:ea typeface="Aptos Display" pitchFamily="34" charset="-122"/>
                <a:cs typeface="Aptos Display" pitchFamily="34" charset="-120"/>
              </a:rPr>
              <a:t>Stewardship turns speed into durable progress.</a:t>
            </a:r>
          </a:p>
          <a:p>
            <a:pPr marL="0" indent="0">
              <a:buNone/>
            </a:pPr>
            <a:endParaRPr lang="en-US" sz="2300" b="1" dirty="0">
              <a:solidFill>
                <a:srgbClr val="0047BA"/>
              </a:solidFill>
              <a:latin typeface="Aptos Display" pitchFamily="34" charset="0"/>
            </a:endParaRPr>
          </a:p>
          <a:p>
            <a:r>
              <a:rPr lang="en-US" sz="2300" b="1" dirty="0">
                <a:solidFill>
                  <a:srgbClr val="0047BA"/>
                </a:solidFill>
                <a:latin typeface="Aptos Display" pitchFamily="34" charset="0"/>
                <a:ea typeface="Aptos Display" pitchFamily="34" charset="-122"/>
                <a:cs typeface="Aptos Display" pitchFamily="34" charset="-120"/>
              </a:rPr>
              <a:t>Stewardship alongside AI can tackle problems that were too big or too onerous to do by yourself.</a:t>
            </a:r>
            <a:endParaRPr lang="en-US" sz="2300" b="1" dirty="0">
              <a:solidFill>
                <a:srgbClr val="0047BA"/>
              </a:solidFill>
              <a:latin typeface="Aptos Display" pitchFamily="34" charset="0"/>
            </a:endParaRPr>
          </a:p>
          <a:p>
            <a:pPr marL="0" indent="0">
              <a:buNone/>
            </a:pPr>
            <a:endParaRPr lang="en-US" sz="2300" dirty="0"/>
          </a:p>
        </p:txBody>
      </p:sp>
      <p:sp>
        <p:nvSpPr>
          <p:cNvPr id="22" name="Shape 19"/>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3" name="Text 20"/>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24" name="Text 21"/>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06</a:t>
            </a:r>
            <a:endParaRPr lang="en-US" sz="800" dirty="0"/>
          </a:p>
        </p:txBody>
      </p:sp>
      <p:sp>
        <p:nvSpPr>
          <p:cNvPr id="21" name="Text 12">
            <a:extLst>
              <a:ext uri="{FF2B5EF4-FFF2-40B4-BE49-F238E27FC236}">
                <a16:creationId xmlns:a16="http://schemas.microsoft.com/office/drawing/2014/main" id="{CAF4DB31-6266-C0D2-C9B8-73950A21F22A}"/>
              </a:ext>
            </a:extLst>
          </p:cNvPr>
          <p:cNvSpPr/>
          <p:nvPr/>
        </p:nvSpPr>
        <p:spPr>
          <a:xfrm>
            <a:off x="868680" y="4697731"/>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25" name="Text 13">
            <a:extLst>
              <a:ext uri="{FF2B5EF4-FFF2-40B4-BE49-F238E27FC236}">
                <a16:creationId xmlns:a16="http://schemas.microsoft.com/office/drawing/2014/main" id="{46CEA5C9-441D-D6F7-4556-EE632CEA38CF}"/>
              </a:ext>
            </a:extLst>
          </p:cNvPr>
          <p:cNvSpPr/>
          <p:nvPr/>
        </p:nvSpPr>
        <p:spPr>
          <a:xfrm>
            <a:off x="1252728" y="4679443"/>
            <a:ext cx="2029968" cy="329184"/>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Architectural thinking</a:t>
            </a:r>
            <a:endParaRPr lang="en-US" sz="1600" dirty="0"/>
          </a:p>
        </p:txBody>
      </p:sp>
      <p:sp>
        <p:nvSpPr>
          <p:cNvPr id="26" name="Text 14">
            <a:extLst>
              <a:ext uri="{FF2B5EF4-FFF2-40B4-BE49-F238E27FC236}">
                <a16:creationId xmlns:a16="http://schemas.microsoft.com/office/drawing/2014/main" id="{E1BCA269-9A3C-0B25-6853-F4A23A4B0E4B}"/>
              </a:ext>
            </a:extLst>
          </p:cNvPr>
          <p:cNvSpPr/>
          <p:nvPr/>
        </p:nvSpPr>
        <p:spPr>
          <a:xfrm>
            <a:off x="3383280" y="4697731"/>
            <a:ext cx="292608" cy="292608"/>
          </a:xfrm>
          <a:prstGeom prst="rect">
            <a:avLst/>
          </a:prstGeom>
          <a:noFill/>
          <a:ln/>
        </p:spPr>
        <p:txBody>
          <a:bodyPr wrap="square" lIns="0" tIns="0" rIns="0" bIns="0" rtlCol="0" anchor="ctr"/>
          <a:lstStyle/>
          <a:p>
            <a:pPr marL="0" indent="0" algn="ctr">
              <a:buNone/>
            </a:pPr>
            <a:r>
              <a:rPr lang="en-US" b="1" dirty="0">
                <a:solidFill>
                  <a:srgbClr val="2E7D32"/>
                </a:solidFill>
                <a:latin typeface="Aptos" pitchFamily="34" charset="0"/>
                <a:ea typeface="Aptos" pitchFamily="34" charset="-122"/>
                <a:cs typeface="Aptos" pitchFamily="34" charset="-120"/>
              </a:rPr>
              <a:t>✓</a:t>
            </a:r>
            <a:endParaRPr lang="en-US" dirty="0"/>
          </a:p>
        </p:txBody>
      </p:sp>
      <p:sp>
        <p:nvSpPr>
          <p:cNvPr id="27" name="Text 15">
            <a:extLst>
              <a:ext uri="{FF2B5EF4-FFF2-40B4-BE49-F238E27FC236}">
                <a16:creationId xmlns:a16="http://schemas.microsoft.com/office/drawing/2014/main" id="{0DE4DF3F-C538-2F0C-95FC-C7189D3B348A}"/>
              </a:ext>
            </a:extLst>
          </p:cNvPr>
          <p:cNvSpPr/>
          <p:nvPr/>
        </p:nvSpPr>
        <p:spPr>
          <a:xfrm>
            <a:off x="3767328" y="4495420"/>
            <a:ext cx="1920240" cy="697229"/>
          </a:xfrm>
          <a:prstGeom prst="rect">
            <a:avLst/>
          </a:prstGeom>
          <a:noFill/>
          <a:ln/>
        </p:spPr>
        <p:txBody>
          <a:bodyPr wrap="square" lIns="0" tIns="0" rIns="0" bIns="0" rtlCol="0" anchor="ctr">
            <a:normAutofit/>
          </a:bodyPr>
          <a:lstStyle/>
          <a:p>
            <a:pPr marL="0" indent="0">
              <a:buNone/>
            </a:pPr>
            <a:r>
              <a:rPr lang="en-US" sz="1600" b="1" dirty="0">
                <a:solidFill>
                  <a:srgbClr val="212322"/>
                </a:solidFill>
                <a:latin typeface="Aptos" pitchFamily="34" charset="0"/>
                <a:ea typeface="Aptos" pitchFamily="34" charset="-122"/>
                <a:cs typeface="Aptos" pitchFamily="34" charset="-120"/>
              </a:rPr>
              <a:t>Systems (integration) thinking</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name="Slide 7">
    <p:bg>
      <p:bgPr>
        <a:solidFill>
          <a:srgbClr val="F6F8FC"/>
        </a:solidFill>
        <a:effectLst/>
      </p:bgPr>
    </p:bg>
    <p:spTree>
      <p:nvGrpSpPr>
        <p:cNvPr id="1" name=""/>
        <p:cNvGrpSpPr/>
        <p:nvPr/>
      </p:nvGrpSpPr>
      <p:grpSpPr>
        <a:xfrm>
          <a:off x="0" y="0"/>
          <a:ext cx="0" cy="0"/>
          <a:chOff x="0" y="0"/>
          <a:chExt cx="0" cy="0"/>
        </a:xfrm>
      </p:grpSpPr>
      <p:sp>
        <p:nvSpPr>
          <p:cNvPr id="2" name="Text 0"/>
          <p:cNvSpPr/>
          <p:nvPr/>
        </p:nvSpPr>
        <p:spPr>
          <a:xfrm>
            <a:off x="594360" y="502920"/>
            <a:ext cx="5852160" cy="219456"/>
          </a:xfrm>
          <a:prstGeom prst="rect">
            <a:avLst/>
          </a:prstGeom>
          <a:noFill/>
          <a:ln/>
        </p:spPr>
        <p:txBody>
          <a:bodyPr wrap="square" lIns="0" tIns="0" rIns="0" bIns="0" rtlCol="0" anchor="ctr"/>
          <a:lstStyle/>
          <a:p>
            <a:pPr marL="0" indent="0">
              <a:buNone/>
            </a:pPr>
            <a:r>
              <a:rPr lang="en-US" sz="850" b="1" dirty="0">
                <a:solidFill>
                  <a:srgbClr val="0047BA"/>
                </a:solidFill>
                <a:latin typeface="Aptos" pitchFamily="34" charset="0"/>
                <a:ea typeface="Aptos" pitchFamily="34" charset="-122"/>
                <a:cs typeface="Aptos" pitchFamily="34" charset="-120"/>
              </a:rPr>
              <a:t>WHAT KEEPS R RELIABLE</a:t>
            </a:r>
            <a:endParaRPr lang="en-US" sz="850" dirty="0"/>
          </a:p>
        </p:txBody>
      </p:sp>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We still need </a:t>
            </a:r>
            <a:r>
              <a:rPr lang="en-US" sz="2400" b="1" i="1" dirty="0">
                <a:solidFill>
                  <a:srgbClr val="212322"/>
                </a:solidFill>
                <a:latin typeface="Aptos Display" pitchFamily="34" charset="0"/>
                <a:ea typeface="Aptos Display" pitchFamily="34" charset="-122"/>
                <a:cs typeface="Aptos Display" pitchFamily="34" charset="-120"/>
              </a:rPr>
              <a:t>PEOPLE at the heart of things…</a:t>
            </a:r>
            <a:endParaRPr lang="en-US" sz="2400" b="1"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685800" y="1719072"/>
            <a:ext cx="3154680" cy="384048"/>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Maintainers</a:t>
            </a:r>
            <a:endParaRPr lang="en-US" dirty="0"/>
          </a:p>
        </p:txBody>
      </p:sp>
      <p:sp>
        <p:nvSpPr>
          <p:cNvPr id="7" name="Text 4"/>
          <p:cNvSpPr/>
          <p:nvPr/>
        </p:nvSpPr>
        <p:spPr>
          <a:xfrm>
            <a:off x="685800" y="2194560"/>
            <a:ext cx="3154680" cy="749808"/>
          </a:xfrm>
          <a:prstGeom prst="roundRect">
            <a:avLst/>
          </a:prstGeom>
          <a:solidFill>
            <a:srgbClr val="FFFFFF"/>
          </a:solidFill>
          <a:ln w="12700">
            <a:solidFill>
              <a:srgbClr val="D9E1F2"/>
            </a:solidFill>
          </a:ln>
        </p:spPr>
        <p:txBody>
          <a:bodyPr wrap="square" lIns="889" tIns="889" rIns="889" bIns="889"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Release discipline</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Compatibility</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Backlog triage</a:t>
            </a:r>
            <a:endParaRPr lang="en-US" sz="1600" dirty="0"/>
          </a:p>
        </p:txBody>
      </p:sp>
      <p:sp>
        <p:nvSpPr>
          <p:cNvPr id="8" name="Text 5"/>
          <p:cNvSpPr/>
          <p:nvPr/>
        </p:nvSpPr>
        <p:spPr>
          <a:xfrm>
            <a:off x="4453128" y="1719072"/>
            <a:ext cx="3154680" cy="384048"/>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Reviewers</a:t>
            </a:r>
            <a:endParaRPr lang="en-US" dirty="0"/>
          </a:p>
        </p:txBody>
      </p:sp>
      <p:sp>
        <p:nvSpPr>
          <p:cNvPr id="9" name="Text 6"/>
          <p:cNvSpPr/>
          <p:nvPr/>
        </p:nvSpPr>
        <p:spPr>
          <a:xfrm>
            <a:off x="4453128" y="2194560"/>
            <a:ext cx="3154680" cy="749808"/>
          </a:xfrm>
          <a:prstGeom prst="roundRect">
            <a:avLst/>
          </a:prstGeom>
          <a:solidFill>
            <a:srgbClr val="FFFFFF"/>
          </a:solidFill>
          <a:ln w="12700">
            <a:solidFill>
              <a:srgbClr val="D9E1F2"/>
            </a:solidFill>
          </a:ln>
        </p:spPr>
        <p:txBody>
          <a:bodyPr wrap="square" lIns="889" tIns="889" rIns="889" bIns="889"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Code quality</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Security checks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Method validation</a:t>
            </a:r>
            <a:endParaRPr lang="en-US" sz="1600" dirty="0"/>
          </a:p>
        </p:txBody>
      </p:sp>
      <p:sp>
        <p:nvSpPr>
          <p:cNvPr id="10" name="Text 7"/>
          <p:cNvSpPr/>
          <p:nvPr/>
        </p:nvSpPr>
        <p:spPr>
          <a:xfrm>
            <a:off x="8220456" y="1719072"/>
            <a:ext cx="3154680" cy="384048"/>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Package authors</a:t>
            </a:r>
            <a:endParaRPr lang="en-US" dirty="0"/>
          </a:p>
        </p:txBody>
      </p:sp>
      <p:sp>
        <p:nvSpPr>
          <p:cNvPr id="11" name="Text 8"/>
          <p:cNvSpPr/>
          <p:nvPr/>
        </p:nvSpPr>
        <p:spPr>
          <a:xfrm>
            <a:off x="8220456" y="2194560"/>
            <a:ext cx="3154680" cy="749808"/>
          </a:xfrm>
          <a:prstGeom prst="roundRect">
            <a:avLst/>
          </a:prstGeom>
          <a:solidFill>
            <a:srgbClr val="FFFFFF"/>
          </a:solidFill>
          <a:ln w="12700">
            <a:solidFill>
              <a:srgbClr val="D9E1F2"/>
            </a:solidFill>
          </a:ln>
        </p:spPr>
        <p:txBody>
          <a:bodyPr wrap="square" lIns="889" tIns="889" rIns="889" bIns="889"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Domain experts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User-centric workflows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Documentation</a:t>
            </a:r>
            <a:endParaRPr lang="en-US" sz="1600" dirty="0"/>
          </a:p>
        </p:txBody>
      </p:sp>
      <p:sp>
        <p:nvSpPr>
          <p:cNvPr id="12" name="Text 9"/>
          <p:cNvSpPr/>
          <p:nvPr/>
        </p:nvSpPr>
        <p:spPr>
          <a:xfrm>
            <a:off x="685800" y="3438144"/>
            <a:ext cx="3154680" cy="384048"/>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Community organizers</a:t>
            </a:r>
            <a:endParaRPr lang="en-US" dirty="0"/>
          </a:p>
        </p:txBody>
      </p:sp>
      <p:sp>
        <p:nvSpPr>
          <p:cNvPr id="13" name="Text 10"/>
          <p:cNvSpPr/>
          <p:nvPr/>
        </p:nvSpPr>
        <p:spPr>
          <a:xfrm>
            <a:off x="685800" y="3913632"/>
            <a:ext cx="3154680" cy="749808"/>
          </a:xfrm>
          <a:prstGeom prst="roundRect">
            <a:avLst/>
          </a:prstGeom>
          <a:solidFill>
            <a:srgbClr val="FFFFFF"/>
          </a:solidFill>
          <a:ln w="12700">
            <a:solidFill>
              <a:srgbClr val="D9E1F2"/>
            </a:solidFill>
          </a:ln>
        </p:spPr>
        <p:txBody>
          <a:bodyPr wrap="square" lIns="889" tIns="889" rIns="889" bIns="889" rtlCol="0" anchor="ctr">
            <a:normAutofit lnSpcReduction="10000"/>
          </a:bodyPr>
          <a:lstStyle/>
          <a:p>
            <a:pPr marL="0" indent="0" algn="ctr">
              <a:buNone/>
            </a:pPr>
            <a:r>
              <a:rPr lang="en-US" sz="1600" dirty="0">
                <a:solidFill>
                  <a:srgbClr val="212322"/>
                </a:solidFill>
                <a:latin typeface="Aptos" pitchFamily="34" charset="0"/>
                <a:ea typeface="Aptos" pitchFamily="34" charset="-122"/>
                <a:cs typeface="Aptos" pitchFamily="34" charset="-120"/>
              </a:rPr>
              <a:t>Training</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Meetups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Human-human interaction</a:t>
            </a:r>
            <a:endParaRPr lang="en-US" sz="1600" dirty="0"/>
          </a:p>
        </p:txBody>
      </p:sp>
      <p:sp>
        <p:nvSpPr>
          <p:cNvPr id="14" name="Text 11"/>
          <p:cNvSpPr/>
          <p:nvPr/>
        </p:nvSpPr>
        <p:spPr>
          <a:xfrm>
            <a:off x="4453128" y="3438144"/>
            <a:ext cx="3154680" cy="384048"/>
          </a:xfrm>
          <a:prstGeom prst="roundRect">
            <a:avLst/>
          </a:prstGeom>
          <a:solidFill>
            <a:srgbClr val="0047BA"/>
          </a:solidFill>
          <a:ln>
            <a:solidFill>
              <a:srgbClr val="0047BA">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Industry practitioners</a:t>
            </a:r>
            <a:endParaRPr lang="en-US" dirty="0"/>
          </a:p>
        </p:txBody>
      </p:sp>
      <p:sp>
        <p:nvSpPr>
          <p:cNvPr id="15" name="Text 12"/>
          <p:cNvSpPr/>
          <p:nvPr/>
        </p:nvSpPr>
        <p:spPr>
          <a:xfrm>
            <a:off x="4453128" y="3913632"/>
            <a:ext cx="3154680" cy="749808"/>
          </a:xfrm>
          <a:prstGeom prst="roundRect">
            <a:avLst/>
          </a:prstGeom>
          <a:solidFill>
            <a:srgbClr val="FFFFFF"/>
          </a:solidFill>
          <a:ln w="12700">
            <a:solidFill>
              <a:srgbClr val="D9E1F2"/>
            </a:solidFill>
          </a:ln>
        </p:spPr>
        <p:txBody>
          <a:bodyPr wrap="square" lIns="889" tIns="889" rIns="889" bIns="889"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Use cases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 in Production</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Sustained funding</a:t>
            </a:r>
            <a:endParaRPr lang="en-US" sz="1600" dirty="0"/>
          </a:p>
        </p:txBody>
      </p:sp>
      <p:sp>
        <p:nvSpPr>
          <p:cNvPr id="16" name="Text 13"/>
          <p:cNvSpPr/>
          <p:nvPr/>
        </p:nvSpPr>
        <p:spPr>
          <a:xfrm>
            <a:off x="8220456" y="3438144"/>
            <a:ext cx="3154680" cy="384048"/>
          </a:xfrm>
          <a:prstGeom prst="roundRect">
            <a:avLst/>
          </a:prstGeom>
          <a:solidFill>
            <a:srgbClr val="0047BA"/>
          </a:solidFill>
          <a:ln>
            <a:solidFill>
              <a:srgbClr val="969CDE">
                <a:alpha val="0"/>
              </a:srgbClr>
            </a:solidFill>
          </a:ln>
        </p:spPr>
        <p:txBody>
          <a:bodyPr wrap="square" lIns="381" tIns="381" rIns="381" bIns="381" rtlCol="0" anchor="ctr"/>
          <a:lstStyle/>
          <a:p>
            <a:pPr marL="0" indent="0" algn="ctr">
              <a:buNone/>
            </a:pPr>
            <a:r>
              <a:rPr lang="en-US" b="1" dirty="0">
                <a:solidFill>
                  <a:srgbClr val="FFFFFF"/>
                </a:solidFill>
                <a:latin typeface="Aptos" pitchFamily="34" charset="0"/>
                <a:ea typeface="Aptos" pitchFamily="34" charset="-122"/>
                <a:cs typeface="Aptos" pitchFamily="34" charset="-120"/>
              </a:rPr>
              <a:t>Researchers &amp; teachers</a:t>
            </a:r>
            <a:endParaRPr lang="en-US" dirty="0"/>
          </a:p>
        </p:txBody>
      </p:sp>
      <p:sp>
        <p:nvSpPr>
          <p:cNvPr id="17" name="Text 14"/>
          <p:cNvSpPr/>
          <p:nvPr/>
        </p:nvSpPr>
        <p:spPr>
          <a:xfrm>
            <a:off x="8220456" y="3913632"/>
            <a:ext cx="3154680" cy="749808"/>
          </a:xfrm>
          <a:prstGeom prst="roundRect">
            <a:avLst/>
          </a:prstGeom>
          <a:solidFill>
            <a:srgbClr val="FFFFFF"/>
          </a:solidFill>
          <a:ln w="12700">
            <a:solidFill>
              <a:srgbClr val="D9E1F2"/>
            </a:solidFill>
          </a:ln>
        </p:spPr>
        <p:txBody>
          <a:bodyPr wrap="square" lIns="889" tIns="889" rIns="889" bIns="889" rtlCol="0" anchor="ctr">
            <a:noAutofit/>
          </a:bodyPr>
          <a:lstStyle/>
          <a:p>
            <a:pPr marL="0" indent="0" algn="ctr">
              <a:buNone/>
            </a:pPr>
            <a:r>
              <a:rPr lang="en-US" sz="1600" dirty="0">
                <a:solidFill>
                  <a:srgbClr val="212322"/>
                </a:solidFill>
                <a:latin typeface="Aptos" pitchFamily="34" charset="0"/>
                <a:ea typeface="Aptos" pitchFamily="34" charset="-122"/>
                <a:cs typeface="Aptos" pitchFamily="34" charset="-120"/>
              </a:rPr>
              <a:t>New methods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New users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Scientific rigor</a:t>
            </a:r>
            <a:endParaRPr lang="en-US" sz="1600" dirty="0"/>
          </a:p>
        </p:txBody>
      </p:sp>
      <p:sp>
        <p:nvSpPr>
          <p:cNvPr id="18" name="Text 15"/>
          <p:cNvSpPr/>
          <p:nvPr/>
        </p:nvSpPr>
        <p:spPr>
          <a:xfrm>
            <a:off x="841248" y="5230368"/>
            <a:ext cx="10241280" cy="457200"/>
          </a:xfrm>
          <a:prstGeom prst="rect">
            <a:avLst/>
          </a:prstGeom>
          <a:noFill/>
          <a:ln/>
        </p:spPr>
        <p:txBody>
          <a:bodyPr wrap="square" lIns="381" tIns="381" rIns="381" bIns="381" rtlCol="0" anchor="t">
            <a:normAutofit lnSpcReduction="10000"/>
          </a:bodyPr>
          <a:lstStyle/>
          <a:p>
            <a:pPr marL="0" indent="0" algn="l">
              <a:buNone/>
            </a:pPr>
            <a:r>
              <a:rPr lang="en-US" sz="1570" b="1" dirty="0">
                <a:solidFill>
                  <a:srgbClr val="0047BA"/>
                </a:solidFill>
                <a:latin typeface="Aptos" pitchFamily="34" charset="0"/>
                <a:ea typeface="Aptos" pitchFamily="34" charset="-122"/>
                <a:cs typeface="Aptos" pitchFamily="34" charset="-120"/>
              </a:rPr>
              <a:t>Open source works because people do the work. R Consortium exists to support those people and give their work structure, visibility, and resources.</a:t>
            </a:r>
            <a:endParaRPr lang="en-US" sz="1570" dirty="0"/>
          </a:p>
        </p:txBody>
      </p:sp>
      <p:sp>
        <p:nvSpPr>
          <p:cNvPr id="19" name="Shape 16"/>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0" name="Text 17"/>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  Draft for Mike K. Smith</a:t>
            </a:r>
            <a:endParaRPr lang="en-US" sz="780" dirty="0"/>
          </a:p>
        </p:txBody>
      </p:sp>
      <p:sp>
        <p:nvSpPr>
          <p:cNvPr id="21" name="Text 18"/>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07</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a:extLst>
            <a:ext uri="{FF2B5EF4-FFF2-40B4-BE49-F238E27FC236}">
              <a16:creationId xmlns:a16="http://schemas.microsoft.com/office/drawing/2014/main" id="{E529F89A-4EB4-6119-4A21-15022E11DEC2}"/>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FB22438F-A1BF-3D51-621E-9C0FD396A4DB}"/>
              </a:ext>
            </a:extLst>
          </p:cNvPr>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R’s enduring value – a foundational environment</a:t>
            </a:r>
            <a:endParaRPr lang="en-US" sz="2400" dirty="0"/>
          </a:p>
        </p:txBody>
      </p:sp>
      <p:sp>
        <p:nvSpPr>
          <p:cNvPr id="4" name="Shape 2">
            <a:extLst>
              <a:ext uri="{FF2B5EF4-FFF2-40B4-BE49-F238E27FC236}">
                <a16:creationId xmlns:a16="http://schemas.microsoft.com/office/drawing/2014/main" id="{28E0A90F-2338-DDF4-0D44-7F44CA9C8D00}"/>
              </a:ext>
            </a:extLst>
          </p:cNvPr>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a:extLst>
              <a:ext uri="{FF2B5EF4-FFF2-40B4-BE49-F238E27FC236}">
                <a16:creationId xmlns:a16="http://schemas.microsoft.com/office/drawing/2014/main" id="{C662D788-1815-E0FD-DF25-89F9CF4F8772}"/>
              </a:ext>
            </a:extLst>
          </p:cNvPr>
          <p:cNvPicPr>
            <a:picLocks noChangeAspect="1"/>
          </p:cNvPicPr>
          <p:nvPr/>
        </p:nvPicPr>
        <p:blipFill>
          <a:blip r:embed="rId3"/>
          <a:stretch>
            <a:fillRect/>
          </a:stretch>
        </p:blipFill>
        <p:spPr>
          <a:xfrm>
            <a:off x="9921240" y="320040"/>
            <a:ext cx="1600200" cy="448056"/>
          </a:xfrm>
          <a:prstGeom prst="rect">
            <a:avLst/>
          </a:prstGeom>
        </p:spPr>
      </p:pic>
      <p:sp>
        <p:nvSpPr>
          <p:cNvPr id="6" name="Text 3">
            <a:extLst>
              <a:ext uri="{FF2B5EF4-FFF2-40B4-BE49-F238E27FC236}">
                <a16:creationId xmlns:a16="http://schemas.microsoft.com/office/drawing/2014/main" id="{01F654F6-7CA0-83CD-705F-DF2F0009B362}"/>
              </a:ext>
            </a:extLst>
          </p:cNvPr>
          <p:cNvSpPr/>
          <p:nvPr/>
        </p:nvSpPr>
        <p:spPr>
          <a:xfrm>
            <a:off x="77724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7" name="Text 4">
            <a:extLst>
              <a:ext uri="{FF2B5EF4-FFF2-40B4-BE49-F238E27FC236}">
                <a16:creationId xmlns:a16="http://schemas.microsoft.com/office/drawing/2014/main" id="{17D85090-3197-D3E3-BA4A-849831FF284B}"/>
              </a:ext>
            </a:extLst>
          </p:cNvPr>
          <p:cNvSpPr/>
          <p:nvPr/>
        </p:nvSpPr>
        <p:spPr>
          <a:xfrm>
            <a:off x="1463040" y="180136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Statistical rigor</a:t>
            </a:r>
            <a:endParaRPr lang="en-US" sz="2400" dirty="0"/>
          </a:p>
        </p:txBody>
      </p:sp>
      <p:sp>
        <p:nvSpPr>
          <p:cNvPr id="8" name="Text 5">
            <a:extLst>
              <a:ext uri="{FF2B5EF4-FFF2-40B4-BE49-F238E27FC236}">
                <a16:creationId xmlns:a16="http://schemas.microsoft.com/office/drawing/2014/main" id="{9CFB56AA-04D7-3842-A9B2-704B922CAE10}"/>
              </a:ext>
            </a:extLst>
          </p:cNvPr>
          <p:cNvSpPr/>
          <p:nvPr/>
        </p:nvSpPr>
        <p:spPr>
          <a:xfrm>
            <a:off x="1463040" y="2221992"/>
            <a:ext cx="4206240" cy="530352"/>
          </a:xfrm>
          <a:prstGeom prst="rect">
            <a:avLst/>
          </a:prstGeom>
          <a:noFill/>
          <a:ln/>
        </p:spPr>
        <p:txBody>
          <a:bodyPr wrap="square" lIns="0" tIns="0" rIns="0" bIns="0" rtlCol="0" anchor="ctr">
            <a:noAutofit/>
          </a:bodyPr>
          <a:lstStyle/>
          <a:p>
            <a:pPr marL="0" indent="0">
              <a:buNone/>
            </a:pPr>
            <a:r>
              <a:rPr lang="en-US" sz="1600" dirty="0">
                <a:solidFill>
                  <a:srgbClr val="212322"/>
                </a:solidFill>
                <a:latin typeface="Aptos" pitchFamily="34" charset="0"/>
                <a:ea typeface="Aptos" pitchFamily="34" charset="-122"/>
                <a:cs typeface="Aptos" pitchFamily="34" charset="-120"/>
              </a:rPr>
              <a:t>R was built for statistical computing and graphics.</a:t>
            </a:r>
            <a:endParaRPr lang="en-US" sz="1600" dirty="0"/>
          </a:p>
        </p:txBody>
      </p:sp>
      <p:sp>
        <p:nvSpPr>
          <p:cNvPr id="9" name="Text 6">
            <a:extLst>
              <a:ext uri="{FF2B5EF4-FFF2-40B4-BE49-F238E27FC236}">
                <a16:creationId xmlns:a16="http://schemas.microsoft.com/office/drawing/2014/main" id="{77FA1761-7CB8-2891-439E-42D075216268}"/>
              </a:ext>
            </a:extLst>
          </p:cNvPr>
          <p:cNvSpPr/>
          <p:nvPr/>
        </p:nvSpPr>
        <p:spPr>
          <a:xfrm>
            <a:off x="77724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0" name="Text 7">
            <a:extLst>
              <a:ext uri="{FF2B5EF4-FFF2-40B4-BE49-F238E27FC236}">
                <a16:creationId xmlns:a16="http://schemas.microsoft.com/office/drawing/2014/main" id="{1611399D-E4BA-ED67-584F-648F6194AF96}"/>
              </a:ext>
            </a:extLst>
          </p:cNvPr>
          <p:cNvSpPr/>
          <p:nvPr/>
        </p:nvSpPr>
        <p:spPr>
          <a:xfrm>
            <a:off x="146304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Reproducibility</a:t>
            </a:r>
            <a:endParaRPr lang="en-US" sz="2400" dirty="0"/>
          </a:p>
        </p:txBody>
      </p:sp>
      <p:sp>
        <p:nvSpPr>
          <p:cNvPr id="11" name="Text 8">
            <a:extLst>
              <a:ext uri="{FF2B5EF4-FFF2-40B4-BE49-F238E27FC236}">
                <a16:creationId xmlns:a16="http://schemas.microsoft.com/office/drawing/2014/main" id="{E6FB5F72-C6B8-6340-370B-9262EF93353A}"/>
              </a:ext>
            </a:extLst>
          </p:cNvPr>
          <p:cNvSpPr/>
          <p:nvPr/>
        </p:nvSpPr>
        <p:spPr>
          <a:xfrm>
            <a:off x="1463040" y="3959352"/>
            <a:ext cx="4206240" cy="530352"/>
          </a:xfrm>
          <a:prstGeom prst="rect">
            <a:avLst/>
          </a:prstGeom>
          <a:noFill/>
          <a:ln/>
        </p:spPr>
        <p:txBody>
          <a:bodyPr wrap="square" lIns="0" tIns="0" rIns="0" bIns="0" rtlCol="0" anchor="ctr">
            <a:normAutofit/>
          </a:bodyPr>
          <a:lstStyle/>
          <a:p>
            <a:pPr marL="0" indent="0">
              <a:buNone/>
            </a:pPr>
            <a:r>
              <a:rPr lang="en-US" sz="1600" dirty="0">
                <a:solidFill>
                  <a:srgbClr val="212322"/>
                </a:solidFill>
                <a:latin typeface="Aptos" pitchFamily="34" charset="0"/>
                <a:ea typeface="Aptos" pitchFamily="34" charset="-122"/>
                <a:cs typeface="Aptos" pitchFamily="34" charset="-120"/>
              </a:rPr>
              <a:t>R workflows make analytical work reviewable, shareable, and repeatable.</a:t>
            </a:r>
            <a:endParaRPr lang="en-US" sz="1600" dirty="0"/>
          </a:p>
        </p:txBody>
      </p:sp>
      <p:sp>
        <p:nvSpPr>
          <p:cNvPr id="12" name="Text 9">
            <a:extLst>
              <a:ext uri="{FF2B5EF4-FFF2-40B4-BE49-F238E27FC236}">
                <a16:creationId xmlns:a16="http://schemas.microsoft.com/office/drawing/2014/main" id="{4B5F8ED1-F611-DB15-74C2-05CD57556C75}"/>
              </a:ext>
            </a:extLst>
          </p:cNvPr>
          <p:cNvSpPr/>
          <p:nvPr/>
        </p:nvSpPr>
        <p:spPr>
          <a:xfrm>
            <a:off x="630936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3" name="Text 10">
            <a:extLst>
              <a:ext uri="{FF2B5EF4-FFF2-40B4-BE49-F238E27FC236}">
                <a16:creationId xmlns:a16="http://schemas.microsoft.com/office/drawing/2014/main" id="{8908BE83-FED4-28F6-F35D-9DFC1E08CBDB}"/>
              </a:ext>
            </a:extLst>
          </p:cNvPr>
          <p:cNvSpPr/>
          <p:nvPr/>
        </p:nvSpPr>
        <p:spPr>
          <a:xfrm>
            <a:off x="6995160" y="180136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Trusted methods</a:t>
            </a:r>
            <a:endParaRPr lang="en-US" sz="2400" dirty="0"/>
          </a:p>
        </p:txBody>
      </p:sp>
      <p:sp>
        <p:nvSpPr>
          <p:cNvPr id="14" name="Text 11">
            <a:extLst>
              <a:ext uri="{FF2B5EF4-FFF2-40B4-BE49-F238E27FC236}">
                <a16:creationId xmlns:a16="http://schemas.microsoft.com/office/drawing/2014/main" id="{B4C20C2C-E3DC-4DD5-B583-C59BBF9DEA54}"/>
              </a:ext>
            </a:extLst>
          </p:cNvPr>
          <p:cNvSpPr/>
          <p:nvPr/>
        </p:nvSpPr>
        <p:spPr>
          <a:xfrm>
            <a:off x="6995160" y="2221992"/>
            <a:ext cx="4206240" cy="787908"/>
          </a:xfrm>
          <a:prstGeom prst="rect">
            <a:avLst/>
          </a:prstGeom>
          <a:noFill/>
          <a:ln/>
        </p:spPr>
        <p:txBody>
          <a:bodyPr wrap="square" lIns="0" tIns="0" rIns="0" bIns="0" rtlCol="0" anchor="ctr">
            <a:normAutofit/>
          </a:bodyPr>
          <a:lstStyle/>
          <a:p>
            <a:pPr marL="0" indent="0">
              <a:buNone/>
            </a:pPr>
            <a:r>
              <a:rPr lang="en-US" sz="1600" dirty="0">
                <a:solidFill>
                  <a:srgbClr val="212322"/>
                </a:solidFill>
                <a:latin typeface="Aptos" pitchFamily="34" charset="0"/>
                <a:ea typeface="Aptos" pitchFamily="34" charset="-122"/>
                <a:cs typeface="Aptos" pitchFamily="34" charset="-120"/>
              </a:rPr>
              <a:t>Peer review, and domain expertise support serious work. Large user-base means problems can be trapped quickly.</a:t>
            </a:r>
            <a:endParaRPr lang="en-US" sz="1600" dirty="0"/>
          </a:p>
        </p:txBody>
      </p:sp>
      <p:sp>
        <p:nvSpPr>
          <p:cNvPr id="15" name="Text 12">
            <a:extLst>
              <a:ext uri="{FF2B5EF4-FFF2-40B4-BE49-F238E27FC236}">
                <a16:creationId xmlns:a16="http://schemas.microsoft.com/office/drawing/2014/main" id="{EFB0BB30-115F-61AC-9749-4C63C5DB0A22}"/>
              </a:ext>
            </a:extLst>
          </p:cNvPr>
          <p:cNvSpPr/>
          <p:nvPr/>
        </p:nvSpPr>
        <p:spPr>
          <a:xfrm>
            <a:off x="630936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6" name="Text 13">
            <a:extLst>
              <a:ext uri="{FF2B5EF4-FFF2-40B4-BE49-F238E27FC236}">
                <a16:creationId xmlns:a16="http://schemas.microsoft.com/office/drawing/2014/main" id="{FECD63B6-063A-80B1-2E6A-FBF0AF8D40F1}"/>
              </a:ext>
            </a:extLst>
          </p:cNvPr>
          <p:cNvSpPr/>
          <p:nvPr/>
        </p:nvSpPr>
        <p:spPr>
          <a:xfrm>
            <a:off x="699516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Mature ecosystem</a:t>
            </a:r>
            <a:endParaRPr lang="en-US" sz="2400" dirty="0"/>
          </a:p>
        </p:txBody>
      </p:sp>
      <p:sp>
        <p:nvSpPr>
          <p:cNvPr id="17" name="Text 14">
            <a:extLst>
              <a:ext uri="{FF2B5EF4-FFF2-40B4-BE49-F238E27FC236}">
                <a16:creationId xmlns:a16="http://schemas.microsoft.com/office/drawing/2014/main" id="{F4B82381-A0EE-90F4-5F73-EB87CE6078FB}"/>
              </a:ext>
            </a:extLst>
          </p:cNvPr>
          <p:cNvSpPr/>
          <p:nvPr/>
        </p:nvSpPr>
        <p:spPr>
          <a:xfrm>
            <a:off x="6995160" y="3959352"/>
            <a:ext cx="4206240" cy="530352"/>
          </a:xfrm>
          <a:prstGeom prst="rect">
            <a:avLst/>
          </a:prstGeom>
          <a:noFill/>
          <a:ln/>
        </p:spPr>
        <p:txBody>
          <a:bodyPr wrap="square" lIns="0" tIns="0" rIns="0" bIns="0" rtlCol="0" anchor="ctr">
            <a:noAutofit/>
          </a:bodyPr>
          <a:lstStyle/>
          <a:p>
            <a:pPr marL="0" indent="0">
              <a:buNone/>
            </a:pPr>
            <a:r>
              <a:rPr lang="en-US" sz="1600" dirty="0">
                <a:solidFill>
                  <a:srgbClr val="212322"/>
                </a:solidFill>
                <a:latin typeface="Aptos" pitchFamily="34" charset="0"/>
                <a:ea typeface="Aptos" pitchFamily="34" charset="-122"/>
                <a:cs typeface="Aptos" pitchFamily="34" charset="-120"/>
              </a:rPr>
              <a:t>Packages, documentation, examples, communities, and teaching materials compound over time.</a:t>
            </a:r>
            <a:endParaRPr lang="en-US" sz="1600" dirty="0"/>
          </a:p>
        </p:txBody>
      </p:sp>
      <p:sp>
        <p:nvSpPr>
          <p:cNvPr id="18" name="Text 15">
            <a:extLst>
              <a:ext uri="{FF2B5EF4-FFF2-40B4-BE49-F238E27FC236}">
                <a16:creationId xmlns:a16="http://schemas.microsoft.com/office/drawing/2014/main" id="{643E8BB2-D686-F7D1-0C19-0BD4310CCABA}"/>
              </a:ext>
            </a:extLst>
          </p:cNvPr>
          <p:cNvSpPr/>
          <p:nvPr/>
        </p:nvSpPr>
        <p:spPr>
          <a:xfrm>
            <a:off x="1524000" y="5257800"/>
            <a:ext cx="9144000" cy="365760"/>
          </a:xfrm>
          <a:prstGeom prst="rect">
            <a:avLst/>
          </a:prstGeom>
          <a:noFill/>
          <a:ln/>
        </p:spPr>
        <p:txBody>
          <a:bodyPr wrap="square" lIns="0" tIns="0" rIns="0" bIns="0" rtlCol="0" anchor="ctr">
            <a:normAutofit/>
          </a:bodyPr>
          <a:lstStyle/>
          <a:p>
            <a:pPr marL="0" indent="0" algn="ctr">
              <a:buNone/>
            </a:pPr>
            <a:r>
              <a:rPr lang="en-US" sz="2400" b="1" dirty="0">
                <a:solidFill>
                  <a:srgbClr val="0047BA"/>
                </a:solidFill>
                <a:latin typeface="Aptos Display" pitchFamily="34" charset="0"/>
                <a:ea typeface="Aptos Display" pitchFamily="34" charset="-122"/>
                <a:cs typeface="Aptos Display" pitchFamily="34" charset="-120"/>
              </a:rPr>
              <a:t>This is the bedrock on which we build.</a:t>
            </a:r>
            <a:endParaRPr lang="en-US" sz="2400" dirty="0">
              <a:solidFill>
                <a:srgbClr val="0047BA"/>
              </a:solidFill>
            </a:endParaRPr>
          </a:p>
        </p:txBody>
      </p:sp>
      <p:sp>
        <p:nvSpPr>
          <p:cNvPr id="19" name="Shape 16">
            <a:extLst>
              <a:ext uri="{FF2B5EF4-FFF2-40B4-BE49-F238E27FC236}">
                <a16:creationId xmlns:a16="http://schemas.microsoft.com/office/drawing/2014/main" id="{1A6F8910-BBC7-AD9B-B9B8-D217DE6A7364}"/>
              </a:ext>
            </a:extLst>
          </p:cNvPr>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0" name="Text 17">
            <a:extLst>
              <a:ext uri="{FF2B5EF4-FFF2-40B4-BE49-F238E27FC236}">
                <a16:creationId xmlns:a16="http://schemas.microsoft.com/office/drawing/2014/main" id="{BEAA2A55-1555-367D-4F5D-9171E173962F}"/>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
        <p:nvSpPr>
          <p:cNvPr id="21" name="Text 18">
            <a:extLst>
              <a:ext uri="{FF2B5EF4-FFF2-40B4-BE49-F238E27FC236}">
                <a16:creationId xmlns:a16="http://schemas.microsoft.com/office/drawing/2014/main" id="{D184BAF8-704E-7D95-37FA-1C0D3AAAAEB4}"/>
              </a:ext>
            </a:extLst>
          </p:cNvPr>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05</a:t>
            </a:r>
            <a:endParaRPr lang="en-US" sz="800" dirty="0"/>
          </a:p>
        </p:txBody>
      </p:sp>
    </p:spTree>
    <p:extLst>
      <p:ext uri="{BB962C8B-B14F-4D97-AF65-F5344CB8AC3E}">
        <p14:creationId xmlns:p14="http://schemas.microsoft.com/office/powerpoint/2010/main" val="311832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5">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r>
              <a:rPr lang="en-US" sz="2400" b="1" dirty="0">
                <a:solidFill>
                  <a:srgbClr val="212322"/>
                </a:solidFill>
                <a:latin typeface="Aptos Display" pitchFamily="34" charset="0"/>
                <a:ea typeface="Aptos Display" pitchFamily="34" charset="-122"/>
                <a:cs typeface="Aptos Display" pitchFamily="34" charset="-120"/>
              </a:rPr>
              <a:t>R has always been more than “just” a language. </a:t>
            </a:r>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77724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7" name="Text 4"/>
          <p:cNvSpPr/>
          <p:nvPr/>
        </p:nvSpPr>
        <p:spPr>
          <a:xfrm>
            <a:off x="1463040" y="180136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Build</a:t>
            </a:r>
            <a:endParaRPr lang="en-US" sz="2400" dirty="0"/>
          </a:p>
        </p:txBody>
      </p:sp>
      <p:sp>
        <p:nvSpPr>
          <p:cNvPr id="8" name="Text 5"/>
          <p:cNvSpPr/>
          <p:nvPr/>
        </p:nvSpPr>
        <p:spPr>
          <a:xfrm>
            <a:off x="1463040" y="2221992"/>
            <a:ext cx="4206240" cy="530352"/>
          </a:xfrm>
          <a:prstGeom prst="rect">
            <a:avLst/>
          </a:prstGeom>
          <a:noFill/>
          <a:ln/>
        </p:spPr>
        <p:txBody>
          <a:bodyPr wrap="square" lIns="0" tIns="0" rIns="0" bIns="0" rtlCol="0" anchor="ctr">
            <a:noAutofit/>
          </a:bodyPr>
          <a:lstStyle/>
          <a:p>
            <a:r>
              <a:rPr lang="en-US" sz="1600" dirty="0">
                <a:solidFill>
                  <a:srgbClr val="212322"/>
                </a:solidFill>
                <a:latin typeface="Aptos" pitchFamily="34" charset="0"/>
                <a:ea typeface="Aptos" pitchFamily="34" charset="-122"/>
                <a:cs typeface="Aptos" pitchFamily="34" charset="-120"/>
              </a:rPr>
              <a:t>package authors</a:t>
            </a:r>
            <a:endParaRPr lang="en-US" sz="1600" dirty="0"/>
          </a:p>
          <a:p>
            <a:r>
              <a:rPr lang="en-US" sz="1600" dirty="0">
                <a:solidFill>
                  <a:srgbClr val="212322"/>
                </a:solidFill>
                <a:latin typeface="Aptos" pitchFamily="34" charset="0"/>
                <a:ea typeface="Aptos" pitchFamily="34" charset="-122"/>
                <a:cs typeface="Aptos" pitchFamily="34" charset="-120"/>
              </a:rPr>
              <a:t>R Core contributors</a:t>
            </a:r>
            <a:endParaRPr lang="en-US" sz="1600" dirty="0"/>
          </a:p>
          <a:p>
            <a:r>
              <a:rPr lang="en-US" sz="1600" dirty="0">
                <a:solidFill>
                  <a:srgbClr val="212322"/>
                </a:solidFill>
                <a:latin typeface="Aptos" pitchFamily="34" charset="0"/>
                <a:ea typeface="Aptos" pitchFamily="34" charset="-122"/>
                <a:cs typeface="Aptos" pitchFamily="34" charset="-120"/>
              </a:rPr>
              <a:t>infrastructure teams</a:t>
            </a:r>
            <a:endParaRPr lang="en-US" sz="1600" dirty="0"/>
          </a:p>
        </p:txBody>
      </p:sp>
      <p:sp>
        <p:nvSpPr>
          <p:cNvPr id="9" name="Text 6"/>
          <p:cNvSpPr/>
          <p:nvPr/>
        </p:nvSpPr>
        <p:spPr>
          <a:xfrm>
            <a:off x="77724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0" name="Text 7"/>
          <p:cNvSpPr/>
          <p:nvPr/>
        </p:nvSpPr>
        <p:spPr>
          <a:xfrm>
            <a:off x="146304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Teach</a:t>
            </a:r>
            <a:endParaRPr lang="en-US" sz="2400" dirty="0"/>
          </a:p>
        </p:txBody>
      </p:sp>
      <p:sp>
        <p:nvSpPr>
          <p:cNvPr id="11" name="Text 8"/>
          <p:cNvSpPr/>
          <p:nvPr/>
        </p:nvSpPr>
        <p:spPr>
          <a:xfrm>
            <a:off x="1463040" y="3959352"/>
            <a:ext cx="4206240" cy="704084"/>
          </a:xfrm>
          <a:prstGeom prst="rect">
            <a:avLst/>
          </a:prstGeom>
          <a:noFill/>
          <a:ln/>
        </p:spPr>
        <p:txBody>
          <a:bodyPr wrap="square" lIns="0" tIns="0" rIns="0" bIns="0" rtlCol="0" anchor="ctr">
            <a:normAutofit lnSpcReduction="10000"/>
          </a:bodyPr>
          <a:lstStyle/>
          <a:p>
            <a:r>
              <a:rPr lang="en-US" sz="1600" dirty="0">
                <a:solidFill>
                  <a:srgbClr val="212322"/>
                </a:solidFill>
                <a:latin typeface="Aptos" pitchFamily="34" charset="0"/>
                <a:ea typeface="Aptos" pitchFamily="34" charset="-122"/>
                <a:cs typeface="Aptos" pitchFamily="34" charset="-120"/>
              </a:rPr>
              <a:t>academics</a:t>
            </a:r>
            <a:endParaRPr lang="en-US" sz="1600" dirty="0"/>
          </a:p>
          <a:p>
            <a:r>
              <a:rPr lang="en-US" sz="1600" dirty="0">
                <a:solidFill>
                  <a:srgbClr val="212322"/>
                </a:solidFill>
                <a:latin typeface="Aptos" pitchFamily="34" charset="0"/>
                <a:ea typeface="Aptos" pitchFamily="34" charset="-122"/>
                <a:cs typeface="Aptos" pitchFamily="34" charset="-120"/>
              </a:rPr>
              <a:t>mentors</a:t>
            </a:r>
            <a:endParaRPr lang="en-US" sz="1600" dirty="0"/>
          </a:p>
          <a:p>
            <a:r>
              <a:rPr lang="en-US" sz="1600" dirty="0">
                <a:solidFill>
                  <a:srgbClr val="212322"/>
                </a:solidFill>
                <a:latin typeface="Aptos" pitchFamily="34" charset="0"/>
                <a:ea typeface="Aptos" pitchFamily="34" charset="-122"/>
                <a:cs typeface="Aptos" pitchFamily="34" charset="-120"/>
              </a:rPr>
              <a:t>community leaders</a:t>
            </a:r>
            <a:endParaRPr lang="en-US" sz="1600" dirty="0"/>
          </a:p>
        </p:txBody>
      </p:sp>
      <p:grpSp>
        <p:nvGrpSpPr>
          <p:cNvPr id="25" name="Group 24">
            <a:extLst>
              <a:ext uri="{FF2B5EF4-FFF2-40B4-BE49-F238E27FC236}">
                <a16:creationId xmlns:a16="http://schemas.microsoft.com/office/drawing/2014/main" id="{7DB29749-D246-3D13-A89B-E3DA26BE761A}"/>
              </a:ext>
            </a:extLst>
          </p:cNvPr>
          <p:cNvGrpSpPr/>
          <p:nvPr/>
        </p:nvGrpSpPr>
        <p:grpSpPr>
          <a:xfrm>
            <a:off x="6217920" y="1783080"/>
            <a:ext cx="4892040" cy="969264"/>
            <a:chOff x="6309360" y="3520440"/>
            <a:chExt cx="4892040" cy="969264"/>
          </a:xfrm>
        </p:grpSpPr>
        <p:sp>
          <p:nvSpPr>
            <p:cNvPr id="15" name="Text 12"/>
            <p:cNvSpPr/>
            <p:nvPr/>
          </p:nvSpPr>
          <p:spPr>
            <a:xfrm>
              <a:off x="630936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6" name="Text 13"/>
            <p:cNvSpPr/>
            <p:nvPr/>
          </p:nvSpPr>
          <p:spPr>
            <a:xfrm>
              <a:off x="699516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Maintain</a:t>
              </a:r>
              <a:endParaRPr lang="en-US" sz="2400" dirty="0"/>
            </a:p>
          </p:txBody>
        </p:sp>
        <p:sp>
          <p:nvSpPr>
            <p:cNvPr id="17" name="Text 14"/>
            <p:cNvSpPr/>
            <p:nvPr/>
          </p:nvSpPr>
          <p:spPr>
            <a:xfrm>
              <a:off x="6995160" y="3959352"/>
              <a:ext cx="4206240" cy="530352"/>
            </a:xfrm>
            <a:prstGeom prst="rect">
              <a:avLst/>
            </a:prstGeom>
            <a:noFill/>
            <a:ln/>
          </p:spPr>
          <p:txBody>
            <a:bodyPr wrap="square" lIns="0" tIns="0" rIns="0" bIns="0" rtlCol="0" anchor="ctr">
              <a:noAutofit/>
            </a:bodyPr>
            <a:lstStyle/>
            <a:p>
              <a:r>
                <a:rPr lang="en-US" sz="1600" dirty="0">
                  <a:solidFill>
                    <a:srgbClr val="212322"/>
                  </a:solidFill>
                  <a:latin typeface="Aptos" pitchFamily="34" charset="0"/>
                  <a:ea typeface="Aptos" pitchFamily="34" charset="-122"/>
                  <a:cs typeface="Aptos" pitchFamily="34" charset="-120"/>
                </a:rPr>
                <a:t>reviewers</a:t>
              </a:r>
              <a:endParaRPr lang="en-US" sz="1600" dirty="0"/>
            </a:p>
            <a:p>
              <a:r>
                <a:rPr lang="en-US" sz="1600" dirty="0">
                  <a:solidFill>
                    <a:srgbClr val="212322"/>
                  </a:solidFill>
                  <a:latin typeface="Aptos" pitchFamily="34" charset="0"/>
                  <a:ea typeface="Aptos" pitchFamily="34" charset="-122"/>
                  <a:cs typeface="Aptos" pitchFamily="34" charset="-120"/>
                </a:rPr>
                <a:t>organizers</a:t>
              </a:r>
              <a:endParaRPr lang="en-US" sz="1600" dirty="0"/>
            </a:p>
            <a:p>
              <a:r>
                <a:rPr lang="en-US" sz="1600" dirty="0">
                  <a:solidFill>
                    <a:srgbClr val="212322"/>
                  </a:solidFill>
                  <a:latin typeface="Aptos" pitchFamily="34" charset="0"/>
                  <a:ea typeface="Aptos" pitchFamily="34" charset="-122"/>
                  <a:cs typeface="Aptos" pitchFamily="34" charset="-120"/>
                </a:rPr>
                <a:t>documenters</a:t>
              </a:r>
              <a:endParaRPr lang="en-US" sz="1600" dirty="0"/>
            </a:p>
          </p:txBody>
        </p:sp>
      </p:grpSp>
      <p:sp>
        <p:nvSpPr>
          <p:cNvPr id="18" name="Text 15"/>
          <p:cNvSpPr/>
          <p:nvPr/>
        </p:nvSpPr>
        <p:spPr>
          <a:xfrm>
            <a:off x="1097280" y="4946905"/>
            <a:ext cx="9144000" cy="777240"/>
          </a:xfrm>
          <a:prstGeom prst="rect">
            <a:avLst/>
          </a:prstGeom>
          <a:noFill/>
          <a:ln/>
        </p:spPr>
        <p:txBody>
          <a:bodyPr wrap="square" lIns="0" tIns="0" rIns="0" bIns="0" rtlCol="0" anchor="ctr">
            <a:normAutofit/>
          </a:bodyPr>
          <a:lstStyle/>
          <a:p>
            <a:pPr marL="0" indent="0" algn="ctr">
              <a:buNone/>
            </a:pPr>
            <a:r>
              <a:rPr lang="en-GB" sz="2400" b="1" i="1" dirty="0">
                <a:solidFill>
                  <a:srgbClr val="0047BA"/>
                </a:solidFill>
                <a:latin typeface="Aptos Display" pitchFamily="34" charset="0"/>
                <a:ea typeface="Aptos Display" pitchFamily="34" charset="-122"/>
                <a:cs typeface="Aptos Display" pitchFamily="34" charset="-120"/>
              </a:rPr>
              <a:t>PEOPLE</a:t>
            </a:r>
            <a:r>
              <a:rPr lang="en-GB" sz="2400" b="1" dirty="0">
                <a:solidFill>
                  <a:srgbClr val="0047BA"/>
                </a:solidFill>
                <a:latin typeface="Aptos Display" pitchFamily="34" charset="0"/>
                <a:ea typeface="Aptos Display" pitchFamily="34" charset="-122"/>
                <a:cs typeface="Aptos Display" pitchFamily="34" charset="-120"/>
              </a:rPr>
              <a:t> are at the heart of R…</a:t>
            </a:r>
          </a:p>
        </p:txBody>
      </p:sp>
      <p:sp>
        <p:nvSpPr>
          <p:cNvPr id="19" name="Shape 16"/>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1" name="Text 18"/>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05</a:t>
            </a:r>
            <a:endParaRPr lang="en-US" sz="800" dirty="0"/>
          </a:p>
        </p:txBody>
      </p:sp>
      <p:grpSp>
        <p:nvGrpSpPr>
          <p:cNvPr id="24" name="Group 23">
            <a:extLst>
              <a:ext uri="{FF2B5EF4-FFF2-40B4-BE49-F238E27FC236}">
                <a16:creationId xmlns:a16="http://schemas.microsoft.com/office/drawing/2014/main" id="{D188F988-169D-5B56-78A7-9826B018DB3F}"/>
              </a:ext>
            </a:extLst>
          </p:cNvPr>
          <p:cNvGrpSpPr/>
          <p:nvPr/>
        </p:nvGrpSpPr>
        <p:grpSpPr>
          <a:xfrm>
            <a:off x="6217920" y="3538728"/>
            <a:ext cx="4892040" cy="1124708"/>
            <a:chOff x="6309360" y="1783080"/>
            <a:chExt cx="4892040" cy="1124708"/>
          </a:xfrm>
        </p:grpSpPr>
        <p:sp>
          <p:nvSpPr>
            <p:cNvPr id="12" name="Text 9"/>
            <p:cNvSpPr/>
            <p:nvPr/>
          </p:nvSpPr>
          <p:spPr>
            <a:xfrm>
              <a:off x="630936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4" name="Text 11"/>
            <p:cNvSpPr/>
            <p:nvPr/>
          </p:nvSpPr>
          <p:spPr>
            <a:xfrm>
              <a:off x="6995160" y="2221991"/>
              <a:ext cx="4206240" cy="685797"/>
            </a:xfrm>
            <a:prstGeom prst="rect">
              <a:avLst/>
            </a:prstGeom>
            <a:noFill/>
            <a:ln/>
          </p:spPr>
          <p:txBody>
            <a:bodyPr wrap="square" lIns="0" tIns="0" rIns="0" bIns="0" rtlCol="0" anchor="ctr">
              <a:normAutofit fontScale="92500" lnSpcReduction="10000"/>
            </a:bodyPr>
            <a:lstStyle/>
            <a:p>
              <a:r>
                <a:rPr lang="en-US" sz="1600" dirty="0">
                  <a:solidFill>
                    <a:srgbClr val="212322"/>
                  </a:solidFill>
                  <a:latin typeface="Aptos" pitchFamily="34" charset="0"/>
                  <a:ea typeface="Aptos" pitchFamily="34" charset="-122"/>
                  <a:cs typeface="Aptos" pitchFamily="34" charset="-120"/>
                </a:rPr>
                <a:t>researchers</a:t>
              </a:r>
              <a:endParaRPr lang="en-US" sz="1600" dirty="0"/>
            </a:p>
            <a:p>
              <a:r>
                <a:rPr lang="en-US" sz="1600" dirty="0">
                  <a:solidFill>
                    <a:srgbClr val="212322"/>
                  </a:solidFill>
                  <a:latin typeface="Aptos" pitchFamily="34" charset="0"/>
                  <a:ea typeface="Aptos" pitchFamily="34" charset="-122"/>
                  <a:cs typeface="Aptos" pitchFamily="34" charset="-120"/>
                </a:rPr>
                <a:t>analysts</a:t>
              </a:r>
              <a:endParaRPr lang="en-US" sz="1600" dirty="0"/>
            </a:p>
            <a:p>
              <a:r>
                <a:rPr lang="en-US" sz="1600" dirty="0">
                  <a:solidFill>
                    <a:srgbClr val="212322"/>
                  </a:solidFill>
                  <a:latin typeface="Aptos" pitchFamily="34" charset="0"/>
                  <a:ea typeface="Aptos" pitchFamily="34" charset="-122"/>
                  <a:cs typeface="Aptos" pitchFamily="34" charset="-120"/>
                </a:rPr>
                <a:t>industry teams</a:t>
              </a:r>
              <a:endParaRPr lang="en-US" sz="1600" dirty="0"/>
            </a:p>
          </p:txBody>
        </p:sp>
        <p:sp>
          <p:nvSpPr>
            <p:cNvPr id="23" name="Text 4">
              <a:extLst>
                <a:ext uri="{FF2B5EF4-FFF2-40B4-BE49-F238E27FC236}">
                  <a16:creationId xmlns:a16="http://schemas.microsoft.com/office/drawing/2014/main" id="{DF587F3E-8490-9B2E-78B1-EDB8C7060723}"/>
                </a:ext>
              </a:extLst>
            </p:cNvPr>
            <p:cNvSpPr/>
            <p:nvPr/>
          </p:nvSpPr>
          <p:spPr>
            <a:xfrm>
              <a:off x="6995160" y="1810512"/>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Use</a:t>
              </a:r>
              <a:endParaRPr lang="en-US" sz="2400" dirty="0"/>
            </a:p>
          </p:txBody>
        </p:sp>
      </p:grpSp>
      <p:sp>
        <p:nvSpPr>
          <p:cNvPr id="2" name="Text 17">
            <a:extLst>
              <a:ext uri="{FF2B5EF4-FFF2-40B4-BE49-F238E27FC236}">
                <a16:creationId xmlns:a16="http://schemas.microsoft.com/office/drawing/2014/main" id="{002BAA92-5440-41DD-5374-708D006CA390}"/>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The moment we’re in</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731520" y="1847088"/>
            <a:ext cx="5394960" cy="804672"/>
          </a:xfrm>
          <a:prstGeom prst="rect">
            <a:avLst/>
          </a:prstGeom>
          <a:noFill/>
          <a:ln/>
        </p:spPr>
        <p:txBody>
          <a:bodyPr wrap="square" lIns="0" tIns="0" rIns="0" bIns="0" rtlCol="0" anchor="ctr">
            <a:normAutofit fontScale="92500" lnSpcReduction="20000"/>
          </a:bodyPr>
          <a:lstStyle/>
          <a:p>
            <a:pPr marL="0" indent="0">
              <a:buNone/>
            </a:pPr>
            <a:r>
              <a:rPr lang="en-US" sz="2200" b="1" dirty="0">
                <a:solidFill>
                  <a:srgbClr val="212322"/>
                </a:solidFill>
                <a:latin typeface="Aptos Display" pitchFamily="34" charset="0"/>
                <a:ea typeface="Aptos Display" pitchFamily="34" charset="-122"/>
                <a:cs typeface="Aptos Display" pitchFamily="34" charset="-120"/>
              </a:rPr>
              <a:t>AI is changing how people write code, draft analysis, search documentation, and prototype ideas.</a:t>
            </a:r>
            <a:endParaRPr lang="en-US" sz="2200" dirty="0"/>
          </a:p>
        </p:txBody>
      </p:sp>
      <p:sp>
        <p:nvSpPr>
          <p:cNvPr id="7" name="Text 4"/>
          <p:cNvSpPr/>
          <p:nvPr/>
        </p:nvSpPr>
        <p:spPr>
          <a:xfrm>
            <a:off x="841248" y="2944368"/>
            <a:ext cx="4892040" cy="1143000"/>
          </a:xfrm>
          <a:prstGeom prst="rect">
            <a:avLst/>
          </a:prstGeom>
          <a:noFill/>
          <a:ln/>
        </p:spPr>
        <p:txBody>
          <a:bodyPr wrap="square" lIns="635" tIns="635" rIns="635" bIns="635" rtlCol="0" anchor="ctr">
            <a:normAutofit/>
          </a:bodyPr>
          <a:lstStyle/>
          <a:p>
            <a:pPr marL="0" indent="0">
              <a:buNone/>
            </a:pPr>
            <a:r>
              <a:rPr lang="en-US" sz="1600" dirty="0">
                <a:solidFill>
                  <a:srgbClr val="212322"/>
                </a:solidFill>
                <a:latin typeface="Aptos" pitchFamily="34" charset="0"/>
                <a:ea typeface="Aptos" pitchFamily="34" charset="-122"/>
                <a:cs typeface="Aptos" pitchFamily="34" charset="-120"/>
              </a:rPr>
              <a:t>• It’s faster to prototype.</a:t>
            </a:r>
            <a:endParaRPr lang="en-US" sz="1600" dirty="0"/>
          </a:p>
          <a:p>
            <a:pPr marL="0" indent="0">
              <a:buNone/>
            </a:pPr>
            <a:r>
              <a:rPr lang="en-US" sz="1600" dirty="0">
                <a:solidFill>
                  <a:srgbClr val="212322"/>
                </a:solidFill>
                <a:latin typeface="Aptos" pitchFamily="34" charset="0"/>
                <a:ea typeface="Aptos" pitchFamily="34" charset="-122"/>
                <a:cs typeface="Aptos" pitchFamily="34" charset="-120"/>
              </a:rPr>
              <a:t>• Code can be produced with less friction.</a:t>
            </a:r>
            <a:endParaRPr lang="en-US" sz="1600" dirty="0"/>
          </a:p>
          <a:p>
            <a:pPr marL="0" indent="0">
              <a:buNone/>
            </a:pPr>
            <a:r>
              <a:rPr lang="en-US" sz="1600" dirty="0">
                <a:solidFill>
                  <a:srgbClr val="212322"/>
                </a:solidFill>
                <a:latin typeface="Aptos" pitchFamily="34" charset="0"/>
                <a:ea typeface="Aptos" pitchFamily="34" charset="-122"/>
                <a:cs typeface="Aptos" pitchFamily="34" charset="-120"/>
              </a:rPr>
              <a:t>• It’s a force-multiplier for our day-to-day work.</a:t>
            </a:r>
            <a:endParaRPr lang="en-US" sz="1600" dirty="0"/>
          </a:p>
        </p:txBody>
      </p:sp>
      <p:sp>
        <p:nvSpPr>
          <p:cNvPr id="8" name="Shape 5"/>
          <p:cNvSpPr/>
          <p:nvPr/>
        </p:nvSpPr>
        <p:spPr>
          <a:xfrm>
            <a:off x="6355080" y="1920240"/>
            <a:ext cx="0" cy="2487168"/>
          </a:xfrm>
          <a:prstGeom prst="line">
            <a:avLst/>
          </a:prstGeom>
          <a:noFill/>
          <a:ln w="25400">
            <a:solidFill>
              <a:srgbClr val="969CDE"/>
            </a:solidFill>
            <a:prstDash val="solid"/>
          </a:ln>
        </p:spPr>
        <p:txBody>
          <a:bodyPr/>
          <a:lstStyle/>
          <a:p>
            <a:endParaRPr lang="en-US"/>
          </a:p>
        </p:txBody>
      </p:sp>
      <p:sp>
        <p:nvSpPr>
          <p:cNvPr id="9" name="Text 6"/>
          <p:cNvSpPr/>
          <p:nvPr/>
        </p:nvSpPr>
        <p:spPr>
          <a:xfrm>
            <a:off x="6812280" y="1901952"/>
            <a:ext cx="3931920" cy="384048"/>
          </a:xfrm>
          <a:prstGeom prst="roundRect">
            <a:avLst>
              <a:gd name="adj" fmla="val 11905"/>
            </a:avLst>
          </a:prstGeom>
          <a:solidFill>
            <a:srgbClr val="0047BA"/>
          </a:solidFill>
          <a:ln>
            <a:solidFill>
              <a:srgbClr val="0047BA">
                <a:alpha val="0"/>
              </a:srgbClr>
            </a:solidFill>
          </a:ln>
        </p:spPr>
        <p:txBody>
          <a:bodyPr wrap="square" lIns="762" tIns="762" rIns="762" bIns="762" rtlCol="0" anchor="ctr">
            <a:noAutofit/>
          </a:bodyPr>
          <a:lstStyle/>
          <a:p>
            <a:pPr marL="0" indent="0">
              <a:buNone/>
            </a:pPr>
            <a:r>
              <a:rPr lang="en-US" sz="2400" b="1" dirty="0">
                <a:solidFill>
                  <a:srgbClr val="FFFFFF"/>
                </a:solidFill>
                <a:latin typeface="Aptos" pitchFamily="34" charset="0"/>
                <a:ea typeface="Aptos" pitchFamily="34" charset="-122"/>
                <a:cs typeface="Aptos" pitchFamily="34" charset="-120"/>
              </a:rPr>
              <a:t>The key question</a:t>
            </a:r>
            <a:endParaRPr lang="en-US" sz="2400" dirty="0"/>
          </a:p>
        </p:txBody>
      </p:sp>
      <p:sp>
        <p:nvSpPr>
          <p:cNvPr id="10" name="Text 7"/>
          <p:cNvSpPr/>
          <p:nvPr/>
        </p:nvSpPr>
        <p:spPr>
          <a:xfrm>
            <a:off x="6812280" y="2359152"/>
            <a:ext cx="3931920" cy="841248"/>
          </a:xfrm>
          <a:prstGeom prst="roundRect">
            <a:avLst/>
          </a:prstGeom>
          <a:solidFill>
            <a:srgbClr val="FFFFFF"/>
          </a:solidFill>
          <a:ln w="12700">
            <a:solidFill>
              <a:srgbClr val="D9E1F2"/>
            </a:solidFill>
          </a:ln>
        </p:spPr>
        <p:txBody>
          <a:bodyPr wrap="square" lIns="1651" tIns="1651" rIns="1651" bIns="1651" rtlCol="0" anchor="t">
            <a:normAutofit/>
          </a:bodyPr>
          <a:lstStyle/>
          <a:p>
            <a:pPr marL="0" indent="0">
              <a:buNone/>
            </a:pPr>
            <a:r>
              <a:rPr lang="en-US" sz="1600" dirty="0">
                <a:solidFill>
                  <a:srgbClr val="212322"/>
                </a:solidFill>
                <a:latin typeface="Aptos" pitchFamily="34" charset="0"/>
              </a:rPr>
              <a:t>Is AI grounded in high-enough quality content? How do we prevent “slop”?</a:t>
            </a:r>
            <a:endParaRPr lang="en-US" sz="1600" dirty="0"/>
          </a:p>
        </p:txBody>
      </p:sp>
      <p:sp>
        <p:nvSpPr>
          <p:cNvPr id="11" name="Text 8"/>
          <p:cNvSpPr/>
          <p:nvPr/>
        </p:nvSpPr>
        <p:spPr>
          <a:xfrm>
            <a:off x="6812280" y="3694176"/>
            <a:ext cx="3931920" cy="384048"/>
          </a:xfrm>
          <a:prstGeom prst="roundRect">
            <a:avLst>
              <a:gd name="adj" fmla="val 11905"/>
            </a:avLst>
          </a:prstGeom>
          <a:solidFill>
            <a:srgbClr val="0047BA"/>
          </a:solidFill>
          <a:ln>
            <a:solidFill>
              <a:srgbClr val="969CDE">
                <a:alpha val="0"/>
              </a:srgbClr>
            </a:solidFill>
          </a:ln>
        </p:spPr>
        <p:txBody>
          <a:bodyPr wrap="square" lIns="762" tIns="762" rIns="762" bIns="762" rtlCol="0" anchor="ctr">
            <a:normAutofit lnSpcReduction="10000"/>
          </a:bodyPr>
          <a:lstStyle/>
          <a:p>
            <a:pPr marL="0" indent="0">
              <a:buNone/>
            </a:pPr>
            <a:r>
              <a:rPr lang="en-US" sz="2400" b="1" dirty="0">
                <a:solidFill>
                  <a:srgbClr val="FFFFFF"/>
                </a:solidFill>
                <a:latin typeface="Aptos" pitchFamily="34" charset="0"/>
                <a:ea typeface="Aptos" pitchFamily="34" charset="-122"/>
                <a:cs typeface="Aptos" pitchFamily="34" charset="-120"/>
              </a:rPr>
              <a:t>The R answer</a:t>
            </a:r>
            <a:endParaRPr lang="en-US" sz="2400" dirty="0"/>
          </a:p>
        </p:txBody>
      </p:sp>
      <p:sp>
        <p:nvSpPr>
          <p:cNvPr id="12" name="Text 9"/>
          <p:cNvSpPr/>
          <p:nvPr/>
        </p:nvSpPr>
        <p:spPr>
          <a:xfrm>
            <a:off x="6812280" y="4151375"/>
            <a:ext cx="3931920" cy="1477889"/>
          </a:xfrm>
          <a:prstGeom prst="roundRect">
            <a:avLst/>
          </a:prstGeom>
          <a:solidFill>
            <a:srgbClr val="FFFFFF"/>
          </a:solidFill>
          <a:ln w="12700">
            <a:solidFill>
              <a:srgbClr val="D9E1F2"/>
            </a:solidFill>
          </a:ln>
        </p:spPr>
        <p:txBody>
          <a:bodyPr wrap="square" lIns="1651" tIns="1651" rIns="1651" bIns="1651" rtlCol="0" anchor="t">
            <a:normAutofit fontScale="92500" lnSpcReduction="10000"/>
          </a:bodyPr>
          <a:lstStyle/>
          <a:p>
            <a:pPr marL="0" indent="0">
              <a:buNone/>
            </a:pPr>
            <a:r>
              <a:rPr lang="en-US" sz="1600" dirty="0">
                <a:solidFill>
                  <a:srgbClr val="212322"/>
                </a:solidFill>
                <a:latin typeface="Aptos" pitchFamily="34" charset="0"/>
                <a:ea typeface="Aptos" pitchFamily="34" charset="-122"/>
                <a:cs typeface="Aptos" pitchFamily="34" charset="-120"/>
              </a:rPr>
              <a:t>Statistical rigor, reproducibility, mature methods, maintainable packages, and human review.</a:t>
            </a:r>
            <a:br>
              <a:rPr lang="en-US" sz="1600" dirty="0">
                <a:solidFill>
                  <a:srgbClr val="212322"/>
                </a:solidFill>
                <a:latin typeface="Aptos" pitchFamily="34" charset="0"/>
                <a:ea typeface="Aptos" pitchFamily="34" charset="-122"/>
                <a:cs typeface="Aptos" pitchFamily="34" charset="-120"/>
              </a:rPr>
            </a:br>
            <a:br>
              <a:rPr lang="en-US" sz="1600" dirty="0">
                <a:solidFill>
                  <a:srgbClr val="212322"/>
                </a:solidFill>
                <a:latin typeface="Aptos" pitchFamily="34" charset="0"/>
                <a:ea typeface="Aptos" pitchFamily="34" charset="-122"/>
                <a:cs typeface="Aptos" pitchFamily="34" charset="-120"/>
              </a:rPr>
            </a:br>
            <a:r>
              <a:rPr lang="en-US" sz="1600" b="1" dirty="0">
                <a:solidFill>
                  <a:srgbClr val="212322"/>
                </a:solidFill>
                <a:latin typeface="Aptos" pitchFamily="34" charset="0"/>
                <a:ea typeface="Aptos" pitchFamily="34" charset="-122"/>
                <a:cs typeface="Aptos" pitchFamily="34" charset="-120"/>
              </a:rPr>
              <a:t>i.e. We already have it! But we need to protect that and continue to support…</a:t>
            </a:r>
            <a:endParaRPr lang="en-US" sz="1600" b="1" dirty="0"/>
          </a:p>
        </p:txBody>
      </p:sp>
      <p:sp>
        <p:nvSpPr>
          <p:cNvPr id="13" name="Shape 10"/>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5" name="Text 12"/>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04</a:t>
            </a:r>
            <a:endParaRPr lang="en-US" sz="800" dirty="0"/>
          </a:p>
        </p:txBody>
      </p:sp>
      <p:sp>
        <p:nvSpPr>
          <p:cNvPr id="16" name="Text 17">
            <a:extLst>
              <a:ext uri="{FF2B5EF4-FFF2-40B4-BE49-F238E27FC236}">
                <a16:creationId xmlns:a16="http://schemas.microsoft.com/office/drawing/2014/main" id="{A1386910-6BB2-8A6B-8BDF-689A713DB2A8}"/>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extLst>
      <p:ext uri="{BB962C8B-B14F-4D97-AF65-F5344CB8AC3E}">
        <p14:creationId xmlns:p14="http://schemas.microsoft.com/office/powerpoint/2010/main" val="299510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8">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The AI doom spiral</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16" name="Shape 13"/>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8" name="Text 15"/>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08</a:t>
            </a:r>
            <a:endParaRPr lang="en-US" sz="800" dirty="0"/>
          </a:p>
        </p:txBody>
      </p:sp>
      <p:graphicFrame>
        <p:nvGraphicFramePr>
          <p:cNvPr id="20" name="Diagram 19">
            <a:extLst>
              <a:ext uri="{FF2B5EF4-FFF2-40B4-BE49-F238E27FC236}">
                <a16:creationId xmlns:a16="http://schemas.microsoft.com/office/drawing/2014/main" id="{AF9D7602-B696-D7BD-1C3E-FE9AD617E2CF}"/>
              </a:ext>
            </a:extLst>
          </p:cNvPr>
          <p:cNvGraphicFramePr/>
          <p:nvPr>
            <p:extLst>
              <p:ext uri="{D42A27DB-BD31-4B8C-83A1-F6EECF244321}">
                <p14:modId xmlns:p14="http://schemas.microsoft.com/office/powerpoint/2010/main" val="3177639728"/>
              </p:ext>
            </p:extLst>
          </p:nvPr>
        </p:nvGraphicFramePr>
        <p:xfrm>
          <a:off x="3556000" y="89107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 11">
            <a:extLst>
              <a:ext uri="{FF2B5EF4-FFF2-40B4-BE49-F238E27FC236}">
                <a16:creationId xmlns:a16="http://schemas.microsoft.com/office/drawing/2014/main" id="{03BD30D0-1F11-FD05-9D23-BFDB19B96EC9}"/>
              </a:ext>
            </a:extLst>
          </p:cNvPr>
          <p:cNvSpPr/>
          <p:nvPr/>
        </p:nvSpPr>
        <p:spPr>
          <a:xfrm>
            <a:off x="594360" y="1673352"/>
            <a:ext cx="3108960" cy="1033270"/>
          </a:xfrm>
          <a:prstGeom prst="rect">
            <a:avLst/>
          </a:prstGeom>
          <a:noFill/>
          <a:ln/>
        </p:spPr>
        <p:txBody>
          <a:bodyPr wrap="square" lIns="0" tIns="0" rIns="0" bIns="0" rtlCol="0" anchor="ctr">
            <a:normAutofit/>
          </a:bodyPr>
          <a:lstStyle/>
          <a:p>
            <a:pPr marL="0" indent="0">
              <a:buNone/>
            </a:pPr>
            <a:r>
              <a:rPr lang="en-US" sz="2200" b="1" dirty="0">
                <a:solidFill>
                  <a:srgbClr val="212322"/>
                </a:solidFill>
                <a:latin typeface="Aptos Display" pitchFamily="34" charset="0"/>
                <a:ea typeface="Aptos Display" pitchFamily="34" charset="-122"/>
                <a:cs typeface="Aptos Display" pitchFamily="34" charset="-120"/>
              </a:rPr>
              <a:t>If all that matters is speed and cost…</a:t>
            </a:r>
            <a:endParaRPr lang="en-US" sz="2200" dirty="0"/>
          </a:p>
        </p:txBody>
      </p:sp>
      <p:sp>
        <p:nvSpPr>
          <p:cNvPr id="6" name="Text 11">
            <a:extLst>
              <a:ext uri="{FF2B5EF4-FFF2-40B4-BE49-F238E27FC236}">
                <a16:creationId xmlns:a16="http://schemas.microsoft.com/office/drawing/2014/main" id="{6ED3006A-147F-A6D6-7FBA-390864CCDF05}"/>
              </a:ext>
            </a:extLst>
          </p:cNvPr>
          <p:cNvSpPr/>
          <p:nvPr/>
        </p:nvSpPr>
        <p:spPr>
          <a:xfrm>
            <a:off x="594360" y="3406141"/>
            <a:ext cx="3108960" cy="1033270"/>
          </a:xfrm>
          <a:prstGeom prst="rect">
            <a:avLst/>
          </a:prstGeom>
          <a:noFill/>
          <a:ln/>
        </p:spPr>
        <p:txBody>
          <a:bodyPr wrap="square" lIns="0" tIns="0" rIns="0" bIns="0" rtlCol="0" anchor="ctr">
            <a:normAutofit/>
          </a:bodyPr>
          <a:lstStyle/>
          <a:p>
            <a:pPr marL="0" indent="0">
              <a:buNone/>
            </a:pPr>
            <a:r>
              <a:rPr lang="en-US" sz="2200" b="1" dirty="0">
                <a:solidFill>
                  <a:srgbClr val="212322"/>
                </a:solidFill>
                <a:latin typeface="Aptos Display" pitchFamily="34" charset="0"/>
                <a:ea typeface="Aptos Display" pitchFamily="34" charset="-122"/>
                <a:cs typeface="Aptos Display" pitchFamily="34" charset="-120"/>
              </a:rPr>
              <a:t>Impacts are insidious…</a:t>
            </a:r>
            <a:endParaRPr lang="en-US" sz="2200" dirty="0"/>
          </a:p>
        </p:txBody>
      </p:sp>
      <p:sp>
        <p:nvSpPr>
          <p:cNvPr id="7" name="Text 11">
            <a:extLst>
              <a:ext uri="{FF2B5EF4-FFF2-40B4-BE49-F238E27FC236}">
                <a16:creationId xmlns:a16="http://schemas.microsoft.com/office/drawing/2014/main" id="{C1D39401-CA41-DDCB-085E-AAA5F734BEBF}"/>
              </a:ext>
            </a:extLst>
          </p:cNvPr>
          <p:cNvSpPr/>
          <p:nvPr/>
        </p:nvSpPr>
        <p:spPr>
          <a:xfrm>
            <a:off x="594360" y="5138931"/>
            <a:ext cx="3108960" cy="1033270"/>
          </a:xfrm>
          <a:prstGeom prst="rect">
            <a:avLst/>
          </a:prstGeom>
          <a:noFill/>
          <a:ln/>
        </p:spPr>
        <p:txBody>
          <a:bodyPr wrap="square" lIns="0" tIns="0" rIns="0" bIns="0" rtlCol="0" anchor="ctr">
            <a:normAutofit/>
          </a:bodyPr>
          <a:lstStyle/>
          <a:p>
            <a:r>
              <a:rPr lang="en-US" sz="2200" b="1" dirty="0">
                <a:solidFill>
                  <a:srgbClr val="212322"/>
                </a:solidFill>
                <a:latin typeface="Aptos Display" pitchFamily="34" charset="0"/>
              </a:rPr>
              <a:t>We won’t know the full impact until it all goes wrong…</a:t>
            </a:r>
          </a:p>
        </p:txBody>
      </p:sp>
      <p:sp>
        <p:nvSpPr>
          <p:cNvPr id="8" name="Text 17">
            <a:extLst>
              <a:ext uri="{FF2B5EF4-FFF2-40B4-BE49-F238E27FC236}">
                <a16:creationId xmlns:a16="http://schemas.microsoft.com/office/drawing/2014/main" id="{C1CF2904-EEB2-B952-51B1-E985DD1B9157}"/>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a:extLst>
            <a:ext uri="{FF2B5EF4-FFF2-40B4-BE49-F238E27FC236}">
              <a16:creationId xmlns:a16="http://schemas.microsoft.com/office/drawing/2014/main" id="{FDDA8E4C-0611-D1C4-B8FB-7FDC64E51347}"/>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2FDF1AFF-DFB1-AFF1-4ED3-393941FE8293}"/>
              </a:ext>
            </a:extLst>
          </p:cNvPr>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From doom spiral to virtuous cycle</a:t>
            </a:r>
            <a:endParaRPr lang="en-US" sz="2400" dirty="0"/>
          </a:p>
        </p:txBody>
      </p:sp>
      <p:sp>
        <p:nvSpPr>
          <p:cNvPr id="4" name="Shape 2">
            <a:extLst>
              <a:ext uri="{FF2B5EF4-FFF2-40B4-BE49-F238E27FC236}">
                <a16:creationId xmlns:a16="http://schemas.microsoft.com/office/drawing/2014/main" id="{F6E9CDC2-5BEE-67EC-5DDE-6A12DDFB3450}"/>
              </a:ext>
            </a:extLst>
          </p:cNvPr>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a:extLst>
              <a:ext uri="{FF2B5EF4-FFF2-40B4-BE49-F238E27FC236}">
                <a16:creationId xmlns:a16="http://schemas.microsoft.com/office/drawing/2014/main" id="{6CF0451F-E6C9-963E-26DC-1FE440CC1C50}"/>
              </a:ext>
            </a:extLst>
          </p:cNvPr>
          <p:cNvPicPr>
            <a:picLocks noChangeAspect="1"/>
          </p:cNvPicPr>
          <p:nvPr/>
        </p:nvPicPr>
        <p:blipFill>
          <a:blip r:embed="rId3"/>
          <a:stretch>
            <a:fillRect/>
          </a:stretch>
        </p:blipFill>
        <p:spPr>
          <a:xfrm>
            <a:off x="9921240" y="320040"/>
            <a:ext cx="1600200" cy="448056"/>
          </a:xfrm>
          <a:prstGeom prst="rect">
            <a:avLst/>
          </a:prstGeom>
        </p:spPr>
      </p:pic>
      <p:sp>
        <p:nvSpPr>
          <p:cNvPr id="14" name="Text 11">
            <a:extLst>
              <a:ext uri="{FF2B5EF4-FFF2-40B4-BE49-F238E27FC236}">
                <a16:creationId xmlns:a16="http://schemas.microsoft.com/office/drawing/2014/main" id="{9AA45DE0-CD63-1767-3BFB-12BA31C2AB34}"/>
              </a:ext>
            </a:extLst>
          </p:cNvPr>
          <p:cNvSpPr/>
          <p:nvPr/>
        </p:nvSpPr>
        <p:spPr>
          <a:xfrm>
            <a:off x="594360" y="4355978"/>
            <a:ext cx="3108960" cy="1720210"/>
          </a:xfrm>
          <a:prstGeom prst="rect">
            <a:avLst/>
          </a:prstGeom>
          <a:noFill/>
          <a:ln/>
        </p:spPr>
        <p:txBody>
          <a:bodyPr wrap="square" lIns="0" tIns="0" rIns="0" bIns="0" rtlCol="0" anchor="ctr">
            <a:normAutofit lnSpcReduction="10000"/>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AI can accelerate this cycle but we rely on people to keep foundational aspects strong.</a:t>
            </a:r>
            <a:endParaRPr lang="en-US" sz="2400" dirty="0"/>
          </a:p>
        </p:txBody>
      </p:sp>
      <p:sp>
        <p:nvSpPr>
          <p:cNvPr id="15" name="Text 12">
            <a:extLst>
              <a:ext uri="{FF2B5EF4-FFF2-40B4-BE49-F238E27FC236}">
                <a16:creationId xmlns:a16="http://schemas.microsoft.com/office/drawing/2014/main" id="{0EBFD0EF-660E-7F83-48ED-DD229FC73211}"/>
              </a:ext>
            </a:extLst>
          </p:cNvPr>
          <p:cNvSpPr/>
          <p:nvPr/>
        </p:nvSpPr>
        <p:spPr>
          <a:xfrm>
            <a:off x="594360" y="1606886"/>
            <a:ext cx="3259835" cy="1720208"/>
          </a:xfrm>
          <a:prstGeom prst="rect">
            <a:avLst/>
          </a:prstGeom>
          <a:noFill/>
          <a:ln/>
        </p:spPr>
        <p:txBody>
          <a:bodyPr wrap="square" lIns="381" tIns="381" rIns="381" bIns="381" rtlCol="0" anchor="t">
            <a:normAutofit lnSpcReduction="10000"/>
          </a:bodyPr>
          <a:lstStyle/>
          <a:p>
            <a:r>
              <a:rPr lang="en-US" sz="2400" b="1" dirty="0">
                <a:solidFill>
                  <a:srgbClr val="212322"/>
                </a:solidFill>
                <a:latin typeface="Aptos Display" pitchFamily="34" charset="0"/>
              </a:rPr>
              <a:t>The R Consortium’s role is to help the community invest in the inputs that make better outputs possible.</a:t>
            </a:r>
          </a:p>
        </p:txBody>
      </p:sp>
      <p:sp>
        <p:nvSpPr>
          <p:cNvPr id="16" name="Shape 13">
            <a:extLst>
              <a:ext uri="{FF2B5EF4-FFF2-40B4-BE49-F238E27FC236}">
                <a16:creationId xmlns:a16="http://schemas.microsoft.com/office/drawing/2014/main" id="{572FA068-95CF-F912-EB63-DECF1254AFD9}"/>
              </a:ext>
            </a:extLst>
          </p:cNvPr>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8" name="Text 15">
            <a:extLst>
              <a:ext uri="{FF2B5EF4-FFF2-40B4-BE49-F238E27FC236}">
                <a16:creationId xmlns:a16="http://schemas.microsoft.com/office/drawing/2014/main" id="{DE2D73A3-FD93-BB37-1C07-88FEF057ADCD}"/>
              </a:ext>
            </a:extLst>
          </p:cNvPr>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08</a:t>
            </a:r>
            <a:endParaRPr lang="en-US" sz="800" dirty="0"/>
          </a:p>
        </p:txBody>
      </p:sp>
      <p:graphicFrame>
        <p:nvGraphicFramePr>
          <p:cNvPr id="20" name="Diagram 19">
            <a:extLst>
              <a:ext uri="{FF2B5EF4-FFF2-40B4-BE49-F238E27FC236}">
                <a16:creationId xmlns:a16="http://schemas.microsoft.com/office/drawing/2014/main" id="{4A789424-C39E-E6F0-75B6-0CABB9E02B0F}"/>
              </a:ext>
            </a:extLst>
          </p:cNvPr>
          <p:cNvGraphicFramePr/>
          <p:nvPr/>
        </p:nvGraphicFramePr>
        <p:xfrm>
          <a:off x="3556000" y="89107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17">
            <a:extLst>
              <a:ext uri="{FF2B5EF4-FFF2-40B4-BE49-F238E27FC236}">
                <a16:creationId xmlns:a16="http://schemas.microsoft.com/office/drawing/2014/main" id="{0D8C2308-93DE-C5B8-83BD-5762D98B7CEC}"/>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extLst>
      <p:ext uri="{BB962C8B-B14F-4D97-AF65-F5344CB8AC3E}">
        <p14:creationId xmlns:p14="http://schemas.microsoft.com/office/powerpoint/2010/main" val="191705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a:extLst>
            <a:ext uri="{FF2B5EF4-FFF2-40B4-BE49-F238E27FC236}">
              <a16:creationId xmlns:a16="http://schemas.microsoft.com/office/drawing/2014/main" id="{E13012F4-3EA7-F66C-9D0F-8CD27EBC3C21}"/>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1141D854-41F8-7DDE-A415-2F4758A9132F}"/>
              </a:ext>
            </a:extLst>
          </p:cNvPr>
          <p:cNvSpPr/>
          <p:nvPr/>
        </p:nvSpPr>
        <p:spPr>
          <a:xfrm>
            <a:off x="594360" y="758952"/>
            <a:ext cx="8641080" cy="566928"/>
          </a:xfrm>
          <a:prstGeom prst="rect">
            <a:avLst/>
          </a:prstGeom>
          <a:noFill/>
          <a:ln/>
        </p:spPr>
        <p:txBody>
          <a:bodyPr wrap="square" lIns="0" tIns="0" rIns="0" bIns="0" rtlCol="0" anchor="ctr">
            <a:normAutofit/>
          </a:bodyPr>
          <a:lstStyle/>
          <a:p>
            <a:r>
              <a:rPr lang="en-US" sz="2400" b="1" dirty="0">
                <a:solidFill>
                  <a:srgbClr val="212322"/>
                </a:solidFill>
                <a:latin typeface="Aptos Display" pitchFamily="34" charset="0"/>
                <a:ea typeface="Aptos Display" pitchFamily="34" charset="-122"/>
                <a:cs typeface="Aptos Display" pitchFamily="34" charset="-120"/>
              </a:rPr>
              <a:t>What the R Consortium does</a:t>
            </a:r>
            <a:endParaRPr lang="en-US" sz="2400" dirty="0"/>
          </a:p>
        </p:txBody>
      </p:sp>
      <p:sp>
        <p:nvSpPr>
          <p:cNvPr id="4" name="Shape 2">
            <a:extLst>
              <a:ext uri="{FF2B5EF4-FFF2-40B4-BE49-F238E27FC236}">
                <a16:creationId xmlns:a16="http://schemas.microsoft.com/office/drawing/2014/main" id="{74A87497-F373-ECF0-5413-A05E86D6BB34}"/>
              </a:ext>
            </a:extLst>
          </p:cNvPr>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a:extLst>
              <a:ext uri="{FF2B5EF4-FFF2-40B4-BE49-F238E27FC236}">
                <a16:creationId xmlns:a16="http://schemas.microsoft.com/office/drawing/2014/main" id="{92D51850-30DC-9023-B756-A0F9B851BA00}"/>
              </a:ext>
            </a:extLst>
          </p:cNvPr>
          <p:cNvPicPr>
            <a:picLocks noChangeAspect="1"/>
          </p:cNvPicPr>
          <p:nvPr/>
        </p:nvPicPr>
        <p:blipFill>
          <a:blip r:embed="rId3"/>
          <a:stretch>
            <a:fillRect/>
          </a:stretch>
        </p:blipFill>
        <p:spPr>
          <a:xfrm>
            <a:off x="9921240" y="320040"/>
            <a:ext cx="1600200" cy="448056"/>
          </a:xfrm>
          <a:prstGeom prst="rect">
            <a:avLst/>
          </a:prstGeom>
        </p:spPr>
      </p:pic>
      <p:sp>
        <p:nvSpPr>
          <p:cNvPr id="6" name="Text 3">
            <a:extLst>
              <a:ext uri="{FF2B5EF4-FFF2-40B4-BE49-F238E27FC236}">
                <a16:creationId xmlns:a16="http://schemas.microsoft.com/office/drawing/2014/main" id="{E1D66824-3B6D-6CCC-AA1F-2EC46A51978F}"/>
              </a:ext>
            </a:extLst>
          </p:cNvPr>
          <p:cNvSpPr/>
          <p:nvPr/>
        </p:nvSpPr>
        <p:spPr>
          <a:xfrm>
            <a:off x="77724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7" name="Text 4">
            <a:extLst>
              <a:ext uri="{FF2B5EF4-FFF2-40B4-BE49-F238E27FC236}">
                <a16:creationId xmlns:a16="http://schemas.microsoft.com/office/drawing/2014/main" id="{F8A291CD-64EF-5642-8B2B-64E95EB9BD46}"/>
              </a:ext>
            </a:extLst>
          </p:cNvPr>
          <p:cNvSpPr/>
          <p:nvPr/>
        </p:nvSpPr>
        <p:spPr>
          <a:xfrm>
            <a:off x="1463040" y="180136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Grants</a:t>
            </a:r>
            <a:endParaRPr lang="en-US" sz="2400" dirty="0"/>
          </a:p>
        </p:txBody>
      </p:sp>
      <p:sp>
        <p:nvSpPr>
          <p:cNvPr id="8" name="Text 5">
            <a:extLst>
              <a:ext uri="{FF2B5EF4-FFF2-40B4-BE49-F238E27FC236}">
                <a16:creationId xmlns:a16="http://schemas.microsoft.com/office/drawing/2014/main" id="{E5A37D11-CB33-7F7E-F3FC-59D602C1F8FA}"/>
              </a:ext>
            </a:extLst>
          </p:cNvPr>
          <p:cNvSpPr/>
          <p:nvPr/>
        </p:nvSpPr>
        <p:spPr>
          <a:xfrm>
            <a:off x="1463040" y="2221992"/>
            <a:ext cx="4206240" cy="530352"/>
          </a:xfrm>
          <a:prstGeom prst="rect">
            <a:avLst/>
          </a:prstGeom>
          <a:noFill/>
          <a:ln/>
        </p:spPr>
        <p:txBody>
          <a:bodyPr wrap="square" lIns="0" tIns="0" rIns="0" bIns="0" rtlCol="0" anchor="ctr">
            <a:noAutofit/>
          </a:bodyPr>
          <a:lstStyle/>
          <a:p>
            <a:r>
              <a:rPr lang="en-US" sz="1600" dirty="0"/>
              <a:t>Funds infrastructure and community projects through the ISC.</a:t>
            </a:r>
          </a:p>
        </p:txBody>
      </p:sp>
      <p:sp>
        <p:nvSpPr>
          <p:cNvPr id="9" name="Text 6">
            <a:extLst>
              <a:ext uri="{FF2B5EF4-FFF2-40B4-BE49-F238E27FC236}">
                <a16:creationId xmlns:a16="http://schemas.microsoft.com/office/drawing/2014/main" id="{D884A45E-7C46-CA75-ADC3-61E75185EE5B}"/>
              </a:ext>
            </a:extLst>
          </p:cNvPr>
          <p:cNvSpPr/>
          <p:nvPr/>
        </p:nvSpPr>
        <p:spPr>
          <a:xfrm>
            <a:off x="77724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0" name="Text 7">
            <a:extLst>
              <a:ext uri="{FF2B5EF4-FFF2-40B4-BE49-F238E27FC236}">
                <a16:creationId xmlns:a16="http://schemas.microsoft.com/office/drawing/2014/main" id="{5CEF7E1C-EC00-FA75-0138-C5FA826B7895}"/>
              </a:ext>
            </a:extLst>
          </p:cNvPr>
          <p:cNvSpPr/>
          <p:nvPr/>
        </p:nvSpPr>
        <p:spPr>
          <a:xfrm>
            <a:off x="146304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Working Groups</a:t>
            </a:r>
            <a:endParaRPr lang="en-US" sz="2400" dirty="0"/>
          </a:p>
        </p:txBody>
      </p:sp>
      <p:sp>
        <p:nvSpPr>
          <p:cNvPr id="11" name="Text 8">
            <a:extLst>
              <a:ext uri="{FF2B5EF4-FFF2-40B4-BE49-F238E27FC236}">
                <a16:creationId xmlns:a16="http://schemas.microsoft.com/office/drawing/2014/main" id="{51C79EB6-81CA-BFA4-FE10-0CC98C12D9AA}"/>
              </a:ext>
            </a:extLst>
          </p:cNvPr>
          <p:cNvSpPr/>
          <p:nvPr/>
        </p:nvSpPr>
        <p:spPr>
          <a:xfrm>
            <a:off x="1463040" y="3959352"/>
            <a:ext cx="4206240" cy="530352"/>
          </a:xfrm>
          <a:prstGeom prst="rect">
            <a:avLst/>
          </a:prstGeom>
          <a:noFill/>
          <a:ln/>
        </p:spPr>
        <p:txBody>
          <a:bodyPr wrap="square" lIns="0" tIns="0" rIns="0" bIns="0" rtlCol="0" anchor="ctr">
            <a:normAutofit/>
          </a:bodyPr>
          <a:lstStyle/>
          <a:p>
            <a:r>
              <a:rPr lang="en-US" sz="1600" dirty="0"/>
              <a:t>Working together to solve challenges that can’t easily be done individually.</a:t>
            </a:r>
          </a:p>
        </p:txBody>
      </p:sp>
      <p:sp>
        <p:nvSpPr>
          <p:cNvPr id="12" name="Text 9">
            <a:extLst>
              <a:ext uri="{FF2B5EF4-FFF2-40B4-BE49-F238E27FC236}">
                <a16:creationId xmlns:a16="http://schemas.microsoft.com/office/drawing/2014/main" id="{07FF397D-0F2D-00B1-EA27-F137280E8FAC}"/>
              </a:ext>
            </a:extLst>
          </p:cNvPr>
          <p:cNvSpPr/>
          <p:nvPr/>
        </p:nvSpPr>
        <p:spPr>
          <a:xfrm>
            <a:off x="6309360" y="178308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3" name="Text 10">
            <a:extLst>
              <a:ext uri="{FF2B5EF4-FFF2-40B4-BE49-F238E27FC236}">
                <a16:creationId xmlns:a16="http://schemas.microsoft.com/office/drawing/2014/main" id="{F992CE0F-C155-9C6F-B7E5-538F5B59AC0C}"/>
              </a:ext>
            </a:extLst>
          </p:cNvPr>
          <p:cNvSpPr/>
          <p:nvPr/>
        </p:nvSpPr>
        <p:spPr>
          <a:xfrm>
            <a:off x="6995160" y="180136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Events</a:t>
            </a:r>
            <a:endParaRPr lang="en-US" sz="2400" dirty="0"/>
          </a:p>
        </p:txBody>
      </p:sp>
      <p:sp>
        <p:nvSpPr>
          <p:cNvPr id="14" name="Text 11">
            <a:extLst>
              <a:ext uri="{FF2B5EF4-FFF2-40B4-BE49-F238E27FC236}">
                <a16:creationId xmlns:a16="http://schemas.microsoft.com/office/drawing/2014/main" id="{DC006A9E-2C39-4AAB-1C45-7B9946D7AB3B}"/>
              </a:ext>
            </a:extLst>
          </p:cNvPr>
          <p:cNvSpPr/>
          <p:nvPr/>
        </p:nvSpPr>
        <p:spPr>
          <a:xfrm>
            <a:off x="6995160" y="2221992"/>
            <a:ext cx="4206240" cy="530352"/>
          </a:xfrm>
          <a:prstGeom prst="rect">
            <a:avLst/>
          </a:prstGeom>
          <a:noFill/>
          <a:ln/>
        </p:spPr>
        <p:txBody>
          <a:bodyPr wrap="square" lIns="0" tIns="0" rIns="0" bIns="0" rtlCol="0" anchor="ctr">
            <a:normAutofit/>
          </a:bodyPr>
          <a:lstStyle/>
          <a:p>
            <a:r>
              <a:rPr lang="en-US" sz="1600" dirty="0">
                <a:solidFill>
                  <a:srgbClr val="212322"/>
                </a:solidFill>
                <a:latin typeface="Aptos" pitchFamily="34" charset="0"/>
                <a:ea typeface="Aptos" pitchFamily="34" charset="-122"/>
                <a:cs typeface="Aptos" pitchFamily="34" charset="-120"/>
              </a:rPr>
              <a:t>Builds opportunities for learning, exchange, visibility, and connection, online and in-person.</a:t>
            </a:r>
            <a:endParaRPr lang="en-US" sz="1600" dirty="0"/>
          </a:p>
        </p:txBody>
      </p:sp>
      <p:sp>
        <p:nvSpPr>
          <p:cNvPr id="15" name="Text 12">
            <a:extLst>
              <a:ext uri="{FF2B5EF4-FFF2-40B4-BE49-F238E27FC236}">
                <a16:creationId xmlns:a16="http://schemas.microsoft.com/office/drawing/2014/main" id="{3C211B35-6349-2B99-C9BC-677F0BD0C488}"/>
              </a:ext>
            </a:extLst>
          </p:cNvPr>
          <p:cNvSpPr/>
          <p:nvPr/>
        </p:nvSpPr>
        <p:spPr>
          <a:xfrm>
            <a:off x="6309360" y="3520440"/>
            <a:ext cx="502920" cy="502920"/>
          </a:xfrm>
          <a:prstGeom prst="ellipse">
            <a:avLst/>
          </a:prstGeom>
          <a:solidFill>
            <a:srgbClr val="0047BA"/>
          </a:solidFill>
          <a:ln>
            <a:solidFill>
              <a:srgbClr val="0047BA">
                <a:alpha val="0"/>
              </a:srgbClr>
            </a:solidFill>
          </a:ln>
        </p:spPr>
        <p:txBody>
          <a:bodyPr wrap="square" lIns="0" tIns="0" rIns="0" bIns="0" rtlCol="0" anchor="ctr"/>
          <a:lstStyle/>
          <a:p>
            <a:pPr marL="0" indent="0" algn="ctr">
              <a:buNone/>
            </a:pPr>
            <a:endParaRPr lang="en-US" sz="1600" dirty="0"/>
          </a:p>
        </p:txBody>
      </p:sp>
      <p:sp>
        <p:nvSpPr>
          <p:cNvPr id="16" name="Text 13">
            <a:extLst>
              <a:ext uri="{FF2B5EF4-FFF2-40B4-BE49-F238E27FC236}">
                <a16:creationId xmlns:a16="http://schemas.microsoft.com/office/drawing/2014/main" id="{4690EC80-EADE-07F4-CA61-782CBEA433AE}"/>
              </a:ext>
            </a:extLst>
          </p:cNvPr>
          <p:cNvSpPr/>
          <p:nvPr/>
        </p:nvSpPr>
        <p:spPr>
          <a:xfrm>
            <a:off x="6995160" y="3538728"/>
            <a:ext cx="4206240" cy="310896"/>
          </a:xfrm>
          <a:prstGeom prst="rect">
            <a:avLst/>
          </a:prstGeom>
          <a:noFill/>
          <a:ln/>
        </p:spPr>
        <p:txBody>
          <a:bodyPr wrap="square" lIns="0" tIns="0" rIns="0" bIns="0" rtlCol="0" anchor="ct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Ecosystem support</a:t>
            </a:r>
            <a:endParaRPr lang="en-US" sz="2400" dirty="0"/>
          </a:p>
        </p:txBody>
      </p:sp>
      <p:sp>
        <p:nvSpPr>
          <p:cNvPr id="17" name="Text 14">
            <a:extLst>
              <a:ext uri="{FF2B5EF4-FFF2-40B4-BE49-F238E27FC236}">
                <a16:creationId xmlns:a16="http://schemas.microsoft.com/office/drawing/2014/main" id="{138B405A-0897-2D69-2217-2F3FE9850386}"/>
              </a:ext>
            </a:extLst>
          </p:cNvPr>
          <p:cNvSpPr/>
          <p:nvPr/>
        </p:nvSpPr>
        <p:spPr>
          <a:xfrm>
            <a:off x="6995160" y="3959352"/>
            <a:ext cx="4206240" cy="530352"/>
          </a:xfrm>
          <a:prstGeom prst="rect">
            <a:avLst/>
          </a:prstGeom>
          <a:noFill/>
          <a:ln/>
        </p:spPr>
        <p:txBody>
          <a:bodyPr wrap="square" lIns="0" tIns="0" rIns="0" bIns="0" rtlCol="0" anchor="ctr">
            <a:noAutofit/>
          </a:bodyPr>
          <a:lstStyle/>
          <a:p>
            <a:r>
              <a:rPr lang="en-US" sz="1600" dirty="0">
                <a:solidFill>
                  <a:srgbClr val="212322"/>
                </a:solidFill>
                <a:latin typeface="Aptos" pitchFamily="34" charset="0"/>
                <a:ea typeface="Aptos" pitchFamily="34" charset="-122"/>
                <a:cs typeface="Aptos" pitchFamily="34" charset="-120"/>
              </a:rPr>
              <a:t>Supports the R Foundation, R Core priorities, and global community infrastructure.</a:t>
            </a:r>
            <a:endParaRPr lang="en-US" sz="1600" dirty="0"/>
          </a:p>
        </p:txBody>
      </p:sp>
      <p:sp>
        <p:nvSpPr>
          <p:cNvPr id="18" name="Text 15">
            <a:extLst>
              <a:ext uri="{FF2B5EF4-FFF2-40B4-BE49-F238E27FC236}">
                <a16:creationId xmlns:a16="http://schemas.microsoft.com/office/drawing/2014/main" id="{C3323DC7-EAB1-C67F-43AC-4751B3C18D92}"/>
              </a:ext>
            </a:extLst>
          </p:cNvPr>
          <p:cNvSpPr/>
          <p:nvPr/>
        </p:nvSpPr>
        <p:spPr>
          <a:xfrm>
            <a:off x="1371600" y="5321808"/>
            <a:ext cx="9144000" cy="365760"/>
          </a:xfrm>
          <a:prstGeom prst="rect">
            <a:avLst/>
          </a:prstGeom>
          <a:noFill/>
          <a:ln/>
        </p:spPr>
        <p:txBody>
          <a:bodyPr wrap="square" lIns="0" tIns="0" rIns="0" bIns="0" rtlCol="0" anchor="ctr">
            <a:normAutofit/>
          </a:bodyPr>
          <a:lstStyle/>
          <a:p>
            <a:pPr algn="ctr"/>
            <a:r>
              <a:rPr lang="en-US" sz="2400" b="1" dirty="0">
                <a:solidFill>
                  <a:srgbClr val="0047BA"/>
                </a:solidFill>
                <a:latin typeface="Aptos" pitchFamily="34" charset="0"/>
                <a:ea typeface="Aptos" pitchFamily="34" charset="-122"/>
                <a:cs typeface="Aptos" pitchFamily="34" charset="-120"/>
              </a:rPr>
              <a:t>The R Consortium helps longevity of R and its community.</a:t>
            </a:r>
            <a:endParaRPr lang="en-US" sz="2400" dirty="0"/>
          </a:p>
        </p:txBody>
      </p:sp>
      <p:sp>
        <p:nvSpPr>
          <p:cNvPr id="19" name="Shape 16">
            <a:extLst>
              <a:ext uri="{FF2B5EF4-FFF2-40B4-BE49-F238E27FC236}">
                <a16:creationId xmlns:a16="http://schemas.microsoft.com/office/drawing/2014/main" id="{DF060F7A-8DAF-12EA-028E-7D0E85BE98F2}"/>
              </a:ext>
            </a:extLst>
          </p:cNvPr>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21" name="Text 18">
            <a:extLst>
              <a:ext uri="{FF2B5EF4-FFF2-40B4-BE49-F238E27FC236}">
                <a16:creationId xmlns:a16="http://schemas.microsoft.com/office/drawing/2014/main" id="{C4B097EC-99DD-0A00-7063-78CF255A072C}"/>
              </a:ext>
            </a:extLst>
          </p:cNvPr>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05</a:t>
            </a:r>
            <a:endParaRPr lang="en-US" sz="800" dirty="0"/>
          </a:p>
        </p:txBody>
      </p:sp>
      <p:sp>
        <p:nvSpPr>
          <p:cNvPr id="22" name="Text 17">
            <a:extLst>
              <a:ext uri="{FF2B5EF4-FFF2-40B4-BE49-F238E27FC236}">
                <a16:creationId xmlns:a16="http://schemas.microsoft.com/office/drawing/2014/main" id="{A41A7F00-48B1-7D54-E336-7E7DD06C35BF}"/>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extLst>
      <p:ext uri="{BB962C8B-B14F-4D97-AF65-F5344CB8AC3E}">
        <p14:creationId xmlns:p14="http://schemas.microsoft.com/office/powerpoint/2010/main" val="104336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Supporting the R Foundation and R Core</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777240" y="1783080"/>
            <a:ext cx="3246120" cy="384048"/>
          </a:xfrm>
          <a:prstGeom prst="roundRect">
            <a:avLst>
              <a:gd name="adj" fmla="val 11905"/>
            </a:avLst>
          </a:prstGeom>
          <a:solidFill>
            <a:srgbClr val="0047BA"/>
          </a:solidFill>
          <a:ln>
            <a:solidFill>
              <a:srgbClr val="0047BA">
                <a:alpha val="0"/>
              </a:srgbClr>
            </a:solidFill>
          </a:ln>
        </p:spPr>
        <p:txBody>
          <a:bodyPr wrap="square" lIns="762" tIns="762" rIns="762" bIns="762" rtlCol="0" anchor="ctr">
            <a:normAutofit/>
          </a:bodyPr>
          <a:lstStyle/>
          <a:p>
            <a:pPr marL="0" indent="0">
              <a:buNone/>
            </a:pPr>
            <a:r>
              <a:rPr lang="en-US" sz="1400" b="1" dirty="0">
                <a:solidFill>
                  <a:srgbClr val="FFFFFF"/>
                </a:solidFill>
                <a:latin typeface="Aptos" pitchFamily="34" charset="0"/>
                <a:ea typeface="Aptos" pitchFamily="34" charset="-122"/>
                <a:cs typeface="Aptos" pitchFamily="34" charset="-120"/>
              </a:rPr>
              <a:t>Sovereign Tech Fund work</a:t>
            </a:r>
            <a:endParaRPr lang="en-US" sz="1400" dirty="0"/>
          </a:p>
        </p:txBody>
      </p:sp>
      <p:sp>
        <p:nvSpPr>
          <p:cNvPr id="7" name="Text 4"/>
          <p:cNvSpPr/>
          <p:nvPr/>
        </p:nvSpPr>
        <p:spPr>
          <a:xfrm>
            <a:off x="777240" y="2240279"/>
            <a:ext cx="3246120" cy="1252725"/>
          </a:xfrm>
          <a:prstGeom prst="roundRect">
            <a:avLst/>
          </a:prstGeom>
          <a:solidFill>
            <a:srgbClr val="FFFFFF"/>
          </a:solidFill>
          <a:ln w="12700">
            <a:solidFill>
              <a:srgbClr val="D9E1F2"/>
            </a:solidFill>
          </a:ln>
        </p:spPr>
        <p:txBody>
          <a:bodyPr wrap="square" lIns="1651" tIns="1651" rIns="1651" bIns="1651" rtlCol="0" anchor="t">
            <a:noAutofit/>
          </a:bodyPr>
          <a:lstStyle/>
          <a:p>
            <a:pPr marL="0" indent="0">
              <a:buNone/>
            </a:pPr>
            <a:r>
              <a:rPr lang="en-US" sz="1600" dirty="0">
                <a:solidFill>
                  <a:srgbClr val="212322"/>
                </a:solidFill>
                <a:latin typeface="Aptos" pitchFamily="34" charset="0"/>
                <a:ea typeface="Aptos" pitchFamily="34" charset="-122"/>
                <a:cs typeface="Aptos" pitchFamily="34" charset="-120"/>
              </a:rPr>
              <a:t>Support projects that strengthen sustainability, security, infrastructure, and maintainability for R.</a:t>
            </a:r>
            <a:endParaRPr lang="en-US" sz="1600" dirty="0"/>
          </a:p>
        </p:txBody>
      </p:sp>
      <p:sp>
        <p:nvSpPr>
          <p:cNvPr id="8" name="Text 5"/>
          <p:cNvSpPr/>
          <p:nvPr/>
        </p:nvSpPr>
        <p:spPr>
          <a:xfrm>
            <a:off x="4480560" y="1783080"/>
            <a:ext cx="3246120" cy="384048"/>
          </a:xfrm>
          <a:prstGeom prst="roundRect">
            <a:avLst>
              <a:gd name="adj" fmla="val 11905"/>
            </a:avLst>
          </a:prstGeom>
          <a:solidFill>
            <a:srgbClr val="0047BA"/>
          </a:solidFill>
          <a:ln>
            <a:solidFill>
              <a:srgbClr val="969CDE">
                <a:alpha val="0"/>
              </a:srgbClr>
            </a:solidFill>
          </a:ln>
        </p:spPr>
        <p:txBody>
          <a:bodyPr wrap="square" lIns="762" tIns="762" rIns="762" bIns="762" rtlCol="0" anchor="ctr">
            <a:noAutofit/>
          </a:bodyPr>
          <a:lstStyle/>
          <a:p>
            <a:pPr marL="0" indent="0">
              <a:buNone/>
            </a:pPr>
            <a:r>
              <a:rPr lang="en-US" sz="1400" b="1" dirty="0">
                <a:solidFill>
                  <a:srgbClr val="FFFFFF"/>
                </a:solidFill>
                <a:latin typeface="Aptos" pitchFamily="34" charset="0"/>
                <a:ea typeface="Aptos" pitchFamily="34" charset="-122"/>
                <a:cs typeface="Aptos" pitchFamily="34" charset="-120"/>
              </a:rPr>
              <a:t>Research Software Maintenance Fund</a:t>
            </a:r>
            <a:endParaRPr lang="en-US" sz="1400" dirty="0"/>
          </a:p>
        </p:txBody>
      </p:sp>
      <p:sp>
        <p:nvSpPr>
          <p:cNvPr id="9" name="Text 6"/>
          <p:cNvSpPr/>
          <p:nvPr/>
        </p:nvSpPr>
        <p:spPr>
          <a:xfrm>
            <a:off x="4480560" y="2240280"/>
            <a:ext cx="3246120" cy="1252724"/>
          </a:xfrm>
          <a:prstGeom prst="roundRect">
            <a:avLst/>
          </a:prstGeom>
          <a:solidFill>
            <a:srgbClr val="FFFFFF"/>
          </a:solidFill>
          <a:ln w="12700">
            <a:solidFill>
              <a:srgbClr val="D9E1F2"/>
            </a:solidFill>
          </a:ln>
        </p:spPr>
        <p:txBody>
          <a:bodyPr wrap="square" lIns="1651" tIns="1651" rIns="1651" bIns="1651" rtlCol="0" anchor="t">
            <a:noAutofit/>
          </a:bodyPr>
          <a:lstStyle/>
          <a:p>
            <a:pPr marL="0" indent="0">
              <a:buNone/>
            </a:pPr>
            <a:r>
              <a:rPr lang="en-US" sz="1600" dirty="0">
                <a:solidFill>
                  <a:srgbClr val="212322"/>
                </a:solidFill>
                <a:latin typeface="Aptos" pitchFamily="34" charset="0"/>
                <a:ea typeface="Aptos" pitchFamily="34" charset="-122"/>
                <a:cs typeface="Aptos" pitchFamily="34" charset="-120"/>
              </a:rPr>
              <a:t>Support maintenance, mentorship, and contributor capacity for research software that the ecosystem relies on.</a:t>
            </a:r>
            <a:endParaRPr lang="en-US" sz="1600" dirty="0"/>
          </a:p>
        </p:txBody>
      </p:sp>
      <p:sp>
        <p:nvSpPr>
          <p:cNvPr id="10" name="Text 7"/>
          <p:cNvSpPr/>
          <p:nvPr/>
        </p:nvSpPr>
        <p:spPr>
          <a:xfrm>
            <a:off x="8183880" y="1783080"/>
            <a:ext cx="3246120" cy="384048"/>
          </a:xfrm>
          <a:prstGeom prst="roundRect">
            <a:avLst>
              <a:gd name="adj" fmla="val 11905"/>
            </a:avLst>
          </a:prstGeom>
          <a:solidFill>
            <a:srgbClr val="0047BA"/>
          </a:solidFill>
          <a:ln>
            <a:solidFill>
              <a:srgbClr val="0047BA">
                <a:alpha val="0"/>
              </a:srgbClr>
            </a:solidFill>
          </a:ln>
        </p:spPr>
        <p:txBody>
          <a:bodyPr wrap="square" lIns="762" tIns="762" rIns="762" bIns="762" rtlCol="0" anchor="ctr">
            <a:normAutofit/>
          </a:bodyPr>
          <a:lstStyle/>
          <a:p>
            <a:pPr marL="0" indent="0">
              <a:buNone/>
            </a:pPr>
            <a:r>
              <a:rPr lang="en-US" sz="1400" b="1" dirty="0">
                <a:solidFill>
                  <a:srgbClr val="FFFFFF"/>
                </a:solidFill>
                <a:latin typeface="Aptos" pitchFamily="34" charset="0"/>
                <a:ea typeface="Aptos" pitchFamily="34" charset="-122"/>
                <a:cs typeface="Aptos" pitchFamily="34" charset="-120"/>
              </a:rPr>
              <a:t>EUCRA readiness</a:t>
            </a:r>
            <a:endParaRPr lang="en-US" sz="1400" dirty="0"/>
          </a:p>
        </p:txBody>
      </p:sp>
      <p:sp>
        <p:nvSpPr>
          <p:cNvPr id="11" name="Text 8"/>
          <p:cNvSpPr/>
          <p:nvPr/>
        </p:nvSpPr>
        <p:spPr>
          <a:xfrm>
            <a:off x="8183880" y="2240280"/>
            <a:ext cx="3246120" cy="1252724"/>
          </a:xfrm>
          <a:prstGeom prst="roundRect">
            <a:avLst/>
          </a:prstGeom>
          <a:solidFill>
            <a:srgbClr val="FFFFFF"/>
          </a:solidFill>
          <a:ln w="12700">
            <a:solidFill>
              <a:srgbClr val="D9E1F2"/>
            </a:solidFill>
          </a:ln>
        </p:spPr>
        <p:txBody>
          <a:bodyPr wrap="square" lIns="1651" tIns="1651" rIns="1651" bIns="1651" rtlCol="0" anchor="t">
            <a:normAutofit/>
          </a:bodyPr>
          <a:lstStyle/>
          <a:p>
            <a:pPr marL="0" indent="0">
              <a:buNone/>
            </a:pPr>
            <a:r>
              <a:rPr lang="en-US" sz="1600" dirty="0">
                <a:solidFill>
                  <a:srgbClr val="212322"/>
                </a:solidFill>
                <a:latin typeface="Aptos" pitchFamily="34" charset="0"/>
                <a:ea typeface="Aptos" pitchFamily="34" charset="-122"/>
                <a:cs typeface="Aptos" pitchFamily="34" charset="-120"/>
              </a:rPr>
              <a:t>Improve documentation, attestation, security posture, and maintainability for the regulatory environment ahead.</a:t>
            </a:r>
            <a:endParaRPr lang="en-US" sz="1600" dirty="0"/>
          </a:p>
        </p:txBody>
      </p:sp>
      <p:sp>
        <p:nvSpPr>
          <p:cNvPr id="12" name="Text 9"/>
          <p:cNvSpPr/>
          <p:nvPr/>
        </p:nvSpPr>
        <p:spPr>
          <a:xfrm>
            <a:off x="1097280" y="4133088"/>
            <a:ext cx="4114800" cy="393192"/>
          </a:xfrm>
          <a:prstGeom prst="rect">
            <a:avLst/>
          </a:prstGeom>
          <a:noFill/>
          <a:ln/>
        </p:spPr>
        <p:txBody>
          <a:bodyPr wrap="square" lIns="0" tIns="0" rIns="0" bIns="0" rtlCol="0" anchor="ctr"/>
          <a:lstStyle/>
          <a:p>
            <a:pPr marL="0" indent="0">
              <a:buNone/>
            </a:pPr>
            <a:r>
              <a:rPr lang="en-US" sz="2000" b="1" dirty="0">
                <a:solidFill>
                  <a:srgbClr val="212322"/>
                </a:solidFill>
                <a:latin typeface="Aptos Display" pitchFamily="34" charset="0"/>
                <a:ea typeface="Aptos Display" pitchFamily="34" charset="-122"/>
                <a:cs typeface="Aptos Display" pitchFamily="34" charset="-120"/>
              </a:rPr>
              <a:t>Put a human face on the work.</a:t>
            </a:r>
            <a:endParaRPr lang="en-US" sz="2000" dirty="0"/>
          </a:p>
        </p:txBody>
      </p:sp>
      <p:sp>
        <p:nvSpPr>
          <p:cNvPr id="13" name="Text 10"/>
          <p:cNvSpPr/>
          <p:nvPr/>
        </p:nvSpPr>
        <p:spPr>
          <a:xfrm>
            <a:off x="1143000" y="4526280"/>
            <a:ext cx="9601200" cy="1005840"/>
          </a:xfrm>
          <a:prstGeom prst="rect">
            <a:avLst/>
          </a:prstGeom>
          <a:noFill/>
          <a:ln/>
        </p:spPr>
        <p:txBody>
          <a:bodyPr wrap="square" lIns="635" tIns="635" rIns="635" bIns="635" rtlCol="0" anchor="ctr">
            <a:normAutofit/>
          </a:bodyPr>
          <a:lstStyle/>
          <a:p>
            <a:pPr marL="0" indent="0">
              <a:buNone/>
            </a:pPr>
            <a:r>
              <a:rPr lang="en-US" sz="1600" dirty="0">
                <a:solidFill>
                  <a:srgbClr val="212322"/>
                </a:solidFill>
                <a:latin typeface="Aptos" pitchFamily="34" charset="0"/>
                <a:ea typeface="Aptos" pitchFamily="34" charset="-122"/>
                <a:cs typeface="Aptos" pitchFamily="34" charset="-120"/>
              </a:rPr>
              <a:t>• Show who maintains the language and why the work matters.</a:t>
            </a:r>
            <a:endParaRPr lang="en-US" sz="1600" dirty="0"/>
          </a:p>
          <a:p>
            <a:pPr marL="0" indent="0">
              <a:buNone/>
            </a:pPr>
            <a:r>
              <a:rPr lang="en-US" sz="1600" dirty="0">
                <a:solidFill>
                  <a:srgbClr val="212322"/>
                </a:solidFill>
                <a:latin typeface="Aptos" pitchFamily="34" charset="0"/>
                <a:ea typeface="Aptos" pitchFamily="34" charset="-122"/>
                <a:cs typeface="Aptos" pitchFamily="34" charset="-120"/>
              </a:rPr>
              <a:t>• Create visible pathways from user to contributor.</a:t>
            </a:r>
            <a:endParaRPr lang="en-US" sz="1600" dirty="0"/>
          </a:p>
          <a:p>
            <a:pPr marL="0" indent="0">
              <a:buNone/>
            </a:pPr>
            <a:r>
              <a:rPr lang="en-US" sz="1600" dirty="0">
                <a:solidFill>
                  <a:srgbClr val="212322"/>
                </a:solidFill>
                <a:latin typeface="Aptos" pitchFamily="34" charset="0"/>
                <a:ea typeface="Aptos" pitchFamily="34" charset="-122"/>
                <a:cs typeface="Aptos" pitchFamily="34" charset="-120"/>
              </a:rPr>
              <a:t>• Coordinate support without taking credit away from the people doing the work.</a:t>
            </a:r>
            <a:endParaRPr lang="en-US" sz="1600" dirty="0"/>
          </a:p>
        </p:txBody>
      </p:sp>
      <p:sp>
        <p:nvSpPr>
          <p:cNvPr id="14" name="Shape 11"/>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6" name="Text 13"/>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10</a:t>
            </a:r>
            <a:endParaRPr lang="en-US" sz="800" dirty="0"/>
          </a:p>
        </p:txBody>
      </p:sp>
      <p:sp>
        <p:nvSpPr>
          <p:cNvPr id="17" name="Text 17">
            <a:extLst>
              <a:ext uri="{FF2B5EF4-FFF2-40B4-BE49-F238E27FC236}">
                <a16:creationId xmlns:a16="http://schemas.microsoft.com/office/drawing/2014/main" id="{6730C279-E293-9B9B-2A14-46FAE10B0779}"/>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bg>
      <p:bgPr>
        <a:solidFill>
          <a:srgbClr val="F6F8FC"/>
        </a:solidFill>
        <a:effectLst/>
      </p:bgPr>
    </p:bg>
    <p:spTree>
      <p:nvGrpSpPr>
        <p:cNvPr id="1" name=""/>
        <p:cNvGrpSpPr/>
        <p:nvPr/>
      </p:nvGrpSpPr>
      <p:grpSpPr>
        <a:xfrm>
          <a:off x="0" y="0"/>
          <a:ext cx="0" cy="0"/>
          <a:chOff x="0" y="0"/>
          <a:chExt cx="0" cy="0"/>
        </a:xfrm>
      </p:grpSpPr>
      <p:sp>
        <p:nvSpPr>
          <p:cNvPr id="3" name="Text 1"/>
          <p:cNvSpPr/>
          <p:nvPr/>
        </p:nvSpPr>
        <p:spPr>
          <a:xfrm>
            <a:off x="594360" y="758952"/>
            <a:ext cx="8641080" cy="566928"/>
          </a:xfrm>
          <a:prstGeom prst="rect">
            <a:avLst/>
          </a:prstGeom>
          <a:noFill/>
          <a:ln/>
        </p:spPr>
        <p:txBody>
          <a:bodyPr wrap="square" lIns="0" tIns="0" rIns="0" bIns="0" rtlCol="0" anchor="ctr">
            <a:normAutofit/>
          </a:bodyPr>
          <a:lstStyle/>
          <a:p>
            <a:pPr marL="0" indent="0">
              <a:buNone/>
            </a:pPr>
            <a:r>
              <a:rPr lang="en-US" sz="2400" b="1" dirty="0">
                <a:solidFill>
                  <a:srgbClr val="212322"/>
                </a:solidFill>
                <a:latin typeface="Aptos Display" pitchFamily="34" charset="0"/>
                <a:ea typeface="Aptos Display" pitchFamily="34" charset="-122"/>
                <a:cs typeface="Aptos Display" pitchFamily="34" charset="-120"/>
              </a:rPr>
              <a:t>Industry has a role</a:t>
            </a:r>
            <a:endParaRPr lang="en-US" sz="2400" dirty="0"/>
          </a:p>
        </p:txBody>
      </p:sp>
      <p:sp>
        <p:nvSpPr>
          <p:cNvPr id="4" name="Shape 2"/>
          <p:cNvSpPr/>
          <p:nvPr/>
        </p:nvSpPr>
        <p:spPr>
          <a:xfrm>
            <a:off x="594360" y="1417320"/>
            <a:ext cx="960120" cy="0"/>
          </a:xfrm>
          <a:prstGeom prst="line">
            <a:avLst/>
          </a:prstGeom>
          <a:noFill/>
          <a:ln w="38100">
            <a:solidFill>
              <a:srgbClr val="0047BA"/>
            </a:solidFill>
            <a:prstDash val="solid"/>
          </a:ln>
        </p:spPr>
        <p:txBody>
          <a:bodyPr/>
          <a:lstStyle/>
          <a:p>
            <a:endParaRPr lang="en-US"/>
          </a:p>
        </p:txBody>
      </p:sp>
      <p:pic>
        <p:nvPicPr>
          <p:cNvPr id="5" name="Image 0" descr="/mnt/data/r_consortium_logo_horizontal_color.png"/>
          <p:cNvPicPr>
            <a:picLocks noChangeAspect="1"/>
          </p:cNvPicPr>
          <p:nvPr/>
        </p:nvPicPr>
        <p:blipFill>
          <a:blip r:embed="rId3"/>
          <a:stretch>
            <a:fillRect/>
          </a:stretch>
        </p:blipFill>
        <p:spPr>
          <a:xfrm>
            <a:off x="9921240" y="320040"/>
            <a:ext cx="1600200" cy="448056"/>
          </a:xfrm>
          <a:prstGeom prst="rect">
            <a:avLst/>
          </a:prstGeom>
        </p:spPr>
      </p:pic>
      <p:sp>
        <p:nvSpPr>
          <p:cNvPr id="6" name="Text 3"/>
          <p:cNvSpPr/>
          <p:nvPr/>
        </p:nvSpPr>
        <p:spPr>
          <a:xfrm>
            <a:off x="822960" y="1755648"/>
            <a:ext cx="6766560" cy="658368"/>
          </a:xfrm>
          <a:prstGeom prst="rect">
            <a:avLst/>
          </a:prstGeom>
          <a:noFill/>
          <a:ln/>
        </p:spPr>
        <p:txBody>
          <a:bodyPr wrap="square" lIns="0" tIns="0" rIns="0" bIns="0" rtlCol="0" anchor="ctr">
            <a:normAutofit fontScale="92500" lnSpcReduction="10000"/>
          </a:bodyPr>
          <a:lstStyle/>
          <a:p>
            <a:pPr marL="0" indent="0">
              <a:buNone/>
            </a:pPr>
            <a:r>
              <a:rPr lang="en-US" sz="2500" b="1" dirty="0">
                <a:solidFill>
                  <a:srgbClr val="212322"/>
                </a:solidFill>
                <a:latin typeface="Aptos Display" pitchFamily="34" charset="0"/>
                <a:ea typeface="Aptos Display" pitchFamily="34" charset="-122"/>
                <a:cs typeface="Aptos Display" pitchFamily="34" charset="-120"/>
              </a:rPr>
              <a:t>If your organization depends on R, it has a stake in R’s future.</a:t>
            </a:r>
            <a:endParaRPr lang="en-US" sz="2500" dirty="0"/>
          </a:p>
        </p:txBody>
      </p:sp>
      <p:sp>
        <p:nvSpPr>
          <p:cNvPr id="7" name="Text 4"/>
          <p:cNvSpPr/>
          <p:nvPr/>
        </p:nvSpPr>
        <p:spPr>
          <a:xfrm>
            <a:off x="868680" y="2926080"/>
            <a:ext cx="2148840" cy="457200"/>
          </a:xfrm>
          <a:prstGeom prst="roundRect">
            <a:avLst/>
          </a:prstGeom>
          <a:solidFill>
            <a:srgbClr val="0047BA"/>
          </a:solidFill>
          <a:ln>
            <a:solidFill>
              <a:srgbClr val="0047BA">
                <a:alpha val="0"/>
              </a:srgbClr>
            </a:solidFill>
          </a:ln>
        </p:spPr>
        <p:txBody>
          <a:bodyPr wrap="square" lIns="254" tIns="254" rIns="254" bIns="254"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Fund</a:t>
            </a:r>
            <a:endParaRPr lang="en-US" sz="2400" dirty="0"/>
          </a:p>
        </p:txBody>
      </p:sp>
      <p:sp>
        <p:nvSpPr>
          <p:cNvPr id="8" name="Text 5"/>
          <p:cNvSpPr/>
          <p:nvPr/>
        </p:nvSpPr>
        <p:spPr>
          <a:xfrm>
            <a:off x="868680" y="3529584"/>
            <a:ext cx="2148840" cy="932688"/>
          </a:xfrm>
          <a:prstGeom prst="rect">
            <a:avLst/>
          </a:prstGeom>
          <a:noFill/>
          <a:ln/>
        </p:spPr>
        <p:txBody>
          <a:bodyPr wrap="square" lIns="381" tIns="381" rIns="381" bIns="381"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membership</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grants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event support</a:t>
            </a:r>
            <a:endParaRPr lang="en-US" sz="1600" dirty="0"/>
          </a:p>
        </p:txBody>
      </p:sp>
      <p:sp>
        <p:nvSpPr>
          <p:cNvPr id="9" name="Text 6"/>
          <p:cNvSpPr/>
          <p:nvPr/>
        </p:nvSpPr>
        <p:spPr>
          <a:xfrm>
            <a:off x="3611880" y="2926080"/>
            <a:ext cx="2148840" cy="457200"/>
          </a:xfrm>
          <a:prstGeom prst="roundRect">
            <a:avLst/>
          </a:prstGeom>
          <a:solidFill>
            <a:srgbClr val="0047BA"/>
          </a:solidFill>
          <a:ln>
            <a:solidFill>
              <a:srgbClr val="969CDE">
                <a:alpha val="0"/>
              </a:srgbClr>
            </a:solidFill>
          </a:ln>
        </p:spPr>
        <p:txBody>
          <a:bodyPr wrap="square" lIns="254" tIns="254" rIns="254" bIns="254"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Contribute</a:t>
            </a:r>
            <a:endParaRPr lang="en-US" sz="2400" dirty="0"/>
          </a:p>
        </p:txBody>
      </p:sp>
      <p:sp>
        <p:nvSpPr>
          <p:cNvPr id="10" name="Text 7"/>
          <p:cNvSpPr/>
          <p:nvPr/>
        </p:nvSpPr>
        <p:spPr>
          <a:xfrm>
            <a:off x="3611880" y="3529584"/>
            <a:ext cx="2148840" cy="932688"/>
          </a:xfrm>
          <a:prstGeom prst="rect">
            <a:avLst/>
          </a:prstGeom>
          <a:noFill/>
          <a:ln/>
        </p:spPr>
        <p:txBody>
          <a:bodyPr wrap="square" lIns="381" tIns="381" rIns="381" bIns="381"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employee time</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working groups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review</a:t>
            </a:r>
            <a:endParaRPr lang="en-US" sz="1600" dirty="0"/>
          </a:p>
        </p:txBody>
      </p:sp>
      <p:sp>
        <p:nvSpPr>
          <p:cNvPr id="11" name="Text 8"/>
          <p:cNvSpPr/>
          <p:nvPr/>
        </p:nvSpPr>
        <p:spPr>
          <a:xfrm>
            <a:off x="6355080" y="2926080"/>
            <a:ext cx="2148840" cy="457200"/>
          </a:xfrm>
          <a:prstGeom prst="roundRect">
            <a:avLst/>
          </a:prstGeom>
          <a:solidFill>
            <a:srgbClr val="0047BA"/>
          </a:solidFill>
          <a:ln>
            <a:solidFill>
              <a:srgbClr val="0047BA">
                <a:alpha val="0"/>
              </a:srgbClr>
            </a:solidFill>
          </a:ln>
        </p:spPr>
        <p:txBody>
          <a:bodyPr wrap="square" lIns="254" tIns="254" rIns="254" bIns="254"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Share</a:t>
            </a:r>
            <a:endParaRPr lang="en-US" sz="2400" dirty="0"/>
          </a:p>
        </p:txBody>
      </p:sp>
      <p:sp>
        <p:nvSpPr>
          <p:cNvPr id="12" name="Text 9"/>
          <p:cNvSpPr/>
          <p:nvPr/>
        </p:nvSpPr>
        <p:spPr>
          <a:xfrm>
            <a:off x="6355080" y="3529584"/>
            <a:ext cx="2148840" cy="932688"/>
          </a:xfrm>
          <a:prstGeom prst="rect">
            <a:avLst/>
          </a:prstGeom>
          <a:noFill/>
          <a:ln/>
        </p:spPr>
        <p:txBody>
          <a:bodyPr wrap="square" lIns="381" tIns="381" rIns="381" bIns="381"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use cases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requirements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lessons learned</a:t>
            </a:r>
            <a:endParaRPr lang="en-US" sz="1600" dirty="0"/>
          </a:p>
        </p:txBody>
      </p:sp>
      <p:sp>
        <p:nvSpPr>
          <p:cNvPr id="13" name="Text 10"/>
          <p:cNvSpPr/>
          <p:nvPr/>
        </p:nvSpPr>
        <p:spPr>
          <a:xfrm>
            <a:off x="9098280" y="2926080"/>
            <a:ext cx="2148840" cy="457200"/>
          </a:xfrm>
          <a:prstGeom prst="roundRect">
            <a:avLst/>
          </a:prstGeom>
          <a:solidFill>
            <a:srgbClr val="0047BA"/>
          </a:solidFill>
          <a:ln>
            <a:solidFill>
              <a:srgbClr val="969CDE">
                <a:alpha val="0"/>
              </a:srgbClr>
            </a:solidFill>
          </a:ln>
        </p:spPr>
        <p:txBody>
          <a:bodyPr wrap="square" lIns="254" tIns="254" rIns="254" bIns="254" rtlCol="0" anchor="ctr"/>
          <a:lstStyle/>
          <a:p>
            <a:pPr marL="0" indent="0" algn="ctr">
              <a:buNone/>
            </a:pPr>
            <a:r>
              <a:rPr lang="en-US" sz="2400" b="1" dirty="0">
                <a:solidFill>
                  <a:srgbClr val="FFFFFF"/>
                </a:solidFill>
                <a:latin typeface="Aptos" pitchFamily="34" charset="0"/>
                <a:ea typeface="Aptos" pitchFamily="34" charset="-122"/>
                <a:cs typeface="Aptos" pitchFamily="34" charset="-120"/>
              </a:rPr>
              <a:t>Advocate</a:t>
            </a:r>
            <a:endParaRPr lang="en-US" sz="2400" dirty="0"/>
          </a:p>
        </p:txBody>
      </p:sp>
      <p:sp>
        <p:nvSpPr>
          <p:cNvPr id="14" name="Text 11"/>
          <p:cNvSpPr/>
          <p:nvPr/>
        </p:nvSpPr>
        <p:spPr>
          <a:xfrm>
            <a:off x="9098280" y="3529584"/>
            <a:ext cx="2148840" cy="932688"/>
          </a:xfrm>
          <a:prstGeom prst="rect">
            <a:avLst/>
          </a:prstGeom>
          <a:noFill/>
          <a:ln/>
        </p:spPr>
        <p:txBody>
          <a:bodyPr wrap="square" lIns="381" tIns="381" rIns="381" bIns="381" rtlCol="0" anchor="ctr">
            <a:normAutofit/>
          </a:bodyPr>
          <a:lstStyle/>
          <a:p>
            <a:pPr marL="0" indent="0" algn="ctr">
              <a:buNone/>
            </a:pPr>
            <a:r>
              <a:rPr lang="en-US" sz="1600" dirty="0">
                <a:solidFill>
                  <a:srgbClr val="212322"/>
                </a:solidFill>
                <a:latin typeface="Aptos" pitchFamily="34" charset="0"/>
                <a:ea typeface="Aptos" pitchFamily="34" charset="-122"/>
                <a:cs typeface="Aptos" pitchFamily="34" charset="-120"/>
              </a:rPr>
              <a:t>internal support</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executive awareness</a:t>
            </a:r>
            <a:endParaRPr lang="en-US" sz="1600" dirty="0"/>
          </a:p>
          <a:p>
            <a:pPr marL="0" indent="0" algn="ctr">
              <a:buNone/>
            </a:pPr>
            <a:r>
              <a:rPr lang="en-US" sz="1600" dirty="0">
                <a:solidFill>
                  <a:srgbClr val="212322"/>
                </a:solidFill>
                <a:latin typeface="Aptos" pitchFamily="34" charset="0"/>
                <a:ea typeface="Aptos" pitchFamily="34" charset="-122"/>
                <a:cs typeface="Aptos" pitchFamily="34" charset="-120"/>
              </a:rPr>
              <a:t>long-term planning</a:t>
            </a:r>
            <a:endParaRPr lang="en-US" sz="1600" dirty="0"/>
          </a:p>
        </p:txBody>
      </p:sp>
      <p:sp>
        <p:nvSpPr>
          <p:cNvPr id="15" name="Text 12"/>
          <p:cNvSpPr/>
          <p:nvPr/>
        </p:nvSpPr>
        <p:spPr>
          <a:xfrm>
            <a:off x="1005840" y="5166360"/>
            <a:ext cx="9966960" cy="475488"/>
          </a:xfrm>
          <a:prstGeom prst="rect">
            <a:avLst/>
          </a:prstGeom>
          <a:noFill/>
          <a:ln/>
        </p:spPr>
        <p:txBody>
          <a:bodyPr wrap="square" lIns="381" tIns="381" rIns="381" bIns="381" rtlCol="0" anchor="t">
            <a:normAutofit lnSpcReduction="10000"/>
          </a:bodyPr>
          <a:lstStyle/>
          <a:p>
            <a:pPr marL="0" indent="0" algn="ctr">
              <a:buNone/>
            </a:pPr>
            <a:r>
              <a:rPr lang="en-US" sz="1700" b="1" dirty="0">
                <a:solidFill>
                  <a:srgbClr val="0047BA"/>
                </a:solidFill>
                <a:latin typeface="Aptos" pitchFamily="34" charset="0"/>
                <a:ea typeface="Aptos" pitchFamily="34" charset="-122"/>
                <a:cs typeface="Aptos" pitchFamily="34" charset="-120"/>
              </a:rPr>
              <a:t>Sustainability does not happen by accident. It takes internal champions who can connect business value to community investment.</a:t>
            </a:r>
            <a:endParaRPr lang="en-US" sz="1700" dirty="0"/>
          </a:p>
        </p:txBody>
      </p:sp>
      <p:sp>
        <p:nvSpPr>
          <p:cNvPr id="16" name="Shape 13"/>
          <p:cNvSpPr/>
          <p:nvPr/>
        </p:nvSpPr>
        <p:spPr>
          <a:xfrm>
            <a:off x="502920" y="6428232"/>
            <a:ext cx="11155680" cy="0"/>
          </a:xfrm>
          <a:prstGeom prst="line">
            <a:avLst/>
          </a:prstGeom>
          <a:noFill/>
          <a:ln w="8890">
            <a:solidFill>
              <a:srgbClr val="D6DCEB"/>
            </a:solidFill>
            <a:prstDash val="solid"/>
          </a:ln>
        </p:spPr>
        <p:txBody>
          <a:bodyPr/>
          <a:lstStyle/>
          <a:p>
            <a:endParaRPr lang="en-US"/>
          </a:p>
        </p:txBody>
      </p:sp>
      <p:sp>
        <p:nvSpPr>
          <p:cNvPr id="18" name="Text 15"/>
          <p:cNvSpPr/>
          <p:nvPr/>
        </p:nvSpPr>
        <p:spPr>
          <a:xfrm>
            <a:off x="11109960" y="6473952"/>
            <a:ext cx="548640" cy="201168"/>
          </a:xfrm>
          <a:prstGeom prst="rect">
            <a:avLst/>
          </a:prstGeom>
          <a:noFill/>
          <a:ln/>
        </p:spPr>
        <p:txBody>
          <a:bodyPr wrap="square" lIns="0" tIns="0" rIns="0" bIns="0" rtlCol="0" anchor="ctr"/>
          <a:lstStyle/>
          <a:p>
            <a:pPr marL="0" indent="0" algn="r">
              <a:buNone/>
            </a:pPr>
            <a:r>
              <a:rPr lang="en-US" sz="800" dirty="0">
                <a:solidFill>
                  <a:srgbClr val="64748B"/>
                </a:solidFill>
                <a:latin typeface="Aptos" pitchFamily="34" charset="0"/>
                <a:ea typeface="Aptos" pitchFamily="34" charset="-122"/>
                <a:cs typeface="Aptos" pitchFamily="34" charset="-120"/>
              </a:rPr>
              <a:t>15</a:t>
            </a:r>
            <a:endParaRPr lang="en-US" sz="800" dirty="0"/>
          </a:p>
        </p:txBody>
      </p:sp>
      <p:sp>
        <p:nvSpPr>
          <p:cNvPr id="19" name="Text 17">
            <a:extLst>
              <a:ext uri="{FF2B5EF4-FFF2-40B4-BE49-F238E27FC236}">
                <a16:creationId xmlns:a16="http://schemas.microsoft.com/office/drawing/2014/main" id="{5DA7736B-BCD1-8EB8-E7C8-B34A5529E91F}"/>
              </a:ext>
            </a:extLst>
          </p:cNvPr>
          <p:cNvSpPr/>
          <p:nvPr/>
        </p:nvSpPr>
        <p:spPr>
          <a:xfrm>
            <a:off x="502920" y="6473952"/>
            <a:ext cx="7680960" cy="201168"/>
          </a:xfrm>
          <a:prstGeom prst="rect">
            <a:avLst/>
          </a:prstGeom>
          <a:noFill/>
          <a:ln/>
        </p:spPr>
        <p:txBody>
          <a:bodyPr wrap="square" lIns="0" tIns="0" rIns="0" bIns="0" rtlCol="0" anchor="ctr"/>
          <a:lstStyle/>
          <a:p>
            <a:pPr marL="0" indent="0">
              <a:buNone/>
            </a:pPr>
            <a:r>
              <a:rPr lang="en-US" sz="780" dirty="0">
                <a:solidFill>
                  <a:srgbClr val="64748B"/>
                </a:solidFill>
                <a:latin typeface="Aptos" pitchFamily="34" charset="0"/>
                <a:ea typeface="Aptos" pitchFamily="34" charset="-122"/>
                <a:cs typeface="Aptos" pitchFamily="34" charset="-120"/>
              </a:rPr>
              <a:t>useR! 2026 sponsor session  Mike K. Smith</a:t>
            </a:r>
            <a:endParaRPr lang="en-US" sz="78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1AEEDA2647D4A92FF69BAC7A05922" ma:contentTypeVersion="3" ma:contentTypeDescription="Create a new document." ma:contentTypeScope="" ma:versionID="b139956da92779c51bedad50fe792eee">
  <xsd:schema xmlns:xsd="http://www.w3.org/2001/XMLSchema" xmlns:xs="http://www.w3.org/2001/XMLSchema" xmlns:p="http://schemas.microsoft.com/office/2006/metadata/properties" xmlns:ns2="7eeda475-94af-42d7-8f21-94f389909ab9" targetNamespace="http://schemas.microsoft.com/office/2006/metadata/properties" ma:root="true" ma:fieldsID="abf0d2265cea7ccf3eb119625ced4b3b" ns2:_="">
    <xsd:import namespace="7eeda475-94af-42d7-8f21-94f389909ab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eda475-94af-42d7-8f21-94f389909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F5CBAD-F7B2-4946-A55A-CEB880195DB5}">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7eeda475-94af-42d7-8f21-94f389909ab9"/>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1AB60C8B-6BCD-4001-976B-632AF7305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eda475-94af-42d7-8f21-94f389909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C3CFD-8F48-4427-BD49-9C9ECA9F06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500</TotalTime>
  <Words>2215</Words>
  <Application>Microsoft Office PowerPoint</Application>
  <PresentationFormat>Widescreen</PresentationFormat>
  <Paragraphs>306</Paragraphs>
  <Slides>18</Slides>
  <Notes>18</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Circle: How the R Consortium Supports the Future of R</dc:title>
  <dc:subject>Draft useR! 2026 sponsor presentation</dc:subject>
  <dc:creator>R Consortium</dc:creator>
  <cp:lastModifiedBy>Smith, Mike</cp:lastModifiedBy>
  <cp:revision>1</cp:revision>
  <dcterms:created xsi:type="dcterms:W3CDTF">2026-05-27T22:11:32Z</dcterms:created>
  <dcterms:modified xsi:type="dcterms:W3CDTF">2026-07-03T09:38:00Z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0x010100AE71AEEDA2647D4A92FF69BAC7A05922</vt:lpwstr>
  </property>
  <property fmtid="{D5CDD505-2E9C-101B-9397-08002B2CF9AE}" pid="3" name="MSIP_Label_68f72598-90ab-4748-9618-88402b5e95d2_Enabled">
    <vt:lpwstr>true</vt:lpwstr>
  </property>
  <property fmtid="{D5CDD505-2E9C-101B-9397-08002B2CF9AE}" pid="4" name="MSIP_Label_68f72598-90ab-4748-9618-88402b5e95d2_SetDate">
    <vt:lpwstr>2026-05-29T14:52:23Z</vt:lpwstr>
  </property>
  <property fmtid="{D5CDD505-2E9C-101B-9397-08002B2CF9AE}" pid="5" name="MSIP_Label_68f72598-90ab-4748-9618-88402b5e95d2_Method">
    <vt:lpwstr>Privileged</vt:lpwstr>
  </property>
  <property fmtid="{D5CDD505-2E9C-101B-9397-08002B2CF9AE}" pid="6" name="MSIP_Label_68f72598-90ab-4748-9618-88402b5e95d2_Name">
    <vt:lpwstr>68f72598-90ab-4748-9618-88402b5e95d2</vt:lpwstr>
  </property>
  <property fmtid="{D5CDD505-2E9C-101B-9397-08002B2CF9AE}" pid="7" name="MSIP_Label_68f72598-90ab-4748-9618-88402b5e95d2_SiteId">
    <vt:lpwstr>7a916015-20ae-4ad1-9170-eefd915e9272</vt:lpwstr>
  </property>
  <property fmtid="{D5CDD505-2E9C-101B-9397-08002B2CF9AE}" pid="8" name="MSIP_Label_68f72598-90ab-4748-9618-88402b5e95d2_ActionId">
    <vt:lpwstr>e4be9fa5-9e55-422f-92e2-156ff36f2c50</vt:lpwstr>
  </property>
  <property fmtid="{D5CDD505-2E9C-101B-9397-08002B2CF9AE}" pid="9" name="MSIP_Label_68f72598-90ab-4748-9618-88402b5e95d2_ContentBits">
    <vt:lpwstr>0</vt:lpwstr>
  </property>
  <property fmtid="{D5CDD505-2E9C-101B-9397-08002B2CF9AE}" pid="10" name="MSIP_Label_68f72598-90ab-4748-9618-88402b5e95d2_Tag">
    <vt:lpwstr>10, 0, 1, 1</vt:lpwstr>
  </property>
</Properties>
</file>